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entation.xml" ContentType="application/vnd.openxmlformats-officedocument.presentationml.presentation.main+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slideLayouts/slideLayout39.xml" ContentType="application/vnd.openxmlformats-officedocument.presentationml.slideLayout+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1.xml" ContentType="application/vnd.openxmlformats-officedocument.theme+xml"/>
  <Override PartName="/ppt/notesMasters/notesMaster1.xml" ContentType="application/vnd.openxmlformats-officedocument.presentationml.notesMaster+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Lst>
  <p:sldSz cx="6858000" cy="51435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1pPr>
    <a:lvl2pPr marL="0" marR="0" indent="457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2pPr>
    <a:lvl3pPr marL="0" marR="0" indent="914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3pPr>
    <a:lvl4pPr marL="0" marR="0" indent="1371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4pPr>
    <a:lvl5pPr marL="0" marR="0" indent="18288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5pPr>
    <a:lvl6pPr marL="0" marR="0" indent="22860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6pPr>
    <a:lvl7pPr marL="0" marR="0" indent="2743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7pPr>
    <a:lvl8pPr marL="0" marR="0" indent="3200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8pPr>
    <a:lvl9pPr marL="0" marR="0" indent="3657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D4EA"/>
          </a:solidFill>
        </a:fill>
      </a:tcStyle>
    </a:wholeTbl>
    <a:band2H>
      <a:tcTxStyle/>
      <a:tcStyle>
        <a:tcBdr/>
        <a:fill>
          <a:solidFill>
            <a:srgbClr val="E8EBF5"/>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a:tcStyle>
        <a:tcBdr/>
        <a:fill>
          <a:solidFill>
            <a:srgbClr val="F0F0F0"/>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a:tcStyle>
        <a:tcBdr/>
        <a:fill>
          <a:solidFill>
            <a:srgbClr val="EBF1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81"/>
  </p:normalViewPr>
  <p:slideViewPr>
    <p:cSldViewPr snapToGrid="0">
      <p:cViewPr varScale="1">
        <p:scale>
          <a:sx n="106" d="100"/>
          <a:sy n="106" d="100"/>
        </p:scale>
        <p:origin x="1541"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customXml" Target="../customXml/item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 Id="rId30"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77" name="Shape 477"/>
          <p:cNvSpPr>
            <a:spLocks noGrp="1" noRot="1" noChangeAspect="1"/>
          </p:cNvSpPr>
          <p:nvPr>
            <p:ph type="sldImg"/>
          </p:nvPr>
        </p:nvSpPr>
        <p:spPr>
          <a:xfrm>
            <a:off x="1143000" y="685800"/>
            <a:ext cx="4572000" cy="3429000"/>
          </a:xfrm>
          <a:prstGeom prst="rect">
            <a:avLst/>
          </a:prstGeom>
        </p:spPr>
        <p:txBody>
          <a:bodyPr/>
          <a:lstStyle/>
          <a:p>
            <a:endParaRPr/>
          </a:p>
        </p:txBody>
      </p:sp>
      <p:sp>
        <p:nvSpPr>
          <p:cNvPr id="478" name="Shape 478"/>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685800" latinLnBrk="0">
      <a:defRPr sz="900">
        <a:latin typeface="+mn-lt"/>
        <a:ea typeface="+mn-ea"/>
        <a:cs typeface="+mn-cs"/>
        <a:sym typeface="Calibri"/>
      </a:defRPr>
    </a:lvl1pPr>
    <a:lvl2pPr indent="228600" defTabSz="685800" latinLnBrk="0">
      <a:defRPr sz="900">
        <a:latin typeface="+mn-lt"/>
        <a:ea typeface="+mn-ea"/>
        <a:cs typeface="+mn-cs"/>
        <a:sym typeface="Calibri"/>
      </a:defRPr>
    </a:lvl2pPr>
    <a:lvl3pPr indent="457200" defTabSz="685800" latinLnBrk="0">
      <a:defRPr sz="900">
        <a:latin typeface="+mn-lt"/>
        <a:ea typeface="+mn-ea"/>
        <a:cs typeface="+mn-cs"/>
        <a:sym typeface="Calibri"/>
      </a:defRPr>
    </a:lvl3pPr>
    <a:lvl4pPr indent="685800" defTabSz="685800" latinLnBrk="0">
      <a:defRPr sz="900">
        <a:latin typeface="+mn-lt"/>
        <a:ea typeface="+mn-ea"/>
        <a:cs typeface="+mn-cs"/>
        <a:sym typeface="Calibri"/>
      </a:defRPr>
    </a:lvl4pPr>
    <a:lvl5pPr indent="914400" defTabSz="685800" latinLnBrk="0">
      <a:defRPr sz="900">
        <a:latin typeface="+mn-lt"/>
        <a:ea typeface="+mn-ea"/>
        <a:cs typeface="+mn-cs"/>
        <a:sym typeface="Calibri"/>
      </a:defRPr>
    </a:lvl5pPr>
    <a:lvl6pPr indent="1143000" defTabSz="685800" latinLnBrk="0">
      <a:defRPr sz="900">
        <a:latin typeface="+mn-lt"/>
        <a:ea typeface="+mn-ea"/>
        <a:cs typeface="+mn-cs"/>
        <a:sym typeface="Calibri"/>
      </a:defRPr>
    </a:lvl6pPr>
    <a:lvl7pPr indent="1371600" defTabSz="685800" latinLnBrk="0">
      <a:defRPr sz="900">
        <a:latin typeface="+mn-lt"/>
        <a:ea typeface="+mn-ea"/>
        <a:cs typeface="+mn-cs"/>
        <a:sym typeface="Calibri"/>
      </a:defRPr>
    </a:lvl7pPr>
    <a:lvl8pPr indent="1600200" defTabSz="685800" latinLnBrk="0">
      <a:defRPr sz="900">
        <a:latin typeface="+mn-lt"/>
        <a:ea typeface="+mn-ea"/>
        <a:cs typeface="+mn-cs"/>
        <a:sym typeface="Calibri"/>
      </a:defRPr>
    </a:lvl8pPr>
    <a:lvl9pPr indent="1828800" defTabSz="685800" latinLnBrk="0">
      <a:defRPr sz="900">
        <a:latin typeface="+mn-lt"/>
        <a:ea typeface="+mn-ea"/>
        <a:cs typeface="+mn-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2" name="Shape 482"/>
          <p:cNvSpPr>
            <a:spLocks noGrp="1" noRot="1" noChangeAspect="1"/>
          </p:cNvSpPr>
          <p:nvPr>
            <p:ph type="sldImg"/>
          </p:nvPr>
        </p:nvSpPr>
        <p:spPr>
          <a:xfrm>
            <a:off x="1143000" y="685800"/>
            <a:ext cx="4572000" cy="3429000"/>
          </a:xfrm>
          <a:prstGeom prst="rect">
            <a:avLst/>
          </a:prstGeom>
        </p:spPr>
        <p:txBody>
          <a:bodyPr/>
          <a:lstStyle/>
          <a:p>
            <a:endParaRPr/>
          </a:p>
        </p:txBody>
      </p:sp>
      <p:sp>
        <p:nvSpPr>
          <p:cNvPr id="483" name="Shape 483"/>
          <p:cNvSpPr>
            <a:spLocks noGrp="1"/>
          </p:cNvSpPr>
          <p:nvPr>
            <p:ph type="body" sz="quarter" idx="1"/>
          </p:nvPr>
        </p:nvSpPr>
        <p:spPr>
          <a:prstGeom prst="rect">
            <a:avLst/>
          </a:prstGeom>
        </p:spPr>
        <p:txBody>
          <a:bodyPr/>
          <a:lstStyle/>
          <a:p>
            <a:r>
              <a:t>67% disengaged; $1.9 Trillion in lost productivity in U.S. annually; $5.2 Billion in lost productivity per day</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7" name="Shape 537"/>
          <p:cNvSpPr>
            <a:spLocks noGrp="1" noRot="1" noChangeAspect="1"/>
          </p:cNvSpPr>
          <p:nvPr>
            <p:ph type="sldImg"/>
          </p:nvPr>
        </p:nvSpPr>
        <p:spPr>
          <a:xfrm>
            <a:off x="1143000" y="685800"/>
            <a:ext cx="4572000" cy="3429000"/>
          </a:xfrm>
          <a:prstGeom prst="rect">
            <a:avLst/>
          </a:prstGeom>
        </p:spPr>
        <p:txBody>
          <a:bodyPr/>
          <a:lstStyle/>
          <a:p>
            <a:endParaRPr/>
          </a:p>
        </p:txBody>
      </p:sp>
      <p:sp>
        <p:nvSpPr>
          <p:cNvPr id="538" name="Shape 538"/>
          <p:cNvSpPr>
            <a:spLocks noGrp="1"/>
          </p:cNvSpPr>
          <p:nvPr>
            <p:ph type="body" sz="quarter" idx="1"/>
          </p:nvPr>
        </p:nvSpPr>
        <p:spPr>
          <a:prstGeom prst="rect">
            <a:avLst/>
          </a:prstGeom>
        </p:spPr>
        <p:txBody>
          <a:bodyPr/>
          <a:lstStyle/>
          <a:p>
            <a:r>
              <a:t>67% disengaged; $1.9 Trillion in lost productivity in U.S. annually; $5.2 Billion in lost productivity per day</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3" name="Shape 543"/>
          <p:cNvSpPr>
            <a:spLocks noGrp="1" noRot="1" noChangeAspect="1"/>
          </p:cNvSpPr>
          <p:nvPr>
            <p:ph type="sldImg"/>
          </p:nvPr>
        </p:nvSpPr>
        <p:spPr>
          <a:xfrm>
            <a:off x="1143000" y="685800"/>
            <a:ext cx="4572000" cy="3429000"/>
          </a:xfrm>
          <a:prstGeom prst="rect">
            <a:avLst/>
          </a:prstGeom>
        </p:spPr>
        <p:txBody>
          <a:bodyPr/>
          <a:lstStyle/>
          <a:p>
            <a:endParaRPr/>
          </a:p>
        </p:txBody>
      </p:sp>
      <p:sp>
        <p:nvSpPr>
          <p:cNvPr id="544" name="Shape 544"/>
          <p:cNvSpPr>
            <a:spLocks noGrp="1"/>
          </p:cNvSpPr>
          <p:nvPr>
            <p:ph type="body" sz="quarter" idx="1"/>
          </p:nvPr>
        </p:nvSpPr>
        <p:spPr>
          <a:prstGeom prst="rect">
            <a:avLst/>
          </a:prstGeom>
        </p:spPr>
        <p:txBody>
          <a:bodyPr/>
          <a:lstStyle/>
          <a:p>
            <a:r>
              <a:t>67% disengaged; $1.9 Trillion in lost productivity in U.S. annually; $5.2 Billion in lost productivity per day</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9" name="Shape 549"/>
          <p:cNvSpPr>
            <a:spLocks noGrp="1" noRot="1" noChangeAspect="1"/>
          </p:cNvSpPr>
          <p:nvPr>
            <p:ph type="sldImg"/>
          </p:nvPr>
        </p:nvSpPr>
        <p:spPr>
          <a:xfrm>
            <a:off x="1143000" y="685800"/>
            <a:ext cx="4572000" cy="3429000"/>
          </a:xfrm>
          <a:prstGeom prst="rect">
            <a:avLst/>
          </a:prstGeom>
        </p:spPr>
        <p:txBody>
          <a:bodyPr/>
          <a:lstStyle/>
          <a:p>
            <a:endParaRPr/>
          </a:p>
        </p:txBody>
      </p:sp>
      <p:sp>
        <p:nvSpPr>
          <p:cNvPr id="550" name="Shape 550"/>
          <p:cNvSpPr>
            <a:spLocks noGrp="1"/>
          </p:cNvSpPr>
          <p:nvPr>
            <p:ph type="body" sz="quarter" idx="1"/>
          </p:nvPr>
        </p:nvSpPr>
        <p:spPr>
          <a:prstGeom prst="rect">
            <a:avLst/>
          </a:prstGeom>
        </p:spPr>
        <p:txBody>
          <a:bodyPr/>
          <a:lstStyle/>
          <a:p>
            <a:r>
              <a:t>67% disengaged; $1.9 Trillion in lost productivity in U.S. annually; $5.2 Billion in lost productivity per day</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0" name="Shape 630"/>
          <p:cNvSpPr>
            <a:spLocks noGrp="1" noRot="1" noChangeAspect="1"/>
          </p:cNvSpPr>
          <p:nvPr>
            <p:ph type="sldImg"/>
          </p:nvPr>
        </p:nvSpPr>
        <p:spPr>
          <a:xfrm>
            <a:off x="1143000" y="685800"/>
            <a:ext cx="4572000" cy="3429000"/>
          </a:xfrm>
          <a:prstGeom prst="rect">
            <a:avLst/>
          </a:prstGeom>
        </p:spPr>
        <p:txBody>
          <a:bodyPr/>
          <a:lstStyle/>
          <a:p>
            <a:endParaRPr/>
          </a:p>
        </p:txBody>
      </p:sp>
      <p:sp>
        <p:nvSpPr>
          <p:cNvPr id="631" name="Shape 631"/>
          <p:cNvSpPr>
            <a:spLocks noGrp="1"/>
          </p:cNvSpPr>
          <p:nvPr>
            <p:ph type="body" sz="quarter" idx="1"/>
          </p:nvPr>
        </p:nvSpPr>
        <p:spPr>
          <a:prstGeom prst="rect">
            <a:avLst/>
          </a:prstGeom>
        </p:spPr>
        <p:txBody>
          <a:bodyPr/>
          <a:lstStyle/>
          <a:p>
            <a:r>
              <a:t>67% disengaged; $1.9 Trillion in lost productivity in U.S. annually; $5.2 Billion in lost productivity per day</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9" name="Shape 639"/>
          <p:cNvSpPr>
            <a:spLocks noGrp="1" noRot="1" noChangeAspect="1"/>
          </p:cNvSpPr>
          <p:nvPr>
            <p:ph type="sldImg"/>
          </p:nvPr>
        </p:nvSpPr>
        <p:spPr>
          <a:xfrm>
            <a:off x="1143000" y="685800"/>
            <a:ext cx="4572000" cy="3429000"/>
          </a:xfrm>
          <a:prstGeom prst="rect">
            <a:avLst/>
          </a:prstGeom>
        </p:spPr>
        <p:txBody>
          <a:bodyPr/>
          <a:lstStyle/>
          <a:p>
            <a:endParaRPr/>
          </a:p>
        </p:txBody>
      </p:sp>
      <p:sp>
        <p:nvSpPr>
          <p:cNvPr id="640" name="Shape 640"/>
          <p:cNvSpPr>
            <a:spLocks noGrp="1"/>
          </p:cNvSpPr>
          <p:nvPr>
            <p:ph type="body" sz="quarter" idx="1"/>
          </p:nvPr>
        </p:nvSpPr>
        <p:spPr>
          <a:prstGeom prst="rect">
            <a:avLst/>
          </a:prstGeom>
        </p:spPr>
        <p:txBody>
          <a:bodyPr/>
          <a:lstStyle/>
          <a:p>
            <a:r>
              <a:t>67% disengaged; $1.9 Trillion in lost productivity in U.S. annually; $5.2 Billion in lost productivity per day</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7" name="Shape 487"/>
          <p:cNvSpPr>
            <a:spLocks noGrp="1" noRot="1" noChangeAspect="1"/>
          </p:cNvSpPr>
          <p:nvPr>
            <p:ph type="sldImg"/>
          </p:nvPr>
        </p:nvSpPr>
        <p:spPr>
          <a:xfrm>
            <a:off x="1143000" y="685800"/>
            <a:ext cx="4572000" cy="3429000"/>
          </a:xfrm>
          <a:prstGeom prst="rect">
            <a:avLst/>
          </a:prstGeom>
        </p:spPr>
        <p:txBody>
          <a:bodyPr/>
          <a:lstStyle/>
          <a:p>
            <a:endParaRPr/>
          </a:p>
        </p:txBody>
      </p:sp>
      <p:sp>
        <p:nvSpPr>
          <p:cNvPr id="488" name="Shape 488"/>
          <p:cNvSpPr>
            <a:spLocks noGrp="1"/>
          </p:cNvSpPr>
          <p:nvPr>
            <p:ph type="body" sz="quarter" idx="1"/>
          </p:nvPr>
        </p:nvSpPr>
        <p:spPr>
          <a:prstGeom prst="rect">
            <a:avLst/>
          </a:prstGeom>
        </p:spPr>
        <p:txBody>
          <a:bodyPr/>
          <a:lstStyle/>
          <a:p>
            <a:r>
              <a:t>67% disengaged; $1.9 Trillion in lost productivity in U.S. annually; $5.2 Billion in lost productivity per day</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2" name="Shape 492"/>
          <p:cNvSpPr>
            <a:spLocks noGrp="1" noRot="1" noChangeAspect="1"/>
          </p:cNvSpPr>
          <p:nvPr>
            <p:ph type="sldImg"/>
          </p:nvPr>
        </p:nvSpPr>
        <p:spPr>
          <a:xfrm>
            <a:off x="1143000" y="685800"/>
            <a:ext cx="4572000" cy="3429000"/>
          </a:xfrm>
          <a:prstGeom prst="rect">
            <a:avLst/>
          </a:prstGeom>
        </p:spPr>
        <p:txBody>
          <a:bodyPr/>
          <a:lstStyle/>
          <a:p>
            <a:endParaRPr/>
          </a:p>
        </p:txBody>
      </p:sp>
      <p:sp>
        <p:nvSpPr>
          <p:cNvPr id="493" name="Shape 493"/>
          <p:cNvSpPr>
            <a:spLocks noGrp="1"/>
          </p:cNvSpPr>
          <p:nvPr>
            <p:ph type="body" sz="quarter" idx="1"/>
          </p:nvPr>
        </p:nvSpPr>
        <p:spPr>
          <a:prstGeom prst="rect">
            <a:avLst/>
          </a:prstGeom>
        </p:spPr>
        <p:txBody>
          <a:bodyPr/>
          <a:lstStyle/>
          <a:p>
            <a:r>
              <a:t>67% disengaged; $1.9 Trillion in lost productivity in U.S. annually; $5.2 Billion in lost productivity per day</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6" name="Shape 506"/>
          <p:cNvSpPr>
            <a:spLocks noGrp="1" noRot="1" noChangeAspect="1"/>
          </p:cNvSpPr>
          <p:nvPr>
            <p:ph type="sldImg"/>
          </p:nvPr>
        </p:nvSpPr>
        <p:spPr>
          <a:xfrm>
            <a:off x="1143000" y="685800"/>
            <a:ext cx="4572000" cy="3429000"/>
          </a:xfrm>
          <a:prstGeom prst="rect">
            <a:avLst/>
          </a:prstGeom>
        </p:spPr>
        <p:txBody>
          <a:bodyPr/>
          <a:lstStyle/>
          <a:p>
            <a:endParaRPr/>
          </a:p>
        </p:txBody>
      </p:sp>
      <p:sp>
        <p:nvSpPr>
          <p:cNvPr id="507" name="Shape 507"/>
          <p:cNvSpPr>
            <a:spLocks noGrp="1"/>
          </p:cNvSpPr>
          <p:nvPr>
            <p:ph type="body" sz="quarter" idx="1"/>
          </p:nvPr>
        </p:nvSpPr>
        <p:spPr>
          <a:prstGeom prst="rect">
            <a:avLst/>
          </a:prstGeom>
        </p:spPr>
        <p:txBody>
          <a:bodyPr/>
          <a:lstStyle/>
          <a:p>
            <a:r>
              <a:t>67% disengaged; $1.9 Trillion in lost productivity in U.S. annually; $5.2 Billion in lost productivity per day</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1" name="Shape 511"/>
          <p:cNvSpPr>
            <a:spLocks noGrp="1" noRot="1" noChangeAspect="1"/>
          </p:cNvSpPr>
          <p:nvPr>
            <p:ph type="sldImg"/>
          </p:nvPr>
        </p:nvSpPr>
        <p:spPr>
          <a:xfrm>
            <a:off x="1143000" y="685800"/>
            <a:ext cx="4572000" cy="3429000"/>
          </a:xfrm>
          <a:prstGeom prst="rect">
            <a:avLst/>
          </a:prstGeom>
        </p:spPr>
        <p:txBody>
          <a:bodyPr/>
          <a:lstStyle/>
          <a:p>
            <a:endParaRPr/>
          </a:p>
        </p:txBody>
      </p:sp>
      <p:sp>
        <p:nvSpPr>
          <p:cNvPr id="512" name="Shape 512"/>
          <p:cNvSpPr>
            <a:spLocks noGrp="1"/>
          </p:cNvSpPr>
          <p:nvPr>
            <p:ph type="body" sz="quarter" idx="1"/>
          </p:nvPr>
        </p:nvSpPr>
        <p:spPr>
          <a:prstGeom prst="rect">
            <a:avLst/>
          </a:prstGeom>
        </p:spPr>
        <p:txBody>
          <a:bodyPr/>
          <a:lstStyle/>
          <a:p>
            <a:r>
              <a:t>67% disengaged; $1.9 Trillion in lost productivity in U.S. annually; $5.2 Billion in lost productivity per day</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6" name="Shape 516"/>
          <p:cNvSpPr>
            <a:spLocks noGrp="1" noRot="1" noChangeAspect="1"/>
          </p:cNvSpPr>
          <p:nvPr>
            <p:ph type="sldImg"/>
          </p:nvPr>
        </p:nvSpPr>
        <p:spPr>
          <a:xfrm>
            <a:off x="1143000" y="685800"/>
            <a:ext cx="4572000" cy="3429000"/>
          </a:xfrm>
          <a:prstGeom prst="rect">
            <a:avLst/>
          </a:prstGeom>
        </p:spPr>
        <p:txBody>
          <a:bodyPr/>
          <a:lstStyle/>
          <a:p>
            <a:endParaRPr/>
          </a:p>
        </p:txBody>
      </p:sp>
      <p:sp>
        <p:nvSpPr>
          <p:cNvPr id="517" name="Shape 517"/>
          <p:cNvSpPr>
            <a:spLocks noGrp="1"/>
          </p:cNvSpPr>
          <p:nvPr>
            <p:ph type="body" sz="quarter" idx="1"/>
          </p:nvPr>
        </p:nvSpPr>
        <p:spPr>
          <a:prstGeom prst="rect">
            <a:avLst/>
          </a:prstGeom>
        </p:spPr>
        <p:txBody>
          <a:bodyPr/>
          <a:lstStyle/>
          <a:p>
            <a:r>
              <a:t>67% disengaged; $1.9 Trillion in lost productivity in U.S. annually; $5.2 Billion in lost productivity per day</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1" name="Shape 521"/>
          <p:cNvSpPr>
            <a:spLocks noGrp="1" noRot="1" noChangeAspect="1"/>
          </p:cNvSpPr>
          <p:nvPr>
            <p:ph type="sldImg"/>
          </p:nvPr>
        </p:nvSpPr>
        <p:spPr>
          <a:xfrm>
            <a:off x="1143000" y="685800"/>
            <a:ext cx="4572000" cy="3429000"/>
          </a:xfrm>
          <a:prstGeom prst="rect">
            <a:avLst/>
          </a:prstGeom>
        </p:spPr>
        <p:txBody>
          <a:bodyPr/>
          <a:lstStyle/>
          <a:p>
            <a:endParaRPr/>
          </a:p>
        </p:txBody>
      </p:sp>
      <p:sp>
        <p:nvSpPr>
          <p:cNvPr id="522" name="Shape 522"/>
          <p:cNvSpPr>
            <a:spLocks noGrp="1"/>
          </p:cNvSpPr>
          <p:nvPr>
            <p:ph type="body" sz="quarter" idx="1"/>
          </p:nvPr>
        </p:nvSpPr>
        <p:spPr>
          <a:prstGeom prst="rect">
            <a:avLst/>
          </a:prstGeom>
        </p:spPr>
        <p:txBody>
          <a:bodyPr/>
          <a:lstStyle/>
          <a:p>
            <a:r>
              <a:t>67% disengaged; $1.9 Trillion in lost productivity in U.S. annually; $5.2 Billion in lost productivity per day</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6" name="Shape 526"/>
          <p:cNvSpPr>
            <a:spLocks noGrp="1" noRot="1" noChangeAspect="1"/>
          </p:cNvSpPr>
          <p:nvPr>
            <p:ph type="sldImg"/>
          </p:nvPr>
        </p:nvSpPr>
        <p:spPr>
          <a:xfrm>
            <a:off x="1143000" y="685800"/>
            <a:ext cx="4572000" cy="3429000"/>
          </a:xfrm>
          <a:prstGeom prst="rect">
            <a:avLst/>
          </a:prstGeom>
        </p:spPr>
        <p:txBody>
          <a:bodyPr/>
          <a:lstStyle/>
          <a:p>
            <a:endParaRPr/>
          </a:p>
        </p:txBody>
      </p:sp>
      <p:sp>
        <p:nvSpPr>
          <p:cNvPr id="527" name="Shape 527"/>
          <p:cNvSpPr>
            <a:spLocks noGrp="1"/>
          </p:cNvSpPr>
          <p:nvPr>
            <p:ph type="body" sz="quarter" idx="1"/>
          </p:nvPr>
        </p:nvSpPr>
        <p:spPr>
          <a:prstGeom prst="rect">
            <a:avLst/>
          </a:prstGeom>
        </p:spPr>
        <p:txBody>
          <a:bodyPr/>
          <a:lstStyle/>
          <a:p>
            <a:r>
              <a:t>67% disengaged; $1.9 Trillion in lost productivity in U.S. annually; $5.2 Billion in lost productivity per day</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1" name="Shape 531"/>
          <p:cNvSpPr>
            <a:spLocks noGrp="1" noRot="1" noChangeAspect="1"/>
          </p:cNvSpPr>
          <p:nvPr>
            <p:ph type="sldImg"/>
          </p:nvPr>
        </p:nvSpPr>
        <p:spPr>
          <a:xfrm>
            <a:off x="1143000" y="685800"/>
            <a:ext cx="4572000" cy="3429000"/>
          </a:xfrm>
          <a:prstGeom prst="rect">
            <a:avLst/>
          </a:prstGeom>
        </p:spPr>
        <p:txBody>
          <a:bodyPr/>
          <a:lstStyle/>
          <a:p>
            <a:endParaRPr/>
          </a:p>
        </p:txBody>
      </p:sp>
      <p:sp>
        <p:nvSpPr>
          <p:cNvPr id="532" name="Shape 532"/>
          <p:cNvSpPr>
            <a:spLocks noGrp="1"/>
          </p:cNvSpPr>
          <p:nvPr>
            <p:ph type="body" sz="quarter" idx="1"/>
          </p:nvPr>
        </p:nvSpPr>
        <p:spPr>
          <a:prstGeom prst="rect">
            <a:avLst/>
          </a:prstGeom>
        </p:spPr>
        <p:txBody>
          <a:bodyPr/>
          <a:lstStyle/>
          <a:p>
            <a:r>
              <a:t>Imagine what it would be like to have people fighting to be on your team and never wanting to leave your organization.</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4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10_Title and Content">
    <p:bg>
      <p:bgPr>
        <a:solidFill>
          <a:srgbClr val="FFFFFF"/>
        </a:solidFill>
        <a:effectLst/>
      </p:bgPr>
    </p:bg>
    <p:spTree>
      <p:nvGrpSpPr>
        <p:cNvPr id="1" name=""/>
        <p:cNvGrpSpPr/>
        <p:nvPr/>
      </p:nvGrpSpPr>
      <p:grpSpPr>
        <a:xfrm>
          <a:off x="0" y="0"/>
          <a:ext cx="0" cy="0"/>
          <a:chOff x="0" y="0"/>
          <a:chExt cx="0" cy="0"/>
        </a:xfrm>
      </p:grpSpPr>
      <p:sp>
        <p:nvSpPr>
          <p:cNvPr id="165" name="Body Level One…"/>
          <p:cNvSpPr txBox="1">
            <a:spLocks noGrp="1"/>
          </p:cNvSpPr>
          <p:nvPr>
            <p:ph type="body" sz="half" idx="1" hasCustomPrompt="1"/>
          </p:nvPr>
        </p:nvSpPr>
        <p:spPr>
          <a:xfrm>
            <a:off x="2606040" y="1363289"/>
            <a:ext cx="4023360" cy="3389687"/>
          </a:xfrm>
          <a:prstGeom prst="rect">
            <a:avLst/>
          </a:prstGeom>
        </p:spPr>
        <p:txBody>
          <a:bodyPr/>
          <a:lstStyle>
            <a:lvl1pPr>
              <a:buClr>
                <a:srgbClr val="12FFEF"/>
              </a:buClr>
            </a:lvl1pPr>
            <a:lvl2pPr>
              <a:buClr>
                <a:srgbClr val="12FFEF"/>
              </a:buClr>
            </a:lvl2pPr>
            <a:lvl3pPr>
              <a:buClr>
                <a:srgbClr val="12FFEF"/>
              </a:buClr>
            </a:lvl3pPr>
            <a:lvl4pPr>
              <a:buClr>
                <a:srgbClr val="12FFEF"/>
              </a:buClr>
            </a:lvl4pPr>
            <a:lvl5pPr>
              <a:buClr>
                <a:srgbClr val="12FFEF"/>
              </a:buClr>
            </a:lvl5pPr>
          </a:lstStyle>
          <a:p>
            <a:r>
              <a:t>Edit Master text styles</a:t>
            </a:r>
          </a:p>
          <a:p>
            <a:pPr lvl="1"/>
            <a:endParaRPr/>
          </a:p>
          <a:p>
            <a:pPr lvl="2"/>
            <a:endParaRPr/>
          </a:p>
          <a:p>
            <a:pPr lvl="3"/>
            <a:endParaRPr/>
          </a:p>
          <a:p>
            <a:pPr lvl="4"/>
            <a:endParaRPr/>
          </a:p>
        </p:txBody>
      </p:sp>
      <p:sp>
        <p:nvSpPr>
          <p:cNvPr id="166" name="Title Text"/>
          <p:cNvSpPr txBox="1">
            <a:spLocks noGrp="1"/>
          </p:cNvSpPr>
          <p:nvPr>
            <p:ph type="title"/>
          </p:nvPr>
        </p:nvSpPr>
        <p:spPr>
          <a:xfrm>
            <a:off x="2606040" y="170687"/>
            <a:ext cx="4049338" cy="914401"/>
          </a:xfrm>
          <a:prstGeom prst="rect">
            <a:avLst/>
          </a:prstGeom>
        </p:spPr>
        <p:txBody>
          <a:bodyPr/>
          <a:lstStyle/>
          <a:p>
            <a:r>
              <a:t>Title Text</a:t>
            </a:r>
          </a:p>
        </p:txBody>
      </p:sp>
      <p:sp>
        <p:nvSpPr>
          <p:cNvPr id="167" name="Rectangle 4"/>
          <p:cNvSpPr/>
          <p:nvPr/>
        </p:nvSpPr>
        <p:spPr>
          <a:xfrm>
            <a:off x="0" y="1"/>
            <a:ext cx="2492735" cy="5143499"/>
          </a:xfrm>
          <a:prstGeom prst="rect">
            <a:avLst/>
          </a:prstGeom>
          <a:gradFill>
            <a:gsLst>
              <a:gs pos="0">
                <a:srgbClr val="67219B"/>
              </a:gs>
              <a:gs pos="49000">
                <a:srgbClr val="391256"/>
              </a:gs>
            </a:gsLst>
            <a:path path="circle">
              <a:fillToRect l="62278" t="119636" r="37721" b="-19636"/>
            </a:path>
          </a:gradFill>
          <a:ln w="12700">
            <a:miter lim="400000"/>
          </a:ln>
        </p:spPr>
        <p:txBody>
          <a:bodyPr lIns="34289" rIns="34289" anchor="ctr"/>
          <a:lstStyle/>
          <a:p>
            <a:pPr algn="ctr">
              <a:defRPr>
                <a:solidFill>
                  <a:srgbClr val="FFFFFF"/>
                </a:solidFill>
              </a:defRPr>
            </a:pPr>
            <a:endParaRPr sz="1350"/>
          </a:p>
        </p:txBody>
      </p:sp>
      <p:sp>
        <p:nvSpPr>
          <p:cNvPr id="168" name="Straight Connector 5"/>
          <p:cNvSpPr/>
          <p:nvPr/>
        </p:nvSpPr>
        <p:spPr>
          <a:xfrm flipH="1">
            <a:off x="2498697" y="-63611"/>
            <a:ext cx="1" cy="5279668"/>
          </a:xfrm>
          <a:prstGeom prst="line">
            <a:avLst/>
          </a:prstGeom>
          <a:ln w="12700" cap="rnd">
            <a:solidFill>
              <a:srgbClr val="FFFFFF"/>
            </a:solidFill>
          </a:ln>
        </p:spPr>
        <p:txBody>
          <a:bodyPr lIns="34289" rIns="34289"/>
          <a:lstStyle/>
          <a:p>
            <a:endParaRPr sz="1350"/>
          </a:p>
        </p:txBody>
      </p:sp>
      <p:sp>
        <p:nvSpPr>
          <p:cNvPr id="16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5_Title and Content">
    <p:spTree>
      <p:nvGrpSpPr>
        <p:cNvPr id="1" name=""/>
        <p:cNvGrpSpPr/>
        <p:nvPr/>
      </p:nvGrpSpPr>
      <p:grpSpPr>
        <a:xfrm>
          <a:off x="0" y="0"/>
          <a:ext cx="0" cy="0"/>
          <a:chOff x="0" y="0"/>
          <a:chExt cx="0" cy="0"/>
        </a:xfrm>
      </p:grpSpPr>
      <p:sp>
        <p:nvSpPr>
          <p:cNvPr id="176" name="Body Level One…"/>
          <p:cNvSpPr txBox="1">
            <a:spLocks noGrp="1"/>
          </p:cNvSpPr>
          <p:nvPr>
            <p:ph type="body" idx="1" hasCustomPrompt="1"/>
          </p:nvPr>
        </p:nvSpPr>
        <p:spPr>
          <a:xfrm>
            <a:off x="342900" y="1363289"/>
            <a:ext cx="6286500" cy="3389687"/>
          </a:xfrm>
          <a:prstGeom prst="rect">
            <a:avLst/>
          </a:prstGeom>
        </p:spPr>
        <p:txBody>
          <a:bodyPr/>
          <a:lstStyle>
            <a:lvl1pPr>
              <a:buClr>
                <a:srgbClr val="FF8701"/>
              </a:buClr>
            </a:lvl1pPr>
            <a:lvl2pPr>
              <a:buClr>
                <a:srgbClr val="FF8701"/>
              </a:buClr>
            </a:lvl2pPr>
            <a:lvl3pPr>
              <a:buClr>
                <a:srgbClr val="FF8701"/>
              </a:buClr>
            </a:lvl3pPr>
            <a:lvl4pPr>
              <a:buClr>
                <a:srgbClr val="FF8701"/>
              </a:buClr>
            </a:lvl4pPr>
            <a:lvl5pPr>
              <a:buClr>
                <a:srgbClr val="FF8701"/>
              </a:buClr>
            </a:lvl5pPr>
          </a:lstStyle>
          <a:p>
            <a:r>
              <a:t>Edit Master text styles</a:t>
            </a:r>
          </a:p>
          <a:p>
            <a:pPr lvl="1"/>
            <a:endParaRPr/>
          </a:p>
          <a:p>
            <a:pPr lvl="2"/>
            <a:endParaRPr/>
          </a:p>
          <a:p>
            <a:pPr lvl="3"/>
            <a:endParaRPr/>
          </a:p>
          <a:p>
            <a:pPr lvl="4"/>
            <a:endParaRPr/>
          </a:p>
        </p:txBody>
      </p:sp>
      <p:sp>
        <p:nvSpPr>
          <p:cNvPr id="177" name="Straight Connector 11"/>
          <p:cNvSpPr/>
          <p:nvPr/>
        </p:nvSpPr>
        <p:spPr>
          <a:xfrm>
            <a:off x="4933084" y="4828033"/>
            <a:ext cx="1924916" cy="1"/>
          </a:xfrm>
          <a:prstGeom prst="line">
            <a:avLst/>
          </a:prstGeom>
          <a:ln w="38100">
            <a:solidFill>
              <a:srgbClr val="2BB0C8"/>
            </a:solidFill>
            <a:miter/>
          </a:ln>
        </p:spPr>
        <p:txBody>
          <a:bodyPr lIns="34289" rIns="34289"/>
          <a:lstStyle/>
          <a:p>
            <a:endParaRPr sz="1350"/>
          </a:p>
        </p:txBody>
      </p:sp>
      <p:sp>
        <p:nvSpPr>
          <p:cNvPr id="178" name="Title Text"/>
          <p:cNvSpPr txBox="1">
            <a:spLocks noGrp="1"/>
          </p:cNvSpPr>
          <p:nvPr>
            <p:ph type="title"/>
          </p:nvPr>
        </p:nvSpPr>
        <p:spPr>
          <a:xfrm>
            <a:off x="236683" y="170687"/>
            <a:ext cx="6418695" cy="914401"/>
          </a:xfrm>
          <a:prstGeom prst="rect">
            <a:avLst/>
          </a:prstGeom>
        </p:spPr>
        <p:txBody>
          <a:bodyPr/>
          <a:lstStyle/>
          <a:p>
            <a:r>
              <a:t>Title Text</a:t>
            </a:r>
          </a:p>
        </p:txBody>
      </p:sp>
      <p:sp>
        <p:nvSpPr>
          <p:cNvPr id="17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3_Title and Content">
    <p:spTree>
      <p:nvGrpSpPr>
        <p:cNvPr id="1" name=""/>
        <p:cNvGrpSpPr/>
        <p:nvPr/>
      </p:nvGrpSpPr>
      <p:grpSpPr>
        <a:xfrm>
          <a:off x="0" y="0"/>
          <a:ext cx="0" cy="0"/>
          <a:chOff x="0" y="0"/>
          <a:chExt cx="0" cy="0"/>
        </a:xfrm>
      </p:grpSpPr>
      <p:sp>
        <p:nvSpPr>
          <p:cNvPr id="186" name="Body Level One…"/>
          <p:cNvSpPr txBox="1">
            <a:spLocks noGrp="1"/>
          </p:cNvSpPr>
          <p:nvPr>
            <p:ph type="body" idx="1" hasCustomPrompt="1"/>
          </p:nvPr>
        </p:nvSpPr>
        <p:spPr>
          <a:xfrm>
            <a:off x="342900" y="1363289"/>
            <a:ext cx="6286500" cy="3389687"/>
          </a:xfrm>
          <a:prstGeom prst="rect">
            <a:avLst/>
          </a:prstGeom>
        </p:spPr>
        <p:txBody>
          <a:bodyPr/>
          <a:lstStyle>
            <a:lvl1pPr>
              <a:buClr>
                <a:srgbClr val="12FFEF"/>
              </a:buClr>
            </a:lvl1pPr>
            <a:lvl2pPr>
              <a:buClr>
                <a:srgbClr val="12FFEF"/>
              </a:buClr>
            </a:lvl2pPr>
            <a:lvl3pPr>
              <a:buClr>
                <a:srgbClr val="12FFEF"/>
              </a:buClr>
            </a:lvl3pPr>
            <a:lvl4pPr>
              <a:buClr>
                <a:srgbClr val="12FFEF"/>
              </a:buClr>
            </a:lvl4pPr>
            <a:lvl5pPr>
              <a:buClr>
                <a:srgbClr val="12FFEF"/>
              </a:buClr>
            </a:lvl5pPr>
          </a:lstStyle>
          <a:p>
            <a:r>
              <a:t>Edit Master text styles</a:t>
            </a:r>
          </a:p>
          <a:p>
            <a:pPr lvl="1"/>
            <a:endParaRPr/>
          </a:p>
          <a:p>
            <a:pPr lvl="2"/>
            <a:endParaRPr/>
          </a:p>
          <a:p>
            <a:pPr lvl="3"/>
            <a:endParaRPr/>
          </a:p>
          <a:p>
            <a:pPr lvl="4"/>
            <a:endParaRPr/>
          </a:p>
        </p:txBody>
      </p:sp>
      <p:sp>
        <p:nvSpPr>
          <p:cNvPr id="187" name="Rectangle 5"/>
          <p:cNvSpPr/>
          <p:nvPr/>
        </p:nvSpPr>
        <p:spPr>
          <a:xfrm>
            <a:off x="0" y="-1"/>
            <a:ext cx="6858000" cy="1085090"/>
          </a:xfrm>
          <a:prstGeom prst="rect">
            <a:avLst/>
          </a:prstGeom>
          <a:solidFill>
            <a:srgbClr val="FFFFFF"/>
          </a:solidFill>
          <a:ln w="12700">
            <a:miter lim="400000"/>
          </a:ln>
        </p:spPr>
        <p:txBody>
          <a:bodyPr lIns="34289" rIns="34289" anchor="ctr"/>
          <a:lstStyle/>
          <a:p>
            <a:pPr algn="ctr">
              <a:defRPr>
                <a:solidFill>
                  <a:srgbClr val="FFFFFF"/>
                </a:solidFill>
              </a:defRPr>
            </a:pPr>
            <a:endParaRPr sz="1350"/>
          </a:p>
        </p:txBody>
      </p:sp>
      <p:sp>
        <p:nvSpPr>
          <p:cNvPr id="188" name="Straight Connector 11"/>
          <p:cNvSpPr/>
          <p:nvPr/>
        </p:nvSpPr>
        <p:spPr>
          <a:xfrm>
            <a:off x="4933084" y="4828033"/>
            <a:ext cx="1924916" cy="1"/>
          </a:xfrm>
          <a:prstGeom prst="line">
            <a:avLst/>
          </a:prstGeom>
          <a:ln w="38100">
            <a:solidFill>
              <a:srgbClr val="2BB0C8"/>
            </a:solidFill>
            <a:miter/>
          </a:ln>
        </p:spPr>
        <p:txBody>
          <a:bodyPr lIns="34289" rIns="34289"/>
          <a:lstStyle/>
          <a:p>
            <a:endParaRPr sz="1350"/>
          </a:p>
        </p:txBody>
      </p:sp>
      <p:sp>
        <p:nvSpPr>
          <p:cNvPr id="189" name="Title Text"/>
          <p:cNvSpPr txBox="1">
            <a:spLocks noGrp="1"/>
          </p:cNvSpPr>
          <p:nvPr>
            <p:ph type="title"/>
          </p:nvPr>
        </p:nvSpPr>
        <p:spPr>
          <a:xfrm>
            <a:off x="236683" y="170687"/>
            <a:ext cx="6418695" cy="914401"/>
          </a:xfrm>
          <a:prstGeom prst="rect">
            <a:avLst/>
          </a:prstGeom>
        </p:spPr>
        <p:txBody>
          <a:bodyPr/>
          <a:lstStyle>
            <a:lvl1pPr>
              <a:defRPr>
                <a:solidFill>
                  <a:srgbClr val="221F65"/>
                </a:solidFill>
              </a:defRPr>
            </a:lvl1pPr>
          </a:lstStyle>
          <a:p>
            <a:r>
              <a:t>Title Text</a:t>
            </a:r>
          </a:p>
        </p:txBody>
      </p:sp>
      <p:sp>
        <p:nvSpPr>
          <p:cNvPr id="19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1_Title and Content">
    <p:spTree>
      <p:nvGrpSpPr>
        <p:cNvPr id="1" name=""/>
        <p:cNvGrpSpPr/>
        <p:nvPr/>
      </p:nvGrpSpPr>
      <p:grpSpPr>
        <a:xfrm>
          <a:off x="0" y="0"/>
          <a:ext cx="0" cy="0"/>
          <a:chOff x="0" y="0"/>
          <a:chExt cx="0" cy="0"/>
        </a:xfrm>
      </p:grpSpPr>
      <p:sp>
        <p:nvSpPr>
          <p:cNvPr id="197" name="Rectangle 3"/>
          <p:cNvSpPr/>
          <p:nvPr/>
        </p:nvSpPr>
        <p:spPr>
          <a:xfrm>
            <a:off x="0" y="2"/>
            <a:ext cx="6858000" cy="5149851"/>
          </a:xfrm>
          <a:prstGeom prst="rect">
            <a:avLst/>
          </a:prstGeom>
          <a:solidFill>
            <a:srgbClr val="FFFFFF"/>
          </a:solidFill>
          <a:ln w="12700">
            <a:miter lim="400000"/>
          </a:ln>
        </p:spPr>
        <p:txBody>
          <a:bodyPr lIns="34289" rIns="34289" anchor="ctr"/>
          <a:lstStyle/>
          <a:p>
            <a:pPr algn="ctr">
              <a:defRPr>
                <a:solidFill>
                  <a:srgbClr val="FFFFFF"/>
                </a:solidFill>
              </a:defRPr>
            </a:pPr>
            <a:endParaRPr sz="1350"/>
          </a:p>
        </p:txBody>
      </p:sp>
      <p:sp>
        <p:nvSpPr>
          <p:cNvPr id="198" name="Straight Connector 8"/>
          <p:cNvSpPr/>
          <p:nvPr/>
        </p:nvSpPr>
        <p:spPr>
          <a:xfrm>
            <a:off x="4933084" y="4828033"/>
            <a:ext cx="1924916" cy="1"/>
          </a:xfrm>
          <a:prstGeom prst="line">
            <a:avLst/>
          </a:prstGeom>
          <a:ln w="38100">
            <a:solidFill>
              <a:srgbClr val="2BB0C8">
                <a:alpha val="50000"/>
              </a:srgbClr>
            </a:solidFill>
            <a:miter/>
          </a:ln>
        </p:spPr>
        <p:txBody>
          <a:bodyPr lIns="34289" rIns="34289"/>
          <a:lstStyle/>
          <a:p>
            <a:endParaRPr sz="1350"/>
          </a:p>
        </p:txBody>
      </p:sp>
      <p:sp>
        <p:nvSpPr>
          <p:cNvPr id="199" name="Body Level One…"/>
          <p:cNvSpPr txBox="1">
            <a:spLocks noGrp="1"/>
          </p:cNvSpPr>
          <p:nvPr>
            <p:ph type="body" idx="1" hasCustomPrompt="1"/>
          </p:nvPr>
        </p:nvSpPr>
        <p:spPr>
          <a:xfrm>
            <a:off x="236683" y="1321724"/>
            <a:ext cx="6418695" cy="3438145"/>
          </a:xfrm>
          <a:prstGeom prst="rect">
            <a:avLst/>
          </a:prstGeom>
        </p:spPr>
        <p:txBody>
          <a:bodyPr/>
          <a:lstStyle>
            <a:lvl1pPr>
              <a:buClr>
                <a:srgbClr val="FF8701"/>
              </a:buClr>
              <a:defRPr>
                <a:solidFill>
                  <a:srgbClr val="002060"/>
                </a:solidFill>
              </a:defRPr>
            </a:lvl1pPr>
            <a:lvl2pPr>
              <a:buClr>
                <a:srgbClr val="FF8701"/>
              </a:buClr>
              <a:defRPr>
                <a:solidFill>
                  <a:srgbClr val="002060"/>
                </a:solidFill>
              </a:defRPr>
            </a:lvl2pPr>
            <a:lvl3pPr>
              <a:buClr>
                <a:srgbClr val="FF8701"/>
              </a:buClr>
              <a:defRPr>
                <a:solidFill>
                  <a:srgbClr val="002060"/>
                </a:solidFill>
              </a:defRPr>
            </a:lvl3pPr>
            <a:lvl4pPr>
              <a:buClr>
                <a:srgbClr val="FF8701"/>
              </a:buClr>
              <a:defRPr>
                <a:solidFill>
                  <a:srgbClr val="002060"/>
                </a:solidFill>
              </a:defRPr>
            </a:lvl4pPr>
            <a:lvl5pPr>
              <a:buClr>
                <a:srgbClr val="FF8701"/>
              </a:buClr>
              <a:defRPr>
                <a:solidFill>
                  <a:srgbClr val="002060"/>
                </a:solidFill>
              </a:defRPr>
            </a:lvl5pPr>
          </a:lstStyle>
          <a:p>
            <a:r>
              <a:t>Edit Master text styles</a:t>
            </a:r>
          </a:p>
          <a:p>
            <a:pPr lvl="1"/>
            <a:endParaRPr/>
          </a:p>
          <a:p>
            <a:pPr lvl="2"/>
            <a:endParaRPr/>
          </a:p>
          <a:p>
            <a:pPr lvl="3"/>
            <a:endParaRPr/>
          </a:p>
          <a:p>
            <a:pPr lvl="4"/>
            <a:endParaRPr/>
          </a:p>
        </p:txBody>
      </p:sp>
      <p:sp>
        <p:nvSpPr>
          <p:cNvPr id="200" name="Title Text"/>
          <p:cNvSpPr txBox="1">
            <a:spLocks noGrp="1"/>
          </p:cNvSpPr>
          <p:nvPr>
            <p:ph type="title"/>
          </p:nvPr>
        </p:nvSpPr>
        <p:spPr>
          <a:xfrm>
            <a:off x="236683" y="170687"/>
            <a:ext cx="6418695" cy="914401"/>
          </a:xfrm>
          <a:prstGeom prst="rect">
            <a:avLst/>
          </a:prstGeom>
        </p:spPr>
        <p:txBody>
          <a:bodyPr/>
          <a:lstStyle>
            <a:lvl1pPr>
              <a:defRPr>
                <a:effectLst>
                  <a:outerShdw blurRad="190500" rotWithShape="0">
                    <a:srgbClr val="070068"/>
                  </a:outerShdw>
                </a:effectLst>
              </a:defRPr>
            </a:lvl1pPr>
          </a:lstStyle>
          <a:p>
            <a:r>
              <a:t>Title Text</a:t>
            </a:r>
          </a:p>
        </p:txBody>
      </p:sp>
      <p:sp>
        <p:nvSpPr>
          <p:cNvPr id="20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4_Title and Content">
    <p:spTree>
      <p:nvGrpSpPr>
        <p:cNvPr id="1" name=""/>
        <p:cNvGrpSpPr/>
        <p:nvPr/>
      </p:nvGrpSpPr>
      <p:grpSpPr>
        <a:xfrm>
          <a:off x="0" y="0"/>
          <a:ext cx="0" cy="0"/>
          <a:chOff x="0" y="0"/>
          <a:chExt cx="0" cy="0"/>
        </a:xfrm>
      </p:grpSpPr>
      <p:sp>
        <p:nvSpPr>
          <p:cNvPr id="208" name="Rectangle 3"/>
          <p:cNvSpPr/>
          <p:nvPr/>
        </p:nvSpPr>
        <p:spPr>
          <a:xfrm>
            <a:off x="0" y="1085086"/>
            <a:ext cx="6858000" cy="4064764"/>
          </a:xfrm>
          <a:prstGeom prst="rect">
            <a:avLst/>
          </a:prstGeom>
          <a:solidFill>
            <a:srgbClr val="2BB0C8"/>
          </a:solidFill>
          <a:ln w="12700">
            <a:miter lim="400000"/>
          </a:ln>
        </p:spPr>
        <p:txBody>
          <a:bodyPr lIns="34289" rIns="34289" anchor="ctr"/>
          <a:lstStyle/>
          <a:p>
            <a:pPr algn="ctr">
              <a:defRPr>
                <a:solidFill>
                  <a:srgbClr val="FFFFFF"/>
                </a:solidFill>
              </a:defRPr>
            </a:pPr>
            <a:endParaRPr sz="1350"/>
          </a:p>
        </p:txBody>
      </p:sp>
      <p:sp>
        <p:nvSpPr>
          <p:cNvPr id="209" name="Body Level One…"/>
          <p:cNvSpPr txBox="1">
            <a:spLocks noGrp="1"/>
          </p:cNvSpPr>
          <p:nvPr>
            <p:ph type="body" idx="1" hasCustomPrompt="1"/>
          </p:nvPr>
        </p:nvSpPr>
        <p:spPr>
          <a:xfrm>
            <a:off x="236683" y="1321724"/>
            <a:ext cx="6418695" cy="3438145"/>
          </a:xfrm>
          <a:prstGeom prst="rect">
            <a:avLst/>
          </a:prstGeom>
        </p:spPr>
        <p:txBody>
          <a:bodyPr/>
          <a:lstStyle/>
          <a:p>
            <a:r>
              <a:t>Edit Master text styles</a:t>
            </a:r>
          </a:p>
          <a:p>
            <a:pPr lvl="1"/>
            <a:endParaRPr/>
          </a:p>
          <a:p>
            <a:pPr lvl="2"/>
            <a:endParaRPr/>
          </a:p>
          <a:p>
            <a:pPr lvl="3"/>
            <a:endParaRPr/>
          </a:p>
          <a:p>
            <a:pPr lvl="4"/>
            <a:endParaRPr/>
          </a:p>
        </p:txBody>
      </p:sp>
      <p:sp>
        <p:nvSpPr>
          <p:cNvPr id="210" name="Title Text"/>
          <p:cNvSpPr txBox="1">
            <a:spLocks noGrp="1"/>
          </p:cNvSpPr>
          <p:nvPr>
            <p:ph type="title"/>
          </p:nvPr>
        </p:nvSpPr>
        <p:spPr>
          <a:xfrm>
            <a:off x="236683" y="170687"/>
            <a:ext cx="6418695" cy="914401"/>
          </a:xfrm>
          <a:prstGeom prst="rect">
            <a:avLst/>
          </a:prstGeom>
        </p:spPr>
        <p:txBody>
          <a:bodyPr/>
          <a:lstStyle>
            <a:lvl1pPr>
              <a:defRPr>
                <a:effectLst>
                  <a:outerShdw blurRad="190500" rotWithShape="0">
                    <a:srgbClr val="070068"/>
                  </a:outerShdw>
                </a:effectLst>
              </a:defRPr>
            </a:lvl1pPr>
          </a:lstStyle>
          <a:p>
            <a:r>
              <a:t>Title Text</a:t>
            </a:r>
          </a:p>
        </p:txBody>
      </p:sp>
      <p:sp>
        <p:nvSpPr>
          <p:cNvPr id="21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
  <p:cSld name="Two Content">
    <p:spTree>
      <p:nvGrpSpPr>
        <p:cNvPr id="1" name=""/>
        <p:cNvGrpSpPr/>
        <p:nvPr/>
      </p:nvGrpSpPr>
      <p:grpSpPr>
        <a:xfrm>
          <a:off x="0" y="0"/>
          <a:ext cx="0" cy="0"/>
          <a:chOff x="0" y="0"/>
          <a:chExt cx="0" cy="0"/>
        </a:xfrm>
      </p:grpSpPr>
      <p:sp>
        <p:nvSpPr>
          <p:cNvPr id="218" name="Rectangle 6"/>
          <p:cNvSpPr/>
          <p:nvPr/>
        </p:nvSpPr>
        <p:spPr>
          <a:xfrm>
            <a:off x="0" y="1085086"/>
            <a:ext cx="6858000" cy="4064764"/>
          </a:xfrm>
          <a:prstGeom prst="rect">
            <a:avLst/>
          </a:prstGeom>
          <a:solidFill>
            <a:srgbClr val="FFFFFF"/>
          </a:solidFill>
          <a:ln w="12700">
            <a:miter lim="400000"/>
          </a:ln>
        </p:spPr>
        <p:txBody>
          <a:bodyPr lIns="34289" rIns="34289" anchor="ctr"/>
          <a:lstStyle/>
          <a:p>
            <a:pPr algn="ctr">
              <a:defRPr>
                <a:solidFill>
                  <a:srgbClr val="FFFFFF"/>
                </a:solidFill>
              </a:defRPr>
            </a:pPr>
            <a:endParaRPr sz="1350"/>
          </a:p>
        </p:txBody>
      </p:sp>
      <p:sp>
        <p:nvSpPr>
          <p:cNvPr id="219" name="Title Text"/>
          <p:cNvSpPr txBox="1">
            <a:spLocks noGrp="1"/>
          </p:cNvSpPr>
          <p:nvPr>
            <p:ph type="title"/>
          </p:nvPr>
        </p:nvSpPr>
        <p:spPr>
          <a:xfrm>
            <a:off x="342900" y="170687"/>
            <a:ext cx="6286500" cy="914401"/>
          </a:xfrm>
          <a:prstGeom prst="rect">
            <a:avLst/>
          </a:prstGeom>
        </p:spPr>
        <p:txBody>
          <a:bodyPr/>
          <a:lstStyle>
            <a:lvl1pPr>
              <a:defRPr>
                <a:effectLst>
                  <a:outerShdw blurRad="190500" rotWithShape="0">
                    <a:srgbClr val="070068"/>
                  </a:outerShdw>
                </a:effectLst>
              </a:defRPr>
            </a:lvl1pPr>
          </a:lstStyle>
          <a:p>
            <a:r>
              <a:t>Title Text</a:t>
            </a:r>
          </a:p>
        </p:txBody>
      </p:sp>
      <p:sp>
        <p:nvSpPr>
          <p:cNvPr id="220" name="Body Level One…"/>
          <p:cNvSpPr txBox="1">
            <a:spLocks noGrp="1"/>
          </p:cNvSpPr>
          <p:nvPr>
            <p:ph type="body" sz="half" idx="1" hasCustomPrompt="1"/>
          </p:nvPr>
        </p:nvSpPr>
        <p:spPr>
          <a:xfrm>
            <a:off x="236683" y="1325437"/>
            <a:ext cx="3105584" cy="3446624"/>
          </a:xfrm>
          <a:prstGeom prst="rect">
            <a:avLst/>
          </a:prstGeom>
        </p:spPr>
        <p:txBody>
          <a:bodyPr/>
          <a:lstStyle>
            <a:lvl1pPr>
              <a:buClr>
                <a:srgbClr val="FF8701"/>
              </a:buClr>
              <a:defRPr>
                <a:solidFill>
                  <a:srgbClr val="002060"/>
                </a:solidFill>
              </a:defRPr>
            </a:lvl1pPr>
            <a:lvl2pPr>
              <a:buClr>
                <a:srgbClr val="FF8701"/>
              </a:buClr>
              <a:defRPr>
                <a:solidFill>
                  <a:srgbClr val="002060"/>
                </a:solidFill>
              </a:defRPr>
            </a:lvl2pPr>
            <a:lvl3pPr>
              <a:buClr>
                <a:srgbClr val="FF8701"/>
              </a:buClr>
              <a:defRPr>
                <a:solidFill>
                  <a:srgbClr val="002060"/>
                </a:solidFill>
              </a:defRPr>
            </a:lvl3pPr>
            <a:lvl4pPr marL="0" indent="771525">
              <a:buClr>
                <a:srgbClr val="FF8701"/>
              </a:buClr>
              <a:buSzTx/>
              <a:buFont typeface="Wingdings"/>
              <a:buNone/>
              <a:defRPr>
                <a:solidFill>
                  <a:srgbClr val="002060"/>
                </a:solidFill>
              </a:defRPr>
            </a:lvl4pPr>
            <a:lvl5pPr>
              <a:buClr>
                <a:srgbClr val="FF8701"/>
              </a:buClr>
              <a:defRPr>
                <a:solidFill>
                  <a:srgbClr val="002060"/>
                </a:solidFill>
              </a:defRPr>
            </a:lvl5pPr>
          </a:lstStyle>
          <a:p>
            <a:r>
              <a:t>Edit Master text styles</a:t>
            </a:r>
          </a:p>
          <a:p>
            <a:pPr lvl="1"/>
            <a:endParaRPr/>
          </a:p>
          <a:p>
            <a:pPr lvl="2"/>
            <a:endParaRPr/>
          </a:p>
          <a:p>
            <a:pPr lvl="3"/>
            <a:endParaRPr/>
          </a:p>
          <a:p>
            <a:pPr lvl="4"/>
            <a:endParaRPr/>
          </a:p>
        </p:txBody>
      </p:sp>
      <p:sp>
        <p:nvSpPr>
          <p:cNvPr id="221" name="Straight Connector 10"/>
          <p:cNvSpPr/>
          <p:nvPr/>
        </p:nvSpPr>
        <p:spPr>
          <a:xfrm>
            <a:off x="4933084" y="4828033"/>
            <a:ext cx="1924916" cy="1"/>
          </a:xfrm>
          <a:prstGeom prst="line">
            <a:avLst/>
          </a:prstGeom>
          <a:ln w="38100">
            <a:solidFill>
              <a:srgbClr val="C20A74">
                <a:alpha val="50000"/>
              </a:srgbClr>
            </a:solidFill>
            <a:miter/>
          </a:ln>
        </p:spPr>
        <p:txBody>
          <a:bodyPr lIns="34289" rIns="34289"/>
          <a:lstStyle/>
          <a:p>
            <a:endParaRPr sz="1350"/>
          </a:p>
        </p:txBody>
      </p:sp>
      <p:sp>
        <p:nvSpPr>
          <p:cNvPr id="222" name="Rectangle 7"/>
          <p:cNvSpPr/>
          <p:nvPr/>
        </p:nvSpPr>
        <p:spPr>
          <a:xfrm rot="10800000">
            <a:off x="-3" y="1085086"/>
            <a:ext cx="813818" cy="71360"/>
          </a:xfrm>
          <a:prstGeom prst="rect">
            <a:avLst/>
          </a:prstGeom>
          <a:solidFill>
            <a:srgbClr val="C20A74"/>
          </a:solidFill>
          <a:ln w="12700">
            <a:miter lim="400000"/>
          </a:ln>
        </p:spPr>
        <p:txBody>
          <a:bodyPr lIns="34289" rIns="34289" anchor="ctr"/>
          <a:lstStyle/>
          <a:p>
            <a:pPr algn="ctr">
              <a:defRPr>
                <a:solidFill>
                  <a:srgbClr val="FFFFFF"/>
                </a:solidFill>
              </a:defRPr>
            </a:pPr>
            <a:endParaRPr sz="1350"/>
          </a:p>
        </p:txBody>
      </p:sp>
      <p:sp>
        <p:nvSpPr>
          <p:cNvPr id="22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x">
  <p:cSld name="1_Two Content">
    <p:spTree>
      <p:nvGrpSpPr>
        <p:cNvPr id="1" name=""/>
        <p:cNvGrpSpPr/>
        <p:nvPr/>
      </p:nvGrpSpPr>
      <p:grpSpPr>
        <a:xfrm>
          <a:off x="0" y="0"/>
          <a:ext cx="0" cy="0"/>
          <a:chOff x="0" y="0"/>
          <a:chExt cx="0" cy="0"/>
        </a:xfrm>
      </p:grpSpPr>
      <p:sp>
        <p:nvSpPr>
          <p:cNvPr id="230" name="Rectangle 8"/>
          <p:cNvSpPr/>
          <p:nvPr/>
        </p:nvSpPr>
        <p:spPr>
          <a:xfrm>
            <a:off x="0" y="-1"/>
            <a:ext cx="6858000" cy="1085090"/>
          </a:xfrm>
          <a:prstGeom prst="rect">
            <a:avLst/>
          </a:prstGeom>
          <a:solidFill>
            <a:srgbClr val="C20A74"/>
          </a:solidFill>
          <a:ln w="12700">
            <a:miter lim="400000"/>
          </a:ln>
        </p:spPr>
        <p:txBody>
          <a:bodyPr lIns="34289" rIns="34289" anchor="ctr"/>
          <a:lstStyle/>
          <a:p>
            <a:pPr algn="ctr">
              <a:defRPr>
                <a:solidFill>
                  <a:srgbClr val="FFFFFF"/>
                </a:solidFill>
              </a:defRPr>
            </a:pPr>
            <a:endParaRPr sz="1350"/>
          </a:p>
        </p:txBody>
      </p:sp>
      <p:sp>
        <p:nvSpPr>
          <p:cNvPr id="231" name="Title Text"/>
          <p:cNvSpPr txBox="1">
            <a:spLocks noGrp="1"/>
          </p:cNvSpPr>
          <p:nvPr>
            <p:ph type="title"/>
          </p:nvPr>
        </p:nvSpPr>
        <p:spPr>
          <a:xfrm>
            <a:off x="342900" y="170687"/>
            <a:ext cx="6286500" cy="914401"/>
          </a:xfrm>
          <a:prstGeom prst="rect">
            <a:avLst/>
          </a:prstGeom>
        </p:spPr>
        <p:txBody>
          <a:bodyPr/>
          <a:lstStyle/>
          <a:p>
            <a:r>
              <a:t>Title Text</a:t>
            </a:r>
          </a:p>
        </p:txBody>
      </p:sp>
      <p:sp>
        <p:nvSpPr>
          <p:cNvPr id="232" name="Body Level One…"/>
          <p:cNvSpPr txBox="1">
            <a:spLocks noGrp="1"/>
          </p:cNvSpPr>
          <p:nvPr>
            <p:ph type="body" sz="half" idx="1" hasCustomPrompt="1"/>
          </p:nvPr>
        </p:nvSpPr>
        <p:spPr>
          <a:xfrm>
            <a:off x="236683" y="1362867"/>
            <a:ext cx="3105584" cy="3446623"/>
          </a:xfrm>
          <a:prstGeom prst="rect">
            <a:avLst/>
          </a:prstGeom>
        </p:spPr>
        <p:txBody>
          <a:bodyPr/>
          <a:lstStyle>
            <a:lvl1pPr>
              <a:buClr>
                <a:srgbClr val="12FFEF"/>
              </a:buClr>
            </a:lvl1pPr>
            <a:lvl2pPr>
              <a:buClr>
                <a:srgbClr val="12FFEF"/>
              </a:buClr>
            </a:lvl2pPr>
            <a:lvl3pPr>
              <a:buClr>
                <a:srgbClr val="12FFEF"/>
              </a:buClr>
            </a:lvl3pPr>
            <a:lvl4pPr>
              <a:buClr>
                <a:srgbClr val="12FFEF"/>
              </a:buClr>
            </a:lvl4pPr>
            <a:lvl5pPr>
              <a:buClr>
                <a:srgbClr val="12FFEF"/>
              </a:buClr>
            </a:lvl5pPr>
          </a:lstStyle>
          <a:p>
            <a:r>
              <a:t>Edit Master text styles</a:t>
            </a:r>
          </a:p>
          <a:p>
            <a:pPr lvl="1"/>
            <a:endParaRPr/>
          </a:p>
          <a:p>
            <a:pPr lvl="2"/>
            <a:endParaRPr/>
          </a:p>
          <a:p>
            <a:pPr lvl="3"/>
            <a:endParaRPr/>
          </a:p>
          <a:p>
            <a:pPr lvl="4"/>
            <a:endParaRPr/>
          </a:p>
        </p:txBody>
      </p:sp>
      <p:sp>
        <p:nvSpPr>
          <p:cNvPr id="233" name="Straight Connector 5"/>
          <p:cNvSpPr/>
          <p:nvPr/>
        </p:nvSpPr>
        <p:spPr>
          <a:xfrm>
            <a:off x="4933084" y="4828033"/>
            <a:ext cx="1924916" cy="1"/>
          </a:xfrm>
          <a:prstGeom prst="line">
            <a:avLst/>
          </a:prstGeom>
          <a:ln w="38100">
            <a:solidFill>
              <a:srgbClr val="2BB0C8"/>
            </a:solidFill>
            <a:miter/>
          </a:ln>
        </p:spPr>
        <p:txBody>
          <a:bodyPr lIns="34289" rIns="34289"/>
          <a:lstStyle/>
          <a:p>
            <a:endParaRPr sz="1350"/>
          </a:p>
        </p:txBody>
      </p:sp>
      <p:sp>
        <p:nvSpPr>
          <p:cNvPr id="234" name="Rectangle 6"/>
          <p:cNvSpPr/>
          <p:nvPr/>
        </p:nvSpPr>
        <p:spPr>
          <a:xfrm rot="10800000">
            <a:off x="-3" y="1085086"/>
            <a:ext cx="813818" cy="71360"/>
          </a:xfrm>
          <a:prstGeom prst="rect">
            <a:avLst/>
          </a:prstGeom>
          <a:solidFill>
            <a:srgbClr val="FFFFFF"/>
          </a:solidFill>
          <a:ln w="12700">
            <a:miter lim="400000"/>
          </a:ln>
        </p:spPr>
        <p:txBody>
          <a:bodyPr lIns="34289" rIns="34289" anchor="ctr"/>
          <a:lstStyle/>
          <a:p>
            <a:pPr algn="ctr">
              <a:defRPr>
                <a:solidFill>
                  <a:srgbClr val="FFFFFF"/>
                </a:solidFill>
              </a:defRPr>
            </a:pPr>
            <a:endParaRPr sz="1350"/>
          </a:p>
        </p:txBody>
      </p:sp>
      <p:sp>
        <p:nvSpPr>
          <p:cNvPr id="23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x">
  <p:cSld name="2_Two Content">
    <p:spTree>
      <p:nvGrpSpPr>
        <p:cNvPr id="1" name=""/>
        <p:cNvGrpSpPr/>
        <p:nvPr/>
      </p:nvGrpSpPr>
      <p:grpSpPr>
        <a:xfrm>
          <a:off x="0" y="0"/>
          <a:ext cx="0" cy="0"/>
          <a:chOff x="0" y="0"/>
          <a:chExt cx="0" cy="0"/>
        </a:xfrm>
      </p:grpSpPr>
      <p:sp>
        <p:nvSpPr>
          <p:cNvPr id="242" name="Rectangle 8"/>
          <p:cNvSpPr/>
          <p:nvPr/>
        </p:nvSpPr>
        <p:spPr>
          <a:xfrm>
            <a:off x="0" y="-1"/>
            <a:ext cx="6858000" cy="1085090"/>
          </a:xfrm>
          <a:prstGeom prst="rect">
            <a:avLst/>
          </a:prstGeom>
          <a:gradFill>
            <a:gsLst>
              <a:gs pos="0">
                <a:srgbClr val="67219B"/>
              </a:gs>
              <a:gs pos="49000">
                <a:srgbClr val="391256"/>
              </a:gs>
            </a:gsLst>
            <a:path path="circle">
              <a:fillToRect l="62278" t="119636" r="37721" b="-19636"/>
            </a:path>
          </a:gradFill>
          <a:ln w="12700">
            <a:miter lim="400000"/>
          </a:ln>
        </p:spPr>
        <p:txBody>
          <a:bodyPr lIns="34289" rIns="34289" anchor="ctr"/>
          <a:lstStyle/>
          <a:p>
            <a:pPr algn="ctr">
              <a:defRPr>
                <a:solidFill>
                  <a:srgbClr val="FFFFFF"/>
                </a:solidFill>
              </a:defRPr>
            </a:pPr>
            <a:endParaRPr sz="1350"/>
          </a:p>
        </p:txBody>
      </p:sp>
      <p:sp>
        <p:nvSpPr>
          <p:cNvPr id="243" name="Title Text"/>
          <p:cNvSpPr txBox="1">
            <a:spLocks noGrp="1"/>
          </p:cNvSpPr>
          <p:nvPr>
            <p:ph type="title"/>
          </p:nvPr>
        </p:nvSpPr>
        <p:spPr>
          <a:xfrm>
            <a:off x="342900" y="170687"/>
            <a:ext cx="6286500" cy="914401"/>
          </a:xfrm>
          <a:prstGeom prst="rect">
            <a:avLst/>
          </a:prstGeom>
        </p:spPr>
        <p:txBody>
          <a:bodyPr/>
          <a:lstStyle/>
          <a:p>
            <a:r>
              <a:t>Title Text</a:t>
            </a:r>
          </a:p>
        </p:txBody>
      </p:sp>
      <p:sp>
        <p:nvSpPr>
          <p:cNvPr id="244" name="Body Level One…"/>
          <p:cNvSpPr txBox="1">
            <a:spLocks noGrp="1"/>
          </p:cNvSpPr>
          <p:nvPr>
            <p:ph type="body" sz="half" idx="1" hasCustomPrompt="1"/>
          </p:nvPr>
        </p:nvSpPr>
        <p:spPr>
          <a:xfrm>
            <a:off x="236683" y="1362867"/>
            <a:ext cx="3105584" cy="3446623"/>
          </a:xfrm>
          <a:prstGeom prst="rect">
            <a:avLst/>
          </a:prstGeom>
        </p:spPr>
        <p:txBody>
          <a:bodyPr/>
          <a:lstStyle>
            <a:lvl1pPr>
              <a:buClr>
                <a:srgbClr val="12FFEF"/>
              </a:buClr>
            </a:lvl1pPr>
            <a:lvl2pPr>
              <a:buClr>
                <a:srgbClr val="12FFEF"/>
              </a:buClr>
            </a:lvl2pPr>
            <a:lvl3pPr>
              <a:buClr>
                <a:srgbClr val="12FFEF"/>
              </a:buClr>
            </a:lvl3pPr>
            <a:lvl4pPr>
              <a:buClr>
                <a:srgbClr val="12FFEF"/>
              </a:buClr>
            </a:lvl4pPr>
            <a:lvl5pPr>
              <a:buClr>
                <a:srgbClr val="12FFEF"/>
              </a:buClr>
            </a:lvl5pPr>
          </a:lstStyle>
          <a:p>
            <a:r>
              <a:t>Edit Master text styles</a:t>
            </a:r>
          </a:p>
          <a:p>
            <a:pPr lvl="1"/>
            <a:endParaRPr/>
          </a:p>
          <a:p>
            <a:pPr lvl="2"/>
            <a:endParaRPr/>
          </a:p>
          <a:p>
            <a:pPr lvl="3"/>
            <a:endParaRPr/>
          </a:p>
          <a:p>
            <a:pPr lvl="4"/>
            <a:endParaRPr/>
          </a:p>
        </p:txBody>
      </p:sp>
      <p:sp>
        <p:nvSpPr>
          <p:cNvPr id="245" name="Straight Connector 5"/>
          <p:cNvSpPr/>
          <p:nvPr/>
        </p:nvSpPr>
        <p:spPr>
          <a:xfrm>
            <a:off x="4933084" y="4828033"/>
            <a:ext cx="1924916" cy="1"/>
          </a:xfrm>
          <a:prstGeom prst="line">
            <a:avLst/>
          </a:prstGeom>
          <a:ln w="38100">
            <a:solidFill>
              <a:srgbClr val="2BB0C8"/>
            </a:solidFill>
            <a:miter/>
          </a:ln>
        </p:spPr>
        <p:txBody>
          <a:bodyPr lIns="34289" rIns="34289"/>
          <a:lstStyle/>
          <a:p>
            <a:endParaRPr sz="1350"/>
          </a:p>
        </p:txBody>
      </p:sp>
      <p:sp>
        <p:nvSpPr>
          <p:cNvPr id="246" name="Rectangle 6"/>
          <p:cNvSpPr/>
          <p:nvPr/>
        </p:nvSpPr>
        <p:spPr>
          <a:xfrm rot="10800000">
            <a:off x="-3" y="1085086"/>
            <a:ext cx="813818" cy="71360"/>
          </a:xfrm>
          <a:prstGeom prst="rect">
            <a:avLst/>
          </a:prstGeom>
          <a:solidFill>
            <a:srgbClr val="FFFFFF"/>
          </a:solidFill>
          <a:ln w="12700">
            <a:miter lim="400000"/>
          </a:ln>
        </p:spPr>
        <p:txBody>
          <a:bodyPr lIns="34289" rIns="34289" anchor="ctr"/>
          <a:lstStyle/>
          <a:p>
            <a:pPr algn="ctr">
              <a:defRPr>
                <a:solidFill>
                  <a:srgbClr val="FFFFFF"/>
                </a:solidFill>
              </a:defRPr>
            </a:pPr>
            <a:endParaRPr sz="1350"/>
          </a:p>
        </p:txBody>
      </p:sp>
      <p:sp>
        <p:nvSpPr>
          <p:cNvPr id="24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x">
  <p:cSld name="Title Only">
    <p:spTree>
      <p:nvGrpSpPr>
        <p:cNvPr id="1" name=""/>
        <p:cNvGrpSpPr/>
        <p:nvPr/>
      </p:nvGrpSpPr>
      <p:grpSpPr>
        <a:xfrm>
          <a:off x="0" y="0"/>
          <a:ext cx="0" cy="0"/>
          <a:chOff x="0" y="0"/>
          <a:chExt cx="0" cy="0"/>
        </a:xfrm>
      </p:grpSpPr>
      <p:sp>
        <p:nvSpPr>
          <p:cNvPr id="254" name="Title Text"/>
          <p:cNvSpPr txBox="1">
            <a:spLocks noGrp="1"/>
          </p:cNvSpPr>
          <p:nvPr>
            <p:ph type="title"/>
          </p:nvPr>
        </p:nvSpPr>
        <p:spPr>
          <a:xfrm>
            <a:off x="342900" y="170687"/>
            <a:ext cx="6286500" cy="914401"/>
          </a:xfrm>
          <a:prstGeom prst="rect">
            <a:avLst/>
          </a:prstGeom>
        </p:spPr>
        <p:txBody>
          <a:bodyPr/>
          <a:lstStyle/>
          <a:p>
            <a:r>
              <a:t>Title Text</a:t>
            </a:r>
          </a:p>
        </p:txBody>
      </p:sp>
      <p:sp>
        <p:nvSpPr>
          <p:cNvPr id="25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x">
  <p:cSld name="Blank">
    <p:bg>
      <p:bgPr>
        <a:gradFill flip="none" rotWithShape="1">
          <a:gsLst>
            <a:gs pos="0">
              <a:srgbClr val="23245A"/>
            </a:gs>
            <a:gs pos="32000">
              <a:srgbClr val="161636"/>
            </a:gs>
          </a:gsLst>
          <a:lin ang="5400000" scaled="0"/>
        </a:gradFill>
        <a:effectLst/>
      </p:bgPr>
    </p:bg>
    <p:spTree>
      <p:nvGrpSpPr>
        <p:cNvPr id="1" name=""/>
        <p:cNvGrpSpPr/>
        <p:nvPr/>
      </p:nvGrpSpPr>
      <p:grpSpPr>
        <a:xfrm>
          <a:off x="0" y="0"/>
          <a:ext cx="0" cy="0"/>
          <a:chOff x="0" y="0"/>
          <a:chExt cx="0" cy="0"/>
        </a:xfrm>
      </p:grpSpPr>
      <p:sp>
        <p:nvSpPr>
          <p:cNvPr id="262" name="Right Triangle 19"/>
          <p:cNvSpPr/>
          <p:nvPr/>
        </p:nvSpPr>
        <p:spPr>
          <a:xfrm flipH="1">
            <a:off x="1273628" y="1570946"/>
            <a:ext cx="5629454" cy="355272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FFFFFF">
              <a:alpha val="7823"/>
            </a:srgbClr>
          </a:solidFill>
          <a:ln w="12700">
            <a:miter lim="400000"/>
          </a:ln>
        </p:spPr>
        <p:txBody>
          <a:bodyPr lIns="34289" rIns="34289" anchor="ctr"/>
          <a:lstStyle/>
          <a:p>
            <a:pPr algn="ctr">
              <a:defRPr>
                <a:solidFill>
                  <a:srgbClr val="FFFFFF"/>
                </a:solidFill>
              </a:defRPr>
            </a:pPr>
            <a:endParaRPr sz="1350"/>
          </a:p>
        </p:txBody>
      </p:sp>
      <p:sp>
        <p:nvSpPr>
          <p:cNvPr id="263" name="Right Triangle 20"/>
          <p:cNvSpPr/>
          <p:nvPr/>
        </p:nvSpPr>
        <p:spPr>
          <a:xfrm flipH="1">
            <a:off x="2989222" y="1856725"/>
            <a:ext cx="3889019" cy="32991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FFFFFF">
              <a:alpha val="8309"/>
            </a:srgbClr>
          </a:solidFill>
          <a:ln w="12700">
            <a:miter lim="400000"/>
          </a:ln>
        </p:spPr>
        <p:txBody>
          <a:bodyPr lIns="34289" rIns="34289" anchor="ctr"/>
          <a:lstStyle/>
          <a:p>
            <a:pPr algn="ctr">
              <a:defRPr>
                <a:solidFill>
                  <a:srgbClr val="FFFFFF"/>
                </a:solidFill>
              </a:defRPr>
            </a:pPr>
            <a:endParaRPr sz="1350"/>
          </a:p>
        </p:txBody>
      </p:sp>
      <p:sp>
        <p:nvSpPr>
          <p:cNvPr id="264" name="Right Triangle 21"/>
          <p:cNvSpPr/>
          <p:nvPr/>
        </p:nvSpPr>
        <p:spPr>
          <a:xfrm>
            <a:off x="0" y="2382249"/>
            <a:ext cx="3215768" cy="278432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FFFFFF">
              <a:alpha val="7823"/>
            </a:srgbClr>
          </a:solidFill>
          <a:ln w="12700">
            <a:miter lim="400000"/>
          </a:ln>
        </p:spPr>
        <p:txBody>
          <a:bodyPr lIns="34289" rIns="34289" anchor="ctr"/>
          <a:lstStyle/>
          <a:p>
            <a:pPr algn="ctr">
              <a:defRPr>
                <a:solidFill>
                  <a:srgbClr val="FFFFFF"/>
                </a:solidFill>
              </a:defRPr>
            </a:pPr>
            <a:endParaRPr sz="1350"/>
          </a:p>
        </p:txBody>
      </p:sp>
      <p:sp>
        <p:nvSpPr>
          <p:cNvPr id="265" name="Right Triangle 22"/>
          <p:cNvSpPr/>
          <p:nvPr/>
        </p:nvSpPr>
        <p:spPr>
          <a:xfrm>
            <a:off x="-1" y="3411910"/>
            <a:ext cx="2789307" cy="175466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FFFFFF">
              <a:alpha val="8309"/>
            </a:srgbClr>
          </a:solidFill>
          <a:ln w="12700">
            <a:miter lim="400000"/>
          </a:ln>
        </p:spPr>
        <p:txBody>
          <a:bodyPr lIns="34289" rIns="34289" anchor="ctr"/>
          <a:lstStyle/>
          <a:p>
            <a:pPr algn="ctr">
              <a:defRPr>
                <a:solidFill>
                  <a:srgbClr val="FFFFFF"/>
                </a:solidFill>
              </a:defRPr>
            </a:pPr>
            <a:endParaRPr sz="1350"/>
          </a:p>
        </p:txBody>
      </p:sp>
      <p:pic>
        <p:nvPicPr>
          <p:cNvPr id="266" name="Picture 17" descr="Picture 17"/>
          <p:cNvPicPr>
            <a:picLocks noChangeAspect="1"/>
          </p:cNvPicPr>
          <p:nvPr/>
        </p:nvPicPr>
        <p:blipFill>
          <a:blip r:embed="rId2"/>
          <a:srcRect t="78107"/>
          <a:stretch>
            <a:fillRect/>
          </a:stretch>
        </p:blipFill>
        <p:spPr>
          <a:xfrm>
            <a:off x="-893269" y="0"/>
            <a:ext cx="8880822" cy="1460282"/>
          </a:xfrm>
          <a:prstGeom prst="rect">
            <a:avLst/>
          </a:prstGeom>
          <a:ln w="12700">
            <a:miter lim="400000"/>
          </a:ln>
        </p:spPr>
      </p:pic>
      <p:pic>
        <p:nvPicPr>
          <p:cNvPr id="267" name="Picture 18" descr="Picture 18"/>
          <p:cNvPicPr>
            <a:picLocks noChangeAspect="1"/>
          </p:cNvPicPr>
          <p:nvPr/>
        </p:nvPicPr>
        <p:blipFill>
          <a:blip r:embed="rId2"/>
          <a:srcRect t="78107"/>
          <a:stretch>
            <a:fillRect/>
          </a:stretch>
        </p:blipFill>
        <p:spPr>
          <a:xfrm rot="10800000">
            <a:off x="-893268" y="3658792"/>
            <a:ext cx="8880821" cy="1460282"/>
          </a:xfrm>
          <a:prstGeom prst="rect">
            <a:avLst/>
          </a:prstGeom>
          <a:ln w="12700">
            <a:miter lim="400000"/>
          </a:ln>
        </p:spPr>
      </p:pic>
      <p:sp>
        <p:nvSpPr>
          <p:cNvPr id="26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1_Title Slide">
    <p:spTree>
      <p:nvGrpSpPr>
        <p:cNvPr id="1" name=""/>
        <p:cNvGrpSpPr/>
        <p:nvPr/>
      </p:nvGrpSpPr>
      <p:grpSpPr>
        <a:xfrm>
          <a:off x="0" y="0"/>
          <a:ext cx="0" cy="0"/>
          <a:chOff x="0" y="0"/>
          <a:chExt cx="0" cy="0"/>
        </a:xfrm>
      </p:grpSpPr>
      <p:sp>
        <p:nvSpPr>
          <p:cNvPr id="5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x">
  <p:cSld name="4_Blank">
    <p:bg>
      <p:bgPr>
        <a:gradFill flip="none" rotWithShape="1">
          <a:gsLst>
            <a:gs pos="0">
              <a:srgbClr val="23245A"/>
            </a:gs>
            <a:gs pos="32000">
              <a:srgbClr val="161636"/>
            </a:gs>
          </a:gsLst>
          <a:lin ang="5400000" scaled="0"/>
        </a:gradFill>
        <a:effectLst/>
      </p:bgPr>
    </p:bg>
    <p:spTree>
      <p:nvGrpSpPr>
        <p:cNvPr id="1" name=""/>
        <p:cNvGrpSpPr/>
        <p:nvPr/>
      </p:nvGrpSpPr>
      <p:grpSpPr>
        <a:xfrm>
          <a:off x="0" y="0"/>
          <a:ext cx="0" cy="0"/>
          <a:chOff x="0" y="0"/>
          <a:chExt cx="0" cy="0"/>
        </a:xfrm>
      </p:grpSpPr>
      <p:sp>
        <p:nvSpPr>
          <p:cNvPr id="27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x">
  <p:cSld name="3_Blank">
    <p:bg>
      <p:bgPr>
        <a:gradFill flip="none" rotWithShape="1">
          <a:gsLst>
            <a:gs pos="0">
              <a:srgbClr val="23245A"/>
            </a:gs>
            <a:gs pos="32000">
              <a:srgbClr val="161636"/>
            </a:gs>
          </a:gsLst>
          <a:lin ang="5400000" scaled="0"/>
        </a:gradFill>
        <a:effectLst/>
      </p:bgPr>
    </p:bg>
    <p:spTree>
      <p:nvGrpSpPr>
        <p:cNvPr id="1" name=""/>
        <p:cNvGrpSpPr/>
        <p:nvPr/>
      </p:nvGrpSpPr>
      <p:grpSpPr>
        <a:xfrm>
          <a:off x="0" y="0"/>
          <a:ext cx="0" cy="0"/>
          <a:chOff x="0" y="0"/>
          <a:chExt cx="0" cy="0"/>
        </a:xfrm>
      </p:grpSpPr>
      <p:pic>
        <p:nvPicPr>
          <p:cNvPr id="282" name="Picture 13" descr="Picture 13"/>
          <p:cNvPicPr>
            <a:picLocks noChangeAspect="1"/>
          </p:cNvPicPr>
          <p:nvPr/>
        </p:nvPicPr>
        <p:blipFill>
          <a:blip r:embed="rId2"/>
          <a:srcRect b="21892"/>
          <a:stretch>
            <a:fillRect/>
          </a:stretch>
        </p:blipFill>
        <p:spPr>
          <a:xfrm>
            <a:off x="-893253" y="-5209699"/>
            <a:ext cx="8880812" cy="5209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19751" y="21600"/>
                </a:lnTo>
                <a:lnTo>
                  <a:pt x="19751" y="5560"/>
                </a:lnTo>
                <a:lnTo>
                  <a:pt x="2492" y="5560"/>
                </a:lnTo>
                <a:lnTo>
                  <a:pt x="2492" y="21600"/>
                </a:lnTo>
                <a:lnTo>
                  <a:pt x="0" y="21600"/>
                </a:lnTo>
                <a:lnTo>
                  <a:pt x="0" y="0"/>
                </a:lnTo>
                <a:close/>
              </a:path>
            </a:pathLst>
          </a:custGeom>
        </p:spPr>
      </p:pic>
      <p:pic>
        <p:nvPicPr>
          <p:cNvPr id="283" name="Picture 11" descr="Picture 11"/>
          <p:cNvPicPr>
            <a:picLocks noChangeAspect="1"/>
          </p:cNvPicPr>
          <p:nvPr/>
        </p:nvPicPr>
        <p:blipFill>
          <a:blip r:embed="rId2"/>
          <a:srcRect t="78107"/>
          <a:stretch>
            <a:fillRect/>
          </a:stretch>
        </p:blipFill>
        <p:spPr>
          <a:xfrm>
            <a:off x="-893269" y="0"/>
            <a:ext cx="8880822" cy="1460282"/>
          </a:xfrm>
          <a:prstGeom prst="rect">
            <a:avLst/>
          </a:prstGeom>
          <a:ln w="12700">
            <a:miter lim="400000"/>
          </a:ln>
        </p:spPr>
      </p:pic>
      <p:sp>
        <p:nvSpPr>
          <p:cNvPr id="284" name="Right Triangle 8"/>
          <p:cNvSpPr/>
          <p:nvPr/>
        </p:nvSpPr>
        <p:spPr>
          <a:xfrm flipH="1">
            <a:off x="1273628" y="1570946"/>
            <a:ext cx="5629454" cy="355272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FFFFFF">
              <a:alpha val="7823"/>
            </a:srgbClr>
          </a:solidFill>
          <a:ln w="12700">
            <a:miter lim="400000"/>
          </a:ln>
        </p:spPr>
        <p:txBody>
          <a:bodyPr lIns="34289" rIns="34289" anchor="ctr"/>
          <a:lstStyle/>
          <a:p>
            <a:pPr algn="ctr">
              <a:defRPr>
                <a:solidFill>
                  <a:srgbClr val="FFFFFF"/>
                </a:solidFill>
              </a:defRPr>
            </a:pPr>
            <a:endParaRPr sz="1350"/>
          </a:p>
        </p:txBody>
      </p:sp>
      <p:sp>
        <p:nvSpPr>
          <p:cNvPr id="285" name="Right Triangle 7"/>
          <p:cNvSpPr/>
          <p:nvPr/>
        </p:nvSpPr>
        <p:spPr>
          <a:xfrm flipH="1">
            <a:off x="2989222" y="1856725"/>
            <a:ext cx="3889019" cy="32991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FFFFFF">
              <a:alpha val="8309"/>
            </a:srgbClr>
          </a:solidFill>
          <a:ln w="12700">
            <a:miter lim="400000"/>
          </a:ln>
        </p:spPr>
        <p:txBody>
          <a:bodyPr lIns="34289" rIns="34289" anchor="ctr"/>
          <a:lstStyle/>
          <a:p>
            <a:pPr algn="ctr">
              <a:defRPr>
                <a:solidFill>
                  <a:srgbClr val="FFFFFF"/>
                </a:solidFill>
              </a:defRPr>
            </a:pPr>
            <a:endParaRPr sz="1350"/>
          </a:p>
        </p:txBody>
      </p:sp>
      <p:sp>
        <p:nvSpPr>
          <p:cNvPr id="286" name="Right Triangle 5"/>
          <p:cNvSpPr/>
          <p:nvPr/>
        </p:nvSpPr>
        <p:spPr>
          <a:xfrm>
            <a:off x="0" y="2382249"/>
            <a:ext cx="3215768" cy="278432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FFFFFF">
              <a:alpha val="7823"/>
            </a:srgbClr>
          </a:solidFill>
          <a:ln w="12700">
            <a:miter lim="400000"/>
          </a:ln>
        </p:spPr>
        <p:txBody>
          <a:bodyPr lIns="34289" rIns="34289" anchor="ctr"/>
          <a:lstStyle/>
          <a:p>
            <a:pPr algn="ctr">
              <a:defRPr>
                <a:solidFill>
                  <a:srgbClr val="FFFFFF"/>
                </a:solidFill>
              </a:defRPr>
            </a:pPr>
            <a:endParaRPr sz="1350"/>
          </a:p>
        </p:txBody>
      </p:sp>
      <p:sp>
        <p:nvSpPr>
          <p:cNvPr id="287" name="Right Triangle 6"/>
          <p:cNvSpPr/>
          <p:nvPr/>
        </p:nvSpPr>
        <p:spPr>
          <a:xfrm>
            <a:off x="-1" y="3411910"/>
            <a:ext cx="2789307" cy="175466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FFFFFF">
              <a:alpha val="8309"/>
            </a:srgbClr>
          </a:solidFill>
          <a:ln w="12700">
            <a:miter lim="400000"/>
          </a:ln>
        </p:spPr>
        <p:txBody>
          <a:bodyPr lIns="34289" rIns="34289" anchor="ctr"/>
          <a:lstStyle/>
          <a:p>
            <a:pPr algn="ctr">
              <a:defRPr>
                <a:solidFill>
                  <a:srgbClr val="FFFFFF"/>
                </a:solidFill>
              </a:defRPr>
            </a:pPr>
            <a:endParaRPr sz="1350"/>
          </a:p>
        </p:txBody>
      </p:sp>
      <p:pic>
        <p:nvPicPr>
          <p:cNvPr id="288" name="Picture 15" descr="Picture 15"/>
          <p:cNvPicPr>
            <a:picLocks noChangeAspect="1"/>
          </p:cNvPicPr>
          <p:nvPr/>
        </p:nvPicPr>
        <p:blipFill>
          <a:blip r:embed="rId2"/>
          <a:srcRect t="78107"/>
          <a:stretch>
            <a:fillRect/>
          </a:stretch>
        </p:blipFill>
        <p:spPr>
          <a:xfrm rot="10800000">
            <a:off x="-893268" y="3658792"/>
            <a:ext cx="8880821" cy="1460282"/>
          </a:xfrm>
          <a:prstGeom prst="rect">
            <a:avLst/>
          </a:prstGeom>
          <a:ln w="12700">
            <a:miter lim="400000"/>
          </a:ln>
        </p:spPr>
      </p:pic>
      <p:sp>
        <p:nvSpPr>
          <p:cNvPr id="28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x">
  <p:cSld name="2_Blank">
    <p:spTree>
      <p:nvGrpSpPr>
        <p:cNvPr id="1" name=""/>
        <p:cNvGrpSpPr/>
        <p:nvPr/>
      </p:nvGrpSpPr>
      <p:grpSpPr>
        <a:xfrm>
          <a:off x="0" y="0"/>
          <a:ext cx="0" cy="0"/>
          <a:chOff x="0" y="0"/>
          <a:chExt cx="0" cy="0"/>
        </a:xfrm>
      </p:grpSpPr>
      <p:sp>
        <p:nvSpPr>
          <p:cNvPr id="296" name="Rectangle 1"/>
          <p:cNvSpPr/>
          <p:nvPr/>
        </p:nvSpPr>
        <p:spPr>
          <a:xfrm rot="10800000">
            <a:off x="1" y="0"/>
            <a:ext cx="6858001" cy="5143500"/>
          </a:xfrm>
          <a:prstGeom prst="rect">
            <a:avLst/>
          </a:prstGeom>
          <a:gradFill>
            <a:gsLst>
              <a:gs pos="0">
                <a:srgbClr val="282A68"/>
              </a:gs>
              <a:gs pos="27000">
                <a:srgbClr val="282A68"/>
              </a:gs>
              <a:gs pos="72000">
                <a:srgbClr val="171333"/>
              </a:gs>
            </a:gsLst>
            <a:path path="circle">
              <a:fillToRect l="-19636" t="62278" r="119636" b="37721"/>
            </a:path>
          </a:gradFill>
          <a:ln w="12700">
            <a:miter lim="400000"/>
          </a:ln>
        </p:spPr>
        <p:txBody>
          <a:bodyPr lIns="34289" rIns="34289" anchor="ctr"/>
          <a:lstStyle/>
          <a:p>
            <a:pPr algn="ctr">
              <a:defRPr>
                <a:solidFill>
                  <a:srgbClr val="FFFFFF"/>
                </a:solidFill>
              </a:defRPr>
            </a:pPr>
            <a:endParaRPr sz="1350"/>
          </a:p>
        </p:txBody>
      </p:sp>
      <p:pic>
        <p:nvPicPr>
          <p:cNvPr id="297" name="Picture 2" descr="Picture 2"/>
          <p:cNvPicPr>
            <a:picLocks noChangeAspect="1"/>
          </p:cNvPicPr>
          <p:nvPr/>
        </p:nvPicPr>
        <p:blipFill>
          <a:blip r:embed="rId2"/>
          <a:srcRect t="78107"/>
          <a:stretch>
            <a:fillRect/>
          </a:stretch>
        </p:blipFill>
        <p:spPr>
          <a:xfrm>
            <a:off x="-893269" y="0"/>
            <a:ext cx="8880822" cy="1460282"/>
          </a:xfrm>
          <a:prstGeom prst="rect">
            <a:avLst/>
          </a:prstGeom>
          <a:ln w="12700">
            <a:miter lim="400000"/>
          </a:ln>
        </p:spPr>
      </p:pic>
      <p:sp>
        <p:nvSpPr>
          <p:cNvPr id="29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x">
  <p:cSld name="1_Blank">
    <p:spTree>
      <p:nvGrpSpPr>
        <p:cNvPr id="1" name=""/>
        <p:cNvGrpSpPr/>
        <p:nvPr/>
      </p:nvGrpSpPr>
      <p:grpSpPr>
        <a:xfrm>
          <a:off x="0" y="0"/>
          <a:ext cx="0" cy="0"/>
          <a:chOff x="0" y="0"/>
          <a:chExt cx="0" cy="0"/>
        </a:xfrm>
      </p:grpSpPr>
      <p:sp>
        <p:nvSpPr>
          <p:cNvPr id="305" name="Rectangle 2"/>
          <p:cNvSpPr/>
          <p:nvPr/>
        </p:nvSpPr>
        <p:spPr>
          <a:xfrm rot="10800000">
            <a:off x="1" y="0"/>
            <a:ext cx="6858001" cy="5143500"/>
          </a:xfrm>
          <a:prstGeom prst="rect">
            <a:avLst/>
          </a:prstGeom>
          <a:solidFill>
            <a:srgbClr val="FFFFFF"/>
          </a:solidFill>
          <a:ln w="12700">
            <a:miter lim="400000"/>
          </a:ln>
        </p:spPr>
        <p:txBody>
          <a:bodyPr lIns="34289" rIns="34289" anchor="ctr"/>
          <a:lstStyle/>
          <a:p>
            <a:pPr algn="ctr">
              <a:defRPr>
                <a:solidFill>
                  <a:srgbClr val="FFFFFF"/>
                </a:solidFill>
              </a:defRPr>
            </a:pPr>
            <a:endParaRPr sz="1350"/>
          </a:p>
        </p:txBody>
      </p:sp>
      <p:pic>
        <p:nvPicPr>
          <p:cNvPr id="306" name="Picture 1" descr="Picture 1"/>
          <p:cNvPicPr>
            <a:picLocks noChangeAspect="1"/>
          </p:cNvPicPr>
          <p:nvPr/>
        </p:nvPicPr>
        <p:blipFill>
          <a:blip r:embed="rId2"/>
          <a:stretch>
            <a:fillRect/>
          </a:stretch>
        </p:blipFill>
        <p:spPr>
          <a:xfrm>
            <a:off x="413496" y="385761"/>
            <a:ext cx="5829301" cy="4371976"/>
          </a:xfrm>
          <a:prstGeom prst="rect">
            <a:avLst/>
          </a:prstGeom>
          <a:ln w="12700">
            <a:miter lim="400000"/>
          </a:ln>
        </p:spPr>
      </p:pic>
      <p:sp>
        <p:nvSpPr>
          <p:cNvPr id="30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x">
  <p:cSld name="Title Slide">
    <p:bg>
      <p:bgPr>
        <a:gradFill flip="none" rotWithShape="1">
          <a:gsLst>
            <a:gs pos="0">
              <a:srgbClr val="23245A"/>
            </a:gs>
            <a:gs pos="16000">
              <a:srgbClr val="282A68"/>
            </a:gs>
            <a:gs pos="29000">
              <a:srgbClr val="252660"/>
            </a:gs>
            <a:gs pos="81000">
              <a:srgbClr val="171333"/>
            </a:gs>
          </a:gsLst>
          <a:lin ang="5400000" scaled="0"/>
        </a:gradFill>
        <a:effectLst/>
      </p:bgPr>
    </p:bg>
    <p:spTree>
      <p:nvGrpSpPr>
        <p:cNvPr id="1" name=""/>
        <p:cNvGrpSpPr/>
        <p:nvPr/>
      </p:nvGrpSpPr>
      <p:grpSpPr>
        <a:xfrm>
          <a:off x="0" y="0"/>
          <a:ext cx="0" cy="0"/>
          <a:chOff x="0" y="0"/>
          <a:chExt cx="0" cy="0"/>
        </a:xfrm>
      </p:grpSpPr>
      <p:sp>
        <p:nvSpPr>
          <p:cNvPr id="314" name="Title Text"/>
          <p:cNvSpPr txBox="1">
            <a:spLocks noGrp="1"/>
          </p:cNvSpPr>
          <p:nvPr>
            <p:ph type="title"/>
          </p:nvPr>
        </p:nvSpPr>
        <p:spPr>
          <a:xfrm>
            <a:off x="1130010" y="667072"/>
            <a:ext cx="5162412" cy="2328672"/>
          </a:xfrm>
          <a:prstGeom prst="rect">
            <a:avLst/>
          </a:prstGeom>
        </p:spPr>
        <p:txBody>
          <a:bodyPr anchor="b"/>
          <a:lstStyle>
            <a:lvl1pPr>
              <a:lnSpc>
                <a:spcPct val="80000"/>
              </a:lnSpc>
              <a:defRPr sz="5250"/>
            </a:lvl1pPr>
          </a:lstStyle>
          <a:p>
            <a:r>
              <a:t>Title Text</a:t>
            </a:r>
          </a:p>
        </p:txBody>
      </p:sp>
      <p:sp>
        <p:nvSpPr>
          <p:cNvPr id="315" name="Body Level One…"/>
          <p:cNvSpPr txBox="1">
            <a:spLocks noGrp="1"/>
          </p:cNvSpPr>
          <p:nvPr>
            <p:ph type="body" sz="quarter" idx="1"/>
          </p:nvPr>
        </p:nvSpPr>
        <p:spPr>
          <a:xfrm>
            <a:off x="1174823" y="3418829"/>
            <a:ext cx="5117599" cy="1194817"/>
          </a:xfrm>
          <a:prstGeom prst="rect">
            <a:avLst/>
          </a:prstGeom>
        </p:spPr>
        <p:txBody>
          <a:bodyPr/>
          <a:lstStyle>
            <a:lvl1pPr marL="0" indent="0">
              <a:lnSpc>
                <a:spcPct val="85000"/>
              </a:lnSpc>
              <a:spcBef>
                <a:spcPts val="900"/>
              </a:spcBef>
              <a:buSzTx/>
              <a:buNone/>
              <a:defRPr sz="1950"/>
            </a:lvl1pPr>
            <a:lvl2pPr marL="0" indent="257175">
              <a:lnSpc>
                <a:spcPct val="85000"/>
              </a:lnSpc>
              <a:spcBef>
                <a:spcPts val="900"/>
              </a:spcBef>
              <a:buSzTx/>
              <a:buNone/>
              <a:defRPr sz="1950"/>
            </a:lvl2pPr>
            <a:lvl3pPr marL="0" indent="514350">
              <a:lnSpc>
                <a:spcPct val="85000"/>
              </a:lnSpc>
              <a:spcBef>
                <a:spcPts val="900"/>
              </a:spcBef>
              <a:buSzTx/>
              <a:buNone/>
              <a:defRPr sz="1950"/>
            </a:lvl3pPr>
            <a:lvl4pPr marL="0" indent="771525">
              <a:lnSpc>
                <a:spcPct val="85000"/>
              </a:lnSpc>
              <a:spcBef>
                <a:spcPts val="900"/>
              </a:spcBef>
              <a:buSzTx/>
              <a:buNone/>
              <a:defRPr sz="1950"/>
            </a:lvl4pPr>
            <a:lvl5pPr marL="0" indent="1028700">
              <a:lnSpc>
                <a:spcPct val="85000"/>
              </a:lnSpc>
              <a:spcBef>
                <a:spcPts val="900"/>
              </a:spcBef>
              <a:buSzTx/>
              <a:buNone/>
              <a:defRPr sz="1950"/>
            </a:lvl5pPr>
          </a:lstStyle>
          <a:p>
            <a:r>
              <a:t>Body Level One</a:t>
            </a:r>
          </a:p>
          <a:p>
            <a:pPr lvl="1"/>
            <a:r>
              <a:t>Body Level Two</a:t>
            </a:r>
          </a:p>
          <a:p>
            <a:pPr lvl="2"/>
            <a:r>
              <a:t>Body Level Three</a:t>
            </a:r>
          </a:p>
          <a:p>
            <a:pPr lvl="3"/>
            <a:r>
              <a:t>Body Level Four</a:t>
            </a:r>
          </a:p>
          <a:p>
            <a:pPr lvl="4"/>
            <a:r>
              <a:t>Body Level Five</a:t>
            </a:r>
          </a:p>
        </p:txBody>
      </p:sp>
      <p:sp>
        <p:nvSpPr>
          <p:cNvPr id="31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x">
  <p:cSld name="1_Title Slide">
    <p:bg>
      <p:bgPr>
        <a:gradFill flip="none" rotWithShape="1">
          <a:gsLst>
            <a:gs pos="0">
              <a:srgbClr val="23245A"/>
            </a:gs>
            <a:gs pos="16000">
              <a:srgbClr val="282A68"/>
            </a:gs>
            <a:gs pos="29000">
              <a:srgbClr val="252660"/>
            </a:gs>
            <a:gs pos="81000">
              <a:srgbClr val="171333"/>
            </a:gs>
          </a:gsLst>
          <a:lin ang="5400000" scaled="0"/>
        </a:gradFill>
        <a:effectLst/>
      </p:bgPr>
    </p:bg>
    <p:spTree>
      <p:nvGrpSpPr>
        <p:cNvPr id="1" name=""/>
        <p:cNvGrpSpPr/>
        <p:nvPr/>
      </p:nvGrpSpPr>
      <p:grpSpPr>
        <a:xfrm>
          <a:off x="0" y="0"/>
          <a:ext cx="0" cy="0"/>
          <a:chOff x="0" y="0"/>
          <a:chExt cx="0" cy="0"/>
        </a:xfrm>
      </p:grpSpPr>
      <p:sp>
        <p:nvSpPr>
          <p:cNvPr id="323" name="Title Text"/>
          <p:cNvSpPr txBox="1">
            <a:spLocks noGrp="1"/>
          </p:cNvSpPr>
          <p:nvPr>
            <p:ph type="title"/>
          </p:nvPr>
        </p:nvSpPr>
        <p:spPr>
          <a:xfrm>
            <a:off x="1130010" y="685809"/>
            <a:ext cx="5162412" cy="3644428"/>
          </a:xfrm>
          <a:prstGeom prst="rect">
            <a:avLst/>
          </a:prstGeom>
        </p:spPr>
        <p:txBody>
          <a:bodyPr/>
          <a:lstStyle>
            <a:lvl1pPr>
              <a:defRPr sz="7200"/>
            </a:lvl1pPr>
          </a:lstStyle>
          <a:p>
            <a:r>
              <a:t>Title Text</a:t>
            </a:r>
          </a:p>
        </p:txBody>
      </p:sp>
      <p:sp>
        <p:nvSpPr>
          <p:cNvPr id="32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x">
  <p:cSld name="2_Title and Content">
    <p:bg>
      <p:bgPr>
        <a:gradFill flip="none" rotWithShape="1">
          <a:gsLst>
            <a:gs pos="0">
              <a:srgbClr val="23245A"/>
            </a:gs>
            <a:gs pos="16000">
              <a:srgbClr val="282A68"/>
            </a:gs>
            <a:gs pos="29000">
              <a:srgbClr val="252660"/>
            </a:gs>
            <a:gs pos="81000">
              <a:srgbClr val="171333"/>
            </a:gs>
          </a:gsLst>
          <a:lin ang="5400000" scaled="0"/>
        </a:gradFill>
        <a:effectLst/>
      </p:bgPr>
    </p:bg>
    <p:spTree>
      <p:nvGrpSpPr>
        <p:cNvPr id="1" name=""/>
        <p:cNvGrpSpPr/>
        <p:nvPr/>
      </p:nvGrpSpPr>
      <p:grpSpPr>
        <a:xfrm>
          <a:off x="0" y="0"/>
          <a:ext cx="0" cy="0"/>
          <a:chOff x="0" y="0"/>
          <a:chExt cx="0" cy="0"/>
        </a:xfrm>
      </p:grpSpPr>
      <p:sp>
        <p:nvSpPr>
          <p:cNvPr id="331" name="Body Level One…"/>
          <p:cNvSpPr txBox="1">
            <a:spLocks noGrp="1"/>
          </p:cNvSpPr>
          <p:nvPr>
            <p:ph type="body" idx="1" hasCustomPrompt="1"/>
          </p:nvPr>
        </p:nvSpPr>
        <p:spPr>
          <a:xfrm>
            <a:off x="236683" y="1363289"/>
            <a:ext cx="6392718" cy="3389687"/>
          </a:xfrm>
          <a:prstGeom prst="rect">
            <a:avLst/>
          </a:prstGeom>
        </p:spPr>
        <p:txBody>
          <a:bodyPr/>
          <a:lstStyle>
            <a:lvl1pPr>
              <a:buClr>
                <a:srgbClr val="12FFEF"/>
              </a:buClr>
            </a:lvl1pPr>
            <a:lvl2pPr>
              <a:buClr>
                <a:srgbClr val="12FFEF"/>
              </a:buClr>
            </a:lvl2pPr>
            <a:lvl3pPr>
              <a:buClr>
                <a:srgbClr val="12FFEF"/>
              </a:buClr>
            </a:lvl3pPr>
            <a:lvl4pPr>
              <a:buClr>
                <a:srgbClr val="12FFEF"/>
              </a:buClr>
            </a:lvl4pPr>
            <a:lvl5pPr>
              <a:buClr>
                <a:srgbClr val="12FFEF"/>
              </a:buClr>
            </a:lvl5pPr>
          </a:lstStyle>
          <a:p>
            <a:r>
              <a:t>Edit Master text styles</a:t>
            </a:r>
          </a:p>
          <a:p>
            <a:pPr lvl="1"/>
            <a:endParaRPr/>
          </a:p>
          <a:p>
            <a:pPr lvl="2"/>
            <a:endParaRPr/>
          </a:p>
          <a:p>
            <a:pPr lvl="3"/>
            <a:endParaRPr/>
          </a:p>
          <a:p>
            <a:pPr lvl="4"/>
            <a:endParaRPr/>
          </a:p>
        </p:txBody>
      </p:sp>
      <p:sp>
        <p:nvSpPr>
          <p:cNvPr id="332" name="Title Text"/>
          <p:cNvSpPr txBox="1">
            <a:spLocks noGrp="1"/>
          </p:cNvSpPr>
          <p:nvPr>
            <p:ph type="title"/>
          </p:nvPr>
        </p:nvSpPr>
        <p:spPr>
          <a:xfrm>
            <a:off x="236683" y="170687"/>
            <a:ext cx="6418695" cy="914401"/>
          </a:xfrm>
          <a:prstGeom prst="rect">
            <a:avLst/>
          </a:prstGeom>
        </p:spPr>
        <p:txBody>
          <a:bodyPr/>
          <a:lstStyle/>
          <a:p>
            <a:r>
              <a:t>Title Text</a:t>
            </a:r>
          </a:p>
        </p:txBody>
      </p:sp>
      <p:sp>
        <p:nvSpPr>
          <p:cNvPr id="333" name="Straight Connector 3"/>
          <p:cNvSpPr/>
          <p:nvPr/>
        </p:nvSpPr>
        <p:spPr>
          <a:xfrm>
            <a:off x="4933084" y="4828033"/>
            <a:ext cx="1924916" cy="1"/>
          </a:xfrm>
          <a:prstGeom prst="line">
            <a:avLst/>
          </a:prstGeom>
          <a:ln w="38100">
            <a:solidFill>
              <a:srgbClr val="2BB0C8">
                <a:alpha val="50000"/>
              </a:srgbClr>
            </a:solidFill>
            <a:miter/>
          </a:ln>
        </p:spPr>
        <p:txBody>
          <a:bodyPr lIns="34289" rIns="34289"/>
          <a:lstStyle/>
          <a:p>
            <a:endParaRPr sz="1350"/>
          </a:p>
        </p:txBody>
      </p:sp>
      <p:sp>
        <p:nvSpPr>
          <p:cNvPr id="33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x">
  <p:cSld name="5_Title and Content">
    <p:bg>
      <p:bgPr>
        <a:gradFill flip="none" rotWithShape="1">
          <a:gsLst>
            <a:gs pos="0">
              <a:srgbClr val="23245A"/>
            </a:gs>
            <a:gs pos="16000">
              <a:srgbClr val="282A68"/>
            </a:gs>
            <a:gs pos="29000">
              <a:srgbClr val="252660"/>
            </a:gs>
            <a:gs pos="81000">
              <a:srgbClr val="171333"/>
            </a:gs>
          </a:gsLst>
          <a:lin ang="5400000" scaled="0"/>
        </a:gradFill>
        <a:effectLst/>
      </p:bgPr>
    </p:bg>
    <p:spTree>
      <p:nvGrpSpPr>
        <p:cNvPr id="1" name=""/>
        <p:cNvGrpSpPr/>
        <p:nvPr/>
      </p:nvGrpSpPr>
      <p:grpSpPr>
        <a:xfrm>
          <a:off x="0" y="0"/>
          <a:ext cx="0" cy="0"/>
          <a:chOff x="0" y="0"/>
          <a:chExt cx="0" cy="0"/>
        </a:xfrm>
      </p:grpSpPr>
      <p:sp>
        <p:nvSpPr>
          <p:cNvPr id="341" name="Body Level One…"/>
          <p:cNvSpPr txBox="1">
            <a:spLocks noGrp="1"/>
          </p:cNvSpPr>
          <p:nvPr>
            <p:ph type="body" idx="1" hasCustomPrompt="1"/>
          </p:nvPr>
        </p:nvSpPr>
        <p:spPr>
          <a:xfrm>
            <a:off x="236683" y="1363289"/>
            <a:ext cx="6392718" cy="3389687"/>
          </a:xfrm>
          <a:prstGeom prst="rect">
            <a:avLst/>
          </a:prstGeom>
        </p:spPr>
        <p:txBody>
          <a:bodyPr/>
          <a:lstStyle>
            <a:lvl1pPr>
              <a:buClr>
                <a:srgbClr val="FF8701"/>
              </a:buClr>
            </a:lvl1pPr>
            <a:lvl2pPr>
              <a:buClr>
                <a:srgbClr val="FF8701"/>
              </a:buClr>
            </a:lvl2pPr>
            <a:lvl3pPr>
              <a:buClr>
                <a:srgbClr val="FF8701"/>
              </a:buClr>
            </a:lvl3pPr>
            <a:lvl4pPr>
              <a:buClr>
                <a:srgbClr val="FF8701"/>
              </a:buClr>
            </a:lvl4pPr>
            <a:lvl5pPr>
              <a:buClr>
                <a:srgbClr val="FF8701"/>
              </a:buClr>
            </a:lvl5pPr>
          </a:lstStyle>
          <a:p>
            <a:r>
              <a:t>Edit Master text styles</a:t>
            </a:r>
          </a:p>
          <a:p>
            <a:pPr lvl="1"/>
            <a:endParaRPr/>
          </a:p>
          <a:p>
            <a:pPr lvl="2"/>
            <a:endParaRPr/>
          </a:p>
          <a:p>
            <a:pPr lvl="3"/>
            <a:endParaRPr/>
          </a:p>
          <a:p>
            <a:pPr lvl="4"/>
            <a:endParaRPr/>
          </a:p>
        </p:txBody>
      </p:sp>
      <p:sp>
        <p:nvSpPr>
          <p:cNvPr id="342" name="Straight Connector 11"/>
          <p:cNvSpPr/>
          <p:nvPr/>
        </p:nvSpPr>
        <p:spPr>
          <a:xfrm>
            <a:off x="4933084" y="4828033"/>
            <a:ext cx="1924916" cy="1"/>
          </a:xfrm>
          <a:prstGeom prst="line">
            <a:avLst/>
          </a:prstGeom>
          <a:ln w="38100">
            <a:solidFill>
              <a:srgbClr val="2BB0C8"/>
            </a:solidFill>
            <a:miter/>
          </a:ln>
        </p:spPr>
        <p:txBody>
          <a:bodyPr lIns="34289" rIns="34289"/>
          <a:lstStyle/>
          <a:p>
            <a:endParaRPr sz="1350"/>
          </a:p>
        </p:txBody>
      </p:sp>
      <p:sp>
        <p:nvSpPr>
          <p:cNvPr id="343" name="Title Text"/>
          <p:cNvSpPr txBox="1">
            <a:spLocks noGrp="1"/>
          </p:cNvSpPr>
          <p:nvPr>
            <p:ph type="title"/>
          </p:nvPr>
        </p:nvSpPr>
        <p:spPr>
          <a:xfrm>
            <a:off x="236683" y="170687"/>
            <a:ext cx="6418695" cy="914401"/>
          </a:xfrm>
          <a:prstGeom prst="rect">
            <a:avLst/>
          </a:prstGeom>
        </p:spPr>
        <p:txBody>
          <a:bodyPr/>
          <a:lstStyle/>
          <a:p>
            <a:r>
              <a:t>Title Text</a:t>
            </a:r>
          </a:p>
        </p:txBody>
      </p:sp>
      <p:sp>
        <p:nvSpPr>
          <p:cNvPr id="34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x">
  <p:cSld name="3_Title and Content">
    <p:bg>
      <p:bgPr>
        <a:gradFill flip="none" rotWithShape="1">
          <a:gsLst>
            <a:gs pos="0">
              <a:srgbClr val="23245A"/>
            </a:gs>
            <a:gs pos="16000">
              <a:srgbClr val="282A68"/>
            </a:gs>
            <a:gs pos="29000">
              <a:srgbClr val="252660"/>
            </a:gs>
            <a:gs pos="81000">
              <a:srgbClr val="171333"/>
            </a:gs>
          </a:gsLst>
          <a:lin ang="5400000" scaled="0"/>
        </a:gradFill>
        <a:effectLst/>
      </p:bgPr>
    </p:bg>
    <p:spTree>
      <p:nvGrpSpPr>
        <p:cNvPr id="1" name=""/>
        <p:cNvGrpSpPr/>
        <p:nvPr/>
      </p:nvGrpSpPr>
      <p:grpSpPr>
        <a:xfrm>
          <a:off x="0" y="0"/>
          <a:ext cx="0" cy="0"/>
          <a:chOff x="0" y="0"/>
          <a:chExt cx="0" cy="0"/>
        </a:xfrm>
      </p:grpSpPr>
      <p:sp>
        <p:nvSpPr>
          <p:cNvPr id="351" name="Body Level One…"/>
          <p:cNvSpPr txBox="1">
            <a:spLocks noGrp="1"/>
          </p:cNvSpPr>
          <p:nvPr>
            <p:ph type="body" idx="1" hasCustomPrompt="1"/>
          </p:nvPr>
        </p:nvSpPr>
        <p:spPr>
          <a:xfrm>
            <a:off x="236683" y="1363289"/>
            <a:ext cx="6392718" cy="3389687"/>
          </a:xfrm>
          <a:prstGeom prst="rect">
            <a:avLst/>
          </a:prstGeom>
        </p:spPr>
        <p:txBody>
          <a:bodyPr/>
          <a:lstStyle>
            <a:lvl1pPr>
              <a:buClr>
                <a:srgbClr val="12FFEF"/>
              </a:buClr>
            </a:lvl1pPr>
            <a:lvl2pPr>
              <a:buClr>
                <a:srgbClr val="12FFEF"/>
              </a:buClr>
            </a:lvl2pPr>
            <a:lvl3pPr>
              <a:buClr>
                <a:srgbClr val="12FFEF"/>
              </a:buClr>
            </a:lvl3pPr>
            <a:lvl4pPr>
              <a:buClr>
                <a:srgbClr val="12FFEF"/>
              </a:buClr>
            </a:lvl4pPr>
            <a:lvl5pPr>
              <a:buClr>
                <a:srgbClr val="12FFEF"/>
              </a:buClr>
            </a:lvl5pPr>
          </a:lstStyle>
          <a:p>
            <a:r>
              <a:t>Edit Master text styles</a:t>
            </a:r>
          </a:p>
          <a:p>
            <a:pPr lvl="1"/>
            <a:endParaRPr/>
          </a:p>
          <a:p>
            <a:pPr lvl="2"/>
            <a:endParaRPr/>
          </a:p>
          <a:p>
            <a:pPr lvl="3"/>
            <a:endParaRPr/>
          </a:p>
          <a:p>
            <a:pPr lvl="4"/>
            <a:endParaRPr/>
          </a:p>
        </p:txBody>
      </p:sp>
      <p:sp>
        <p:nvSpPr>
          <p:cNvPr id="352" name="Rectangle 5"/>
          <p:cNvSpPr/>
          <p:nvPr/>
        </p:nvSpPr>
        <p:spPr>
          <a:xfrm>
            <a:off x="0" y="-1"/>
            <a:ext cx="6858000" cy="1085090"/>
          </a:xfrm>
          <a:prstGeom prst="rect">
            <a:avLst/>
          </a:prstGeom>
          <a:solidFill>
            <a:srgbClr val="FFFFFF"/>
          </a:solidFill>
          <a:ln w="12700">
            <a:miter lim="400000"/>
          </a:ln>
        </p:spPr>
        <p:txBody>
          <a:bodyPr lIns="34289" rIns="34289" anchor="ctr"/>
          <a:lstStyle/>
          <a:p>
            <a:pPr algn="ctr">
              <a:defRPr>
                <a:solidFill>
                  <a:srgbClr val="FFFFFF"/>
                </a:solidFill>
              </a:defRPr>
            </a:pPr>
            <a:endParaRPr sz="1350"/>
          </a:p>
        </p:txBody>
      </p:sp>
      <p:sp>
        <p:nvSpPr>
          <p:cNvPr id="353" name="Straight Connector 11"/>
          <p:cNvSpPr/>
          <p:nvPr/>
        </p:nvSpPr>
        <p:spPr>
          <a:xfrm>
            <a:off x="4933084" y="4828033"/>
            <a:ext cx="1924916" cy="1"/>
          </a:xfrm>
          <a:prstGeom prst="line">
            <a:avLst/>
          </a:prstGeom>
          <a:ln w="38100">
            <a:solidFill>
              <a:srgbClr val="2BB0C8"/>
            </a:solidFill>
            <a:miter/>
          </a:ln>
        </p:spPr>
        <p:txBody>
          <a:bodyPr lIns="34289" rIns="34289"/>
          <a:lstStyle/>
          <a:p>
            <a:endParaRPr sz="1350"/>
          </a:p>
        </p:txBody>
      </p:sp>
      <p:sp>
        <p:nvSpPr>
          <p:cNvPr id="354" name="Title Text"/>
          <p:cNvSpPr txBox="1">
            <a:spLocks noGrp="1"/>
          </p:cNvSpPr>
          <p:nvPr>
            <p:ph type="title"/>
          </p:nvPr>
        </p:nvSpPr>
        <p:spPr>
          <a:xfrm>
            <a:off x="236683" y="170687"/>
            <a:ext cx="6418695" cy="914401"/>
          </a:xfrm>
          <a:prstGeom prst="rect">
            <a:avLst/>
          </a:prstGeom>
        </p:spPr>
        <p:txBody>
          <a:bodyPr/>
          <a:lstStyle>
            <a:lvl1pPr>
              <a:defRPr>
                <a:solidFill>
                  <a:srgbClr val="221F65"/>
                </a:solidFill>
              </a:defRPr>
            </a:lvl1pPr>
          </a:lstStyle>
          <a:p>
            <a:r>
              <a:t>Title Text</a:t>
            </a:r>
          </a:p>
        </p:txBody>
      </p:sp>
      <p:sp>
        <p:nvSpPr>
          <p:cNvPr id="35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x">
  <p:cSld name="1_Title and Content">
    <p:bg>
      <p:bgPr>
        <a:gradFill flip="none" rotWithShape="1">
          <a:gsLst>
            <a:gs pos="0">
              <a:srgbClr val="23245A"/>
            </a:gs>
            <a:gs pos="16000">
              <a:srgbClr val="282A68"/>
            </a:gs>
            <a:gs pos="29000">
              <a:srgbClr val="252660"/>
            </a:gs>
            <a:gs pos="81000">
              <a:srgbClr val="171333"/>
            </a:gs>
          </a:gsLst>
          <a:lin ang="5400000" scaled="0"/>
        </a:gradFill>
        <a:effectLst/>
      </p:bgPr>
    </p:bg>
    <p:spTree>
      <p:nvGrpSpPr>
        <p:cNvPr id="1" name=""/>
        <p:cNvGrpSpPr/>
        <p:nvPr/>
      </p:nvGrpSpPr>
      <p:grpSpPr>
        <a:xfrm>
          <a:off x="0" y="0"/>
          <a:ext cx="0" cy="0"/>
          <a:chOff x="0" y="0"/>
          <a:chExt cx="0" cy="0"/>
        </a:xfrm>
      </p:grpSpPr>
      <p:sp>
        <p:nvSpPr>
          <p:cNvPr id="362" name="Rectangle 3"/>
          <p:cNvSpPr/>
          <p:nvPr/>
        </p:nvSpPr>
        <p:spPr>
          <a:xfrm>
            <a:off x="0" y="2"/>
            <a:ext cx="6858000" cy="5149851"/>
          </a:xfrm>
          <a:prstGeom prst="rect">
            <a:avLst/>
          </a:prstGeom>
          <a:solidFill>
            <a:srgbClr val="FFFFFF"/>
          </a:solidFill>
          <a:ln w="12700">
            <a:miter lim="400000"/>
          </a:ln>
        </p:spPr>
        <p:txBody>
          <a:bodyPr lIns="34289" rIns="34289" anchor="ctr"/>
          <a:lstStyle/>
          <a:p>
            <a:pPr algn="ctr">
              <a:defRPr>
                <a:solidFill>
                  <a:srgbClr val="FFFFFF"/>
                </a:solidFill>
              </a:defRPr>
            </a:pPr>
            <a:endParaRPr sz="1350"/>
          </a:p>
        </p:txBody>
      </p:sp>
      <p:sp>
        <p:nvSpPr>
          <p:cNvPr id="363" name="Straight Connector 8"/>
          <p:cNvSpPr/>
          <p:nvPr/>
        </p:nvSpPr>
        <p:spPr>
          <a:xfrm>
            <a:off x="4933084" y="4828033"/>
            <a:ext cx="1924916" cy="1"/>
          </a:xfrm>
          <a:prstGeom prst="line">
            <a:avLst/>
          </a:prstGeom>
          <a:ln w="38100">
            <a:solidFill>
              <a:srgbClr val="2BB0C8">
                <a:alpha val="50000"/>
              </a:srgbClr>
            </a:solidFill>
            <a:miter/>
          </a:ln>
        </p:spPr>
        <p:txBody>
          <a:bodyPr lIns="34289" rIns="34289"/>
          <a:lstStyle/>
          <a:p>
            <a:endParaRPr sz="1350"/>
          </a:p>
        </p:txBody>
      </p:sp>
      <p:sp>
        <p:nvSpPr>
          <p:cNvPr id="364" name="Body Level One…"/>
          <p:cNvSpPr txBox="1">
            <a:spLocks noGrp="1"/>
          </p:cNvSpPr>
          <p:nvPr>
            <p:ph type="body" idx="1" hasCustomPrompt="1"/>
          </p:nvPr>
        </p:nvSpPr>
        <p:spPr>
          <a:xfrm>
            <a:off x="236683" y="1321724"/>
            <a:ext cx="6418695" cy="3438145"/>
          </a:xfrm>
          <a:prstGeom prst="rect">
            <a:avLst/>
          </a:prstGeom>
        </p:spPr>
        <p:txBody>
          <a:bodyPr/>
          <a:lstStyle>
            <a:lvl1pPr>
              <a:buClr>
                <a:srgbClr val="FF8701"/>
              </a:buClr>
              <a:defRPr>
                <a:solidFill>
                  <a:srgbClr val="002060"/>
                </a:solidFill>
              </a:defRPr>
            </a:lvl1pPr>
            <a:lvl2pPr>
              <a:buClr>
                <a:srgbClr val="FF8701"/>
              </a:buClr>
              <a:defRPr>
                <a:solidFill>
                  <a:srgbClr val="002060"/>
                </a:solidFill>
              </a:defRPr>
            </a:lvl2pPr>
            <a:lvl3pPr>
              <a:buClr>
                <a:srgbClr val="FF8701"/>
              </a:buClr>
              <a:defRPr>
                <a:solidFill>
                  <a:srgbClr val="002060"/>
                </a:solidFill>
              </a:defRPr>
            </a:lvl3pPr>
            <a:lvl4pPr>
              <a:buClr>
                <a:srgbClr val="FF8701"/>
              </a:buClr>
              <a:defRPr>
                <a:solidFill>
                  <a:srgbClr val="002060"/>
                </a:solidFill>
              </a:defRPr>
            </a:lvl4pPr>
            <a:lvl5pPr>
              <a:buClr>
                <a:srgbClr val="FF8701"/>
              </a:buClr>
              <a:defRPr>
                <a:solidFill>
                  <a:srgbClr val="002060"/>
                </a:solidFill>
              </a:defRPr>
            </a:lvl5pPr>
          </a:lstStyle>
          <a:p>
            <a:r>
              <a:t>Edit Master text styles</a:t>
            </a:r>
          </a:p>
          <a:p>
            <a:pPr lvl="1"/>
            <a:endParaRPr/>
          </a:p>
          <a:p>
            <a:pPr lvl="2"/>
            <a:endParaRPr/>
          </a:p>
          <a:p>
            <a:pPr lvl="3"/>
            <a:endParaRPr/>
          </a:p>
          <a:p>
            <a:pPr lvl="4"/>
            <a:endParaRPr/>
          </a:p>
        </p:txBody>
      </p:sp>
      <p:sp>
        <p:nvSpPr>
          <p:cNvPr id="365" name="Title Text"/>
          <p:cNvSpPr txBox="1">
            <a:spLocks noGrp="1"/>
          </p:cNvSpPr>
          <p:nvPr>
            <p:ph type="title"/>
          </p:nvPr>
        </p:nvSpPr>
        <p:spPr>
          <a:xfrm>
            <a:off x="236683" y="170687"/>
            <a:ext cx="6418695" cy="914401"/>
          </a:xfrm>
          <a:prstGeom prst="rect">
            <a:avLst/>
          </a:prstGeom>
        </p:spPr>
        <p:txBody>
          <a:bodyPr/>
          <a:lstStyle>
            <a:lvl1pPr>
              <a:defRPr>
                <a:effectLst>
                  <a:outerShdw blurRad="190500" rotWithShape="0">
                    <a:srgbClr val="070068"/>
                  </a:outerShdw>
                </a:effectLst>
              </a:defRPr>
            </a:lvl1pPr>
          </a:lstStyle>
          <a:p>
            <a:r>
              <a:t>Title Text</a:t>
            </a:r>
          </a:p>
        </p:txBody>
      </p:sp>
      <p:sp>
        <p:nvSpPr>
          <p:cNvPr id="36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2_Title Slide">
    <p:bg>
      <p:bgPr>
        <a:blipFill rotWithShape="1">
          <a:blip r:embed="rId2"/>
          <a:srcRect/>
          <a:stretch>
            <a:fillRect/>
          </a:stretch>
        </a:blipFill>
        <a:effectLst/>
      </p:bgPr>
    </p:bg>
    <p:spTree>
      <p:nvGrpSpPr>
        <p:cNvPr id="1" name=""/>
        <p:cNvGrpSpPr/>
        <p:nvPr/>
      </p:nvGrpSpPr>
      <p:grpSpPr>
        <a:xfrm>
          <a:off x="0" y="0"/>
          <a:ext cx="0" cy="0"/>
          <a:chOff x="0" y="0"/>
          <a:chExt cx="0" cy="0"/>
        </a:xfrm>
      </p:grpSpPr>
      <p:grpSp>
        <p:nvGrpSpPr>
          <p:cNvPr id="92" name="Group 1"/>
          <p:cNvGrpSpPr/>
          <p:nvPr/>
        </p:nvGrpSpPr>
        <p:grpSpPr>
          <a:xfrm>
            <a:off x="453128" y="1478943"/>
            <a:ext cx="3595922" cy="1606761"/>
            <a:chOff x="0" y="0"/>
            <a:chExt cx="4794560" cy="1606760"/>
          </a:xfrm>
        </p:grpSpPr>
        <p:grpSp>
          <p:nvGrpSpPr>
            <p:cNvPr id="64" name="Graphic 4"/>
            <p:cNvGrpSpPr/>
            <p:nvPr/>
          </p:nvGrpSpPr>
          <p:grpSpPr>
            <a:xfrm>
              <a:off x="3375412" y="0"/>
              <a:ext cx="1419149" cy="1260593"/>
              <a:chOff x="0" y="0"/>
              <a:chExt cx="1419147" cy="1260592"/>
            </a:xfrm>
          </p:grpSpPr>
          <p:sp>
            <p:nvSpPr>
              <p:cNvPr id="59" name="Freeform: Shape 30"/>
              <p:cNvSpPr/>
              <p:nvPr/>
            </p:nvSpPr>
            <p:spPr>
              <a:xfrm>
                <a:off x="380344" y="86491"/>
                <a:ext cx="178973" cy="428696"/>
              </a:xfrm>
              <a:custGeom>
                <a:avLst/>
                <a:gdLst/>
                <a:ahLst/>
                <a:cxnLst>
                  <a:cxn ang="0">
                    <a:pos x="wd2" y="hd2"/>
                  </a:cxn>
                  <a:cxn ang="5400000">
                    <a:pos x="wd2" y="hd2"/>
                  </a:cxn>
                  <a:cxn ang="10800000">
                    <a:pos x="wd2" y="hd2"/>
                  </a:cxn>
                  <a:cxn ang="16200000">
                    <a:pos x="wd2" y="hd2"/>
                  </a:cxn>
                </a:cxnLst>
                <a:rect l="0" t="0" r="r" b="b"/>
                <a:pathLst>
                  <a:path w="21600" h="21556" extrusionOk="0">
                    <a:moveTo>
                      <a:pt x="21252" y="8787"/>
                    </a:moveTo>
                    <a:lnTo>
                      <a:pt x="21600" y="21556"/>
                    </a:lnTo>
                    <a:cubicBezTo>
                      <a:pt x="9903" y="21578"/>
                      <a:pt x="401" y="17642"/>
                      <a:pt x="348" y="12769"/>
                    </a:cubicBezTo>
                    <a:lnTo>
                      <a:pt x="0" y="0"/>
                    </a:lnTo>
                    <a:cubicBezTo>
                      <a:pt x="11697" y="-22"/>
                      <a:pt x="21198" y="3914"/>
                      <a:pt x="21252" y="8787"/>
                    </a:cubicBezTo>
                    <a:close/>
                  </a:path>
                </a:pathLst>
              </a:custGeom>
              <a:gradFill flip="none" rotWithShape="1">
                <a:gsLst>
                  <a:gs pos="3000">
                    <a:srgbClr val="9C4D9E"/>
                  </a:gs>
                  <a:gs pos="100000">
                    <a:srgbClr val="DF3493"/>
                  </a:gs>
                </a:gsLst>
                <a:lin ang="15457727" scaled="0"/>
              </a:gradFill>
              <a:ln w="12700" cap="flat">
                <a:noFill/>
                <a:miter lim="400000"/>
              </a:ln>
              <a:effectLst/>
            </p:spPr>
            <p:txBody>
              <a:bodyPr wrap="square" lIns="45719" tIns="45719" rIns="45719" bIns="45719" numCol="1" anchor="ctr">
                <a:noAutofit/>
              </a:bodyPr>
              <a:lstStyle/>
              <a:p>
                <a:endParaRPr sz="1350"/>
              </a:p>
            </p:txBody>
          </p:sp>
          <p:sp>
            <p:nvSpPr>
              <p:cNvPr id="60" name="Freeform: Shape 31"/>
              <p:cNvSpPr/>
              <p:nvPr/>
            </p:nvSpPr>
            <p:spPr>
              <a:xfrm>
                <a:off x="-1" y="-1"/>
                <a:ext cx="178752" cy="604563"/>
              </a:xfrm>
              <a:custGeom>
                <a:avLst/>
                <a:gdLst/>
                <a:ahLst/>
                <a:cxnLst>
                  <a:cxn ang="0">
                    <a:pos x="wd2" y="hd2"/>
                  </a:cxn>
                  <a:cxn ang="5400000">
                    <a:pos x="wd2" y="hd2"/>
                  </a:cxn>
                  <a:cxn ang="10800000">
                    <a:pos x="wd2" y="hd2"/>
                  </a:cxn>
                  <a:cxn ang="16200000">
                    <a:pos x="wd2" y="hd2"/>
                  </a:cxn>
                </a:cxnLst>
                <a:rect l="0" t="0" r="r" b="b"/>
                <a:pathLst>
                  <a:path w="21600" h="21568" extrusionOk="0">
                    <a:moveTo>
                      <a:pt x="21252" y="6235"/>
                    </a:moveTo>
                    <a:lnTo>
                      <a:pt x="21600" y="21568"/>
                    </a:lnTo>
                    <a:cubicBezTo>
                      <a:pt x="9889" y="21584"/>
                      <a:pt x="375" y="18791"/>
                      <a:pt x="322" y="15333"/>
                    </a:cubicBezTo>
                    <a:lnTo>
                      <a:pt x="0" y="0"/>
                    </a:lnTo>
                    <a:cubicBezTo>
                      <a:pt x="11711" y="-16"/>
                      <a:pt x="21225" y="2777"/>
                      <a:pt x="21278" y="6235"/>
                    </a:cubicBezTo>
                    <a:close/>
                  </a:path>
                </a:pathLst>
              </a:custGeom>
              <a:gradFill flip="none" rotWithShape="1">
                <a:gsLst>
                  <a:gs pos="3000">
                    <a:srgbClr val="9C4D9E"/>
                  </a:gs>
                  <a:gs pos="100000">
                    <a:srgbClr val="DF3493"/>
                  </a:gs>
                </a:gsLst>
                <a:lin ang="16418593" scaled="0"/>
              </a:gradFill>
              <a:ln w="12700" cap="flat">
                <a:noFill/>
                <a:miter lim="400000"/>
              </a:ln>
              <a:effectLst/>
            </p:spPr>
            <p:txBody>
              <a:bodyPr wrap="square" lIns="45719" tIns="45719" rIns="45719" bIns="45719" numCol="1" anchor="ctr">
                <a:noAutofit/>
              </a:bodyPr>
              <a:lstStyle/>
              <a:p>
                <a:endParaRPr sz="1350"/>
              </a:p>
            </p:txBody>
          </p:sp>
          <p:sp>
            <p:nvSpPr>
              <p:cNvPr id="61" name="Freeform: Shape 32"/>
              <p:cNvSpPr/>
              <p:nvPr/>
            </p:nvSpPr>
            <p:spPr>
              <a:xfrm>
                <a:off x="222" y="374579"/>
                <a:ext cx="715227" cy="639378"/>
              </a:xfrm>
              <a:custGeom>
                <a:avLst/>
                <a:gdLst/>
                <a:ahLst/>
                <a:cxnLst>
                  <a:cxn ang="0">
                    <a:pos x="wd2" y="hd2"/>
                  </a:cxn>
                  <a:cxn ang="5400000">
                    <a:pos x="wd2" y="hd2"/>
                  </a:cxn>
                  <a:cxn ang="10800000">
                    <a:pos x="wd2" y="hd2"/>
                  </a:cxn>
                  <a:cxn ang="16200000">
                    <a:pos x="wd2" y="hd2"/>
                  </a:cxn>
                </a:cxnLst>
                <a:rect l="0" t="0" r="r" b="b"/>
                <a:pathLst>
                  <a:path w="21587" h="21593" extrusionOk="0">
                    <a:moveTo>
                      <a:pt x="16781" y="11849"/>
                    </a:moveTo>
                    <a:lnTo>
                      <a:pt x="21587" y="11864"/>
                    </a:lnTo>
                    <a:cubicBezTo>
                      <a:pt x="21600" y="8591"/>
                      <a:pt x="19237" y="5932"/>
                      <a:pt x="16312" y="5917"/>
                    </a:cubicBezTo>
                    <a:lnTo>
                      <a:pt x="5114" y="5872"/>
                    </a:lnTo>
                    <a:cubicBezTo>
                      <a:pt x="2316" y="5722"/>
                      <a:pt x="80" y="3168"/>
                      <a:pt x="74" y="0"/>
                    </a:cubicBezTo>
                    <a:lnTo>
                      <a:pt x="27" y="5849"/>
                    </a:lnTo>
                    <a:lnTo>
                      <a:pt x="13" y="5849"/>
                    </a:lnTo>
                    <a:lnTo>
                      <a:pt x="0" y="8995"/>
                    </a:lnTo>
                    <a:lnTo>
                      <a:pt x="0" y="10044"/>
                    </a:lnTo>
                    <a:cubicBezTo>
                      <a:pt x="0" y="10044"/>
                      <a:pt x="0" y="10044"/>
                      <a:pt x="0" y="10044"/>
                    </a:cubicBezTo>
                    <a:lnTo>
                      <a:pt x="0" y="11766"/>
                    </a:lnTo>
                    <a:cubicBezTo>
                      <a:pt x="0" y="11766"/>
                      <a:pt x="11526" y="11811"/>
                      <a:pt x="11526" y="11811"/>
                    </a:cubicBezTo>
                    <a:lnTo>
                      <a:pt x="11566" y="15691"/>
                    </a:lnTo>
                    <a:cubicBezTo>
                      <a:pt x="11580" y="18964"/>
                      <a:pt x="13956" y="21600"/>
                      <a:pt x="16881" y="21593"/>
                    </a:cubicBezTo>
                    <a:lnTo>
                      <a:pt x="16794" y="11841"/>
                    </a:lnTo>
                    <a:close/>
                  </a:path>
                </a:pathLst>
              </a:custGeom>
              <a:gradFill flip="none" rotWithShape="1">
                <a:gsLst>
                  <a:gs pos="0">
                    <a:srgbClr val="AD96C7"/>
                  </a:gs>
                  <a:gs pos="50000">
                    <a:srgbClr val="A471B2"/>
                  </a:gs>
                  <a:gs pos="100000">
                    <a:srgbClr val="9C4D9E"/>
                  </a:gs>
                </a:gsLst>
                <a:lin ang="686192" scaled="0"/>
              </a:gradFill>
              <a:ln w="12700" cap="flat">
                <a:noFill/>
                <a:miter lim="400000"/>
              </a:ln>
              <a:effectLst/>
            </p:spPr>
            <p:txBody>
              <a:bodyPr wrap="square" lIns="45719" tIns="45719" rIns="45719" bIns="45719" numCol="1" anchor="ctr">
                <a:noAutofit/>
              </a:bodyPr>
              <a:lstStyle/>
              <a:p>
                <a:endParaRPr sz="1350"/>
              </a:p>
            </p:txBody>
          </p:sp>
          <p:sp>
            <p:nvSpPr>
              <p:cNvPr id="62" name="Freeform: Shape 33"/>
              <p:cNvSpPr/>
              <p:nvPr/>
            </p:nvSpPr>
            <p:spPr>
              <a:xfrm>
                <a:off x="704133" y="252961"/>
                <a:ext cx="715015" cy="1007632"/>
              </a:xfrm>
              <a:custGeom>
                <a:avLst/>
                <a:gdLst/>
                <a:ahLst/>
                <a:cxnLst>
                  <a:cxn ang="0">
                    <a:pos x="wd2" y="hd2"/>
                  </a:cxn>
                  <a:cxn ang="5400000">
                    <a:pos x="wd2" y="hd2"/>
                  </a:cxn>
                  <a:cxn ang="10800000">
                    <a:pos x="wd2" y="hd2"/>
                  </a:cxn>
                  <a:cxn ang="16200000">
                    <a:pos x="wd2" y="hd2"/>
                  </a:cxn>
                </a:cxnLst>
                <a:rect l="0" t="0" r="r" b="b"/>
                <a:pathLst>
                  <a:path w="19988" h="19838" extrusionOk="0">
                    <a:moveTo>
                      <a:pt x="19684" y="11961"/>
                    </a:moveTo>
                    <a:cubicBezTo>
                      <a:pt x="19250" y="10743"/>
                      <a:pt x="18097" y="9857"/>
                      <a:pt x="16596" y="9175"/>
                    </a:cubicBezTo>
                    <a:cubicBezTo>
                      <a:pt x="16689" y="9093"/>
                      <a:pt x="16733" y="9036"/>
                      <a:pt x="16795" y="8996"/>
                    </a:cubicBezTo>
                    <a:cubicBezTo>
                      <a:pt x="19665" y="7136"/>
                      <a:pt x="19944" y="4460"/>
                      <a:pt x="17483" y="2307"/>
                    </a:cubicBezTo>
                    <a:cubicBezTo>
                      <a:pt x="14054" y="-692"/>
                      <a:pt x="6286" y="-784"/>
                      <a:pt x="2715" y="2133"/>
                    </a:cubicBezTo>
                    <a:cubicBezTo>
                      <a:pt x="49" y="4307"/>
                      <a:pt x="266" y="7115"/>
                      <a:pt x="3242" y="9018"/>
                    </a:cubicBezTo>
                    <a:cubicBezTo>
                      <a:pt x="3304" y="9058"/>
                      <a:pt x="3329" y="9123"/>
                      <a:pt x="3372" y="9175"/>
                    </a:cubicBezTo>
                    <a:cubicBezTo>
                      <a:pt x="-1011" y="11188"/>
                      <a:pt x="-596" y="14830"/>
                      <a:pt x="1643" y="16961"/>
                    </a:cubicBezTo>
                    <a:cubicBezTo>
                      <a:pt x="5046" y="20205"/>
                      <a:pt x="12157" y="20816"/>
                      <a:pt x="16596" y="18231"/>
                    </a:cubicBezTo>
                    <a:cubicBezTo>
                      <a:pt x="19423" y="16585"/>
                      <a:pt x="20589" y="14507"/>
                      <a:pt x="19690" y="11961"/>
                    </a:cubicBezTo>
                    <a:close/>
                    <a:moveTo>
                      <a:pt x="10000" y="3403"/>
                    </a:moveTo>
                    <a:cubicBezTo>
                      <a:pt x="12133" y="3403"/>
                      <a:pt x="13813" y="4342"/>
                      <a:pt x="13837" y="5538"/>
                    </a:cubicBezTo>
                    <a:cubicBezTo>
                      <a:pt x="13856" y="6700"/>
                      <a:pt x="12114" y="7730"/>
                      <a:pt x="10074" y="7756"/>
                    </a:cubicBezTo>
                    <a:cubicBezTo>
                      <a:pt x="7985" y="7787"/>
                      <a:pt x="6125" y="6730"/>
                      <a:pt x="6156" y="5530"/>
                    </a:cubicBezTo>
                    <a:cubicBezTo>
                      <a:pt x="6187" y="4329"/>
                      <a:pt x="7861" y="3399"/>
                      <a:pt x="10000" y="3399"/>
                    </a:cubicBezTo>
                    <a:close/>
                    <a:moveTo>
                      <a:pt x="10043" y="16314"/>
                    </a:moveTo>
                    <a:cubicBezTo>
                      <a:pt x="7408" y="16327"/>
                      <a:pt x="5220" y="15127"/>
                      <a:pt x="5145" y="13629"/>
                    </a:cubicBezTo>
                    <a:cubicBezTo>
                      <a:pt x="5077" y="12140"/>
                      <a:pt x="7216" y="10883"/>
                      <a:pt x="9845" y="10870"/>
                    </a:cubicBezTo>
                    <a:cubicBezTo>
                      <a:pt x="12647" y="10857"/>
                      <a:pt x="14829" y="12035"/>
                      <a:pt x="14836" y="13568"/>
                    </a:cubicBezTo>
                    <a:cubicBezTo>
                      <a:pt x="14836" y="15048"/>
                      <a:pt x="12647" y="16301"/>
                      <a:pt x="10043" y="16314"/>
                    </a:cubicBezTo>
                    <a:close/>
                  </a:path>
                </a:pathLst>
              </a:custGeom>
              <a:gradFill flip="none" rotWithShape="1">
                <a:gsLst>
                  <a:gs pos="3000">
                    <a:srgbClr val="9C4D9E"/>
                  </a:gs>
                  <a:gs pos="100000">
                    <a:srgbClr val="DF3493"/>
                  </a:gs>
                </a:gsLst>
                <a:lin ang="17096614" scaled="0"/>
              </a:gradFill>
              <a:ln w="12700" cap="flat">
                <a:noFill/>
                <a:miter lim="400000"/>
              </a:ln>
              <a:effectLst/>
            </p:spPr>
            <p:txBody>
              <a:bodyPr wrap="square" lIns="45719" tIns="45719" rIns="45719" bIns="45719" numCol="1" anchor="ctr">
                <a:noAutofit/>
              </a:bodyPr>
              <a:lstStyle/>
              <a:p>
                <a:endParaRPr sz="1350"/>
              </a:p>
            </p:txBody>
          </p:sp>
          <p:sp>
            <p:nvSpPr>
              <p:cNvPr id="63" name="Freeform: Shape 34"/>
              <p:cNvSpPr/>
              <p:nvPr/>
            </p:nvSpPr>
            <p:spPr>
              <a:xfrm>
                <a:off x="704356" y="292966"/>
                <a:ext cx="714348" cy="953632"/>
              </a:xfrm>
              <a:custGeom>
                <a:avLst/>
                <a:gdLst/>
                <a:ahLst/>
                <a:cxnLst>
                  <a:cxn ang="0">
                    <a:pos x="wd2" y="hd2"/>
                  </a:cxn>
                  <a:cxn ang="5400000">
                    <a:pos x="wd2" y="hd2"/>
                  </a:cxn>
                  <a:cxn ang="10800000">
                    <a:pos x="wd2" y="hd2"/>
                  </a:cxn>
                  <a:cxn ang="16200000">
                    <a:pos x="wd2" y="hd2"/>
                  </a:cxn>
                </a:cxnLst>
                <a:rect l="0" t="0" r="r" b="b"/>
                <a:pathLst>
                  <a:path w="20969" h="21600" extrusionOk="0">
                    <a:moveTo>
                      <a:pt x="20663" y="12855"/>
                    </a:moveTo>
                    <a:cubicBezTo>
                      <a:pt x="20207" y="11453"/>
                      <a:pt x="18996" y="10433"/>
                      <a:pt x="17421" y="9650"/>
                    </a:cubicBezTo>
                    <a:cubicBezTo>
                      <a:pt x="17518" y="9554"/>
                      <a:pt x="17564" y="9489"/>
                      <a:pt x="17629" y="9444"/>
                    </a:cubicBezTo>
                    <a:cubicBezTo>
                      <a:pt x="19927" y="7811"/>
                      <a:pt x="20630" y="5636"/>
                      <a:pt x="19699" y="3602"/>
                    </a:cubicBezTo>
                    <a:cubicBezTo>
                      <a:pt x="19133" y="6224"/>
                      <a:pt x="15949" y="8384"/>
                      <a:pt x="12265" y="8449"/>
                    </a:cubicBezTo>
                    <a:cubicBezTo>
                      <a:pt x="8079" y="8524"/>
                      <a:pt x="4362" y="5812"/>
                      <a:pt x="4420" y="2713"/>
                    </a:cubicBezTo>
                    <a:cubicBezTo>
                      <a:pt x="4440" y="1718"/>
                      <a:pt x="4804" y="794"/>
                      <a:pt x="5423" y="0"/>
                    </a:cubicBezTo>
                    <a:cubicBezTo>
                      <a:pt x="4440" y="392"/>
                      <a:pt x="3561" y="904"/>
                      <a:pt x="2838" y="1547"/>
                    </a:cubicBezTo>
                    <a:cubicBezTo>
                      <a:pt x="39" y="4049"/>
                      <a:pt x="267" y="7279"/>
                      <a:pt x="3392" y="9469"/>
                    </a:cubicBezTo>
                    <a:cubicBezTo>
                      <a:pt x="3457" y="9514"/>
                      <a:pt x="3483" y="9589"/>
                      <a:pt x="3528" y="9650"/>
                    </a:cubicBezTo>
                    <a:cubicBezTo>
                      <a:pt x="1081" y="10880"/>
                      <a:pt x="72" y="12644"/>
                      <a:pt x="0" y="14392"/>
                    </a:cubicBezTo>
                    <a:cubicBezTo>
                      <a:pt x="1367" y="12357"/>
                      <a:pt x="4355" y="10905"/>
                      <a:pt x="7818" y="10885"/>
                    </a:cubicBezTo>
                    <a:cubicBezTo>
                      <a:pt x="12955" y="10855"/>
                      <a:pt x="16945" y="13462"/>
                      <a:pt x="16952" y="16863"/>
                    </a:cubicBezTo>
                    <a:cubicBezTo>
                      <a:pt x="16952" y="18757"/>
                      <a:pt x="15617" y="20475"/>
                      <a:pt x="13567" y="21600"/>
                    </a:cubicBezTo>
                    <a:cubicBezTo>
                      <a:pt x="14953" y="21304"/>
                      <a:pt x="16262" y="20796"/>
                      <a:pt x="17408" y="20068"/>
                    </a:cubicBezTo>
                    <a:cubicBezTo>
                      <a:pt x="20376" y="18174"/>
                      <a:pt x="21600" y="15783"/>
                      <a:pt x="20656" y="12855"/>
                    </a:cubicBezTo>
                    <a:close/>
                  </a:path>
                </a:pathLst>
              </a:custGeom>
              <a:gradFill flip="none" rotWithShape="1">
                <a:gsLst>
                  <a:gs pos="0">
                    <a:srgbClr val="AD96C7"/>
                  </a:gs>
                  <a:gs pos="75000">
                    <a:srgbClr val="9C4D9E"/>
                  </a:gs>
                </a:gsLst>
                <a:lin ang="2128594" scaled="0"/>
              </a:gradFill>
              <a:ln w="12700" cap="flat">
                <a:noFill/>
                <a:miter lim="400000"/>
              </a:ln>
              <a:effectLst/>
            </p:spPr>
            <p:txBody>
              <a:bodyPr wrap="square" lIns="45719" tIns="45719" rIns="45719" bIns="45719" numCol="1" anchor="ctr">
                <a:noAutofit/>
              </a:bodyPr>
              <a:lstStyle/>
              <a:p>
                <a:endParaRPr sz="1350"/>
              </a:p>
            </p:txBody>
          </p:sp>
        </p:grpSp>
        <p:grpSp>
          <p:nvGrpSpPr>
            <p:cNvPr id="71" name="Graphic 4"/>
            <p:cNvGrpSpPr/>
            <p:nvPr/>
          </p:nvGrpSpPr>
          <p:grpSpPr>
            <a:xfrm>
              <a:off x="-1" y="342643"/>
              <a:ext cx="3392935" cy="901072"/>
              <a:chOff x="0" y="0"/>
              <a:chExt cx="3392933" cy="901071"/>
            </a:xfrm>
          </p:grpSpPr>
          <p:sp>
            <p:nvSpPr>
              <p:cNvPr id="65" name="Freeform: Shape 24"/>
              <p:cNvSpPr/>
              <p:nvPr/>
            </p:nvSpPr>
            <p:spPr>
              <a:xfrm>
                <a:off x="-1" y="-1"/>
                <a:ext cx="168994" cy="885326"/>
              </a:xfrm>
              <a:custGeom>
                <a:avLst/>
                <a:gdLst/>
                <a:ahLst/>
                <a:cxnLst>
                  <a:cxn ang="0">
                    <a:pos x="wd2" y="hd2"/>
                  </a:cxn>
                  <a:cxn ang="5400000">
                    <a:pos x="wd2" y="hd2"/>
                  </a:cxn>
                  <a:cxn ang="10800000">
                    <a:pos x="wd2" y="hd2"/>
                  </a:cxn>
                  <a:cxn ang="16200000">
                    <a:pos x="wd2" y="hd2"/>
                  </a:cxn>
                </a:cxnLst>
                <a:rect l="0" t="0" r="r" b="b"/>
                <a:pathLst>
                  <a:path w="21600" h="21600" extrusionOk="0">
                    <a:moveTo>
                      <a:pt x="0" y="4513"/>
                    </a:moveTo>
                    <a:lnTo>
                      <a:pt x="0" y="21600"/>
                    </a:lnTo>
                    <a:lnTo>
                      <a:pt x="21600" y="21600"/>
                    </a:lnTo>
                    <a:lnTo>
                      <a:pt x="21600" y="0"/>
                    </a:lnTo>
                    <a:cubicBezTo>
                      <a:pt x="9439" y="206"/>
                      <a:pt x="0" y="2159"/>
                      <a:pt x="0" y="4507"/>
                    </a:cubicBezTo>
                    <a:close/>
                  </a:path>
                </a:pathLst>
              </a:custGeom>
              <a:solidFill>
                <a:srgbClr val="FFFFFF"/>
              </a:solidFill>
              <a:ln w="12700" cap="flat">
                <a:noFill/>
                <a:miter lim="400000"/>
              </a:ln>
              <a:effectLst/>
            </p:spPr>
            <p:txBody>
              <a:bodyPr wrap="square" lIns="45719" tIns="45719" rIns="45719" bIns="45719" numCol="1" anchor="ctr">
                <a:noAutofit/>
              </a:bodyPr>
              <a:lstStyle/>
              <a:p>
                <a:endParaRPr sz="1350"/>
              </a:p>
            </p:txBody>
          </p:sp>
          <p:sp>
            <p:nvSpPr>
              <p:cNvPr id="66" name="Freeform: Shape 25"/>
              <p:cNvSpPr/>
              <p:nvPr/>
            </p:nvSpPr>
            <p:spPr>
              <a:xfrm>
                <a:off x="1643794" y="201593"/>
                <a:ext cx="657564" cy="699479"/>
              </a:xfrm>
              <a:custGeom>
                <a:avLst/>
                <a:gdLst/>
                <a:ahLst/>
                <a:cxnLst>
                  <a:cxn ang="0">
                    <a:pos x="wd2" y="hd2"/>
                  </a:cxn>
                  <a:cxn ang="5400000">
                    <a:pos x="wd2" y="hd2"/>
                  </a:cxn>
                  <a:cxn ang="10800000">
                    <a:pos x="wd2" y="hd2"/>
                  </a:cxn>
                  <a:cxn ang="16200000">
                    <a:pos x="wd2" y="hd2"/>
                  </a:cxn>
                </a:cxnLst>
                <a:rect l="0" t="0" r="r" b="b"/>
                <a:pathLst>
                  <a:path w="21600" h="21600" extrusionOk="0">
                    <a:moveTo>
                      <a:pt x="10884" y="0"/>
                    </a:moveTo>
                    <a:cubicBezTo>
                      <a:pt x="4677" y="0"/>
                      <a:pt x="0" y="4643"/>
                      <a:pt x="0" y="10800"/>
                    </a:cubicBezTo>
                    <a:lnTo>
                      <a:pt x="0" y="10882"/>
                    </a:lnTo>
                    <a:cubicBezTo>
                      <a:pt x="0" y="17196"/>
                      <a:pt x="4743" y="21600"/>
                      <a:pt x="11532" y="21600"/>
                    </a:cubicBezTo>
                    <a:cubicBezTo>
                      <a:pt x="15124" y="21600"/>
                      <a:pt x="18038" y="20429"/>
                      <a:pt x="20201" y="18128"/>
                    </a:cubicBezTo>
                    <a:cubicBezTo>
                      <a:pt x="18526" y="16957"/>
                      <a:pt x="16348" y="16669"/>
                      <a:pt x="14191" y="17327"/>
                    </a:cubicBezTo>
                    <a:cubicBezTo>
                      <a:pt x="13404" y="17566"/>
                      <a:pt x="12567" y="17683"/>
                      <a:pt x="11620" y="17683"/>
                    </a:cubicBezTo>
                    <a:cubicBezTo>
                      <a:pt x="8370" y="17683"/>
                      <a:pt x="6119" y="15984"/>
                      <a:pt x="5435" y="13019"/>
                    </a:cubicBezTo>
                    <a:lnTo>
                      <a:pt x="5289" y="12396"/>
                    </a:lnTo>
                    <a:lnTo>
                      <a:pt x="21549" y="12396"/>
                    </a:lnTo>
                    <a:cubicBezTo>
                      <a:pt x="21578" y="12019"/>
                      <a:pt x="21600" y="11629"/>
                      <a:pt x="21600" y="11286"/>
                    </a:cubicBezTo>
                    <a:cubicBezTo>
                      <a:pt x="21600" y="6081"/>
                      <a:pt x="18795" y="0"/>
                      <a:pt x="10884" y="0"/>
                    </a:cubicBezTo>
                    <a:close/>
                    <a:moveTo>
                      <a:pt x="15954" y="9184"/>
                    </a:moveTo>
                    <a:lnTo>
                      <a:pt x="15757" y="9225"/>
                    </a:lnTo>
                    <a:lnTo>
                      <a:pt x="5660" y="9225"/>
                    </a:lnTo>
                    <a:lnTo>
                      <a:pt x="5660" y="9170"/>
                    </a:lnTo>
                    <a:cubicBezTo>
                      <a:pt x="5660" y="9170"/>
                      <a:pt x="5303" y="9170"/>
                      <a:pt x="5303" y="9170"/>
                    </a:cubicBezTo>
                    <a:lnTo>
                      <a:pt x="5340" y="8971"/>
                    </a:lnTo>
                    <a:cubicBezTo>
                      <a:pt x="5923" y="5807"/>
                      <a:pt x="7999" y="3924"/>
                      <a:pt x="10884" y="3924"/>
                    </a:cubicBezTo>
                    <a:cubicBezTo>
                      <a:pt x="13769" y="3924"/>
                      <a:pt x="15852" y="5821"/>
                      <a:pt x="16297" y="8992"/>
                    </a:cubicBezTo>
                    <a:lnTo>
                      <a:pt x="16326" y="9184"/>
                    </a:lnTo>
                    <a:lnTo>
                      <a:pt x="15954" y="9184"/>
                    </a:lnTo>
                    <a:close/>
                  </a:path>
                </a:pathLst>
              </a:custGeom>
              <a:solidFill>
                <a:srgbClr val="FFFFFF"/>
              </a:solidFill>
              <a:ln w="12700" cap="flat">
                <a:noFill/>
                <a:miter lim="400000"/>
              </a:ln>
              <a:effectLst/>
            </p:spPr>
            <p:txBody>
              <a:bodyPr wrap="square" lIns="45719" tIns="45719" rIns="45719" bIns="45719" numCol="1" anchor="ctr">
                <a:noAutofit/>
              </a:bodyPr>
              <a:lstStyle/>
              <a:p>
                <a:endParaRPr sz="1350"/>
              </a:p>
            </p:txBody>
          </p:sp>
          <p:sp>
            <p:nvSpPr>
              <p:cNvPr id="67" name="Freeform: Shape 26"/>
              <p:cNvSpPr/>
              <p:nvPr/>
            </p:nvSpPr>
            <p:spPr>
              <a:xfrm>
                <a:off x="2345712" y="204254"/>
                <a:ext cx="532261" cy="694600"/>
              </a:xfrm>
              <a:custGeom>
                <a:avLst/>
                <a:gdLst/>
                <a:ahLst/>
                <a:cxnLst>
                  <a:cxn ang="0">
                    <a:pos x="wd2" y="hd2"/>
                  </a:cxn>
                  <a:cxn ang="5400000">
                    <a:pos x="wd2" y="hd2"/>
                  </a:cxn>
                  <a:cxn ang="10800000">
                    <a:pos x="wd2" y="hd2"/>
                  </a:cxn>
                  <a:cxn ang="16200000">
                    <a:pos x="wd2" y="hd2"/>
                  </a:cxn>
                </a:cxnLst>
                <a:rect l="0" t="0" r="r" b="b"/>
                <a:pathLst>
                  <a:path w="21600" h="21600" extrusionOk="0">
                    <a:moveTo>
                      <a:pt x="13410" y="8959"/>
                    </a:moveTo>
                    <a:lnTo>
                      <a:pt x="12510" y="8724"/>
                    </a:lnTo>
                    <a:cubicBezTo>
                      <a:pt x="9513" y="7945"/>
                      <a:pt x="7137" y="7331"/>
                      <a:pt x="7137" y="5855"/>
                    </a:cubicBezTo>
                    <a:lnTo>
                      <a:pt x="7137" y="5772"/>
                    </a:lnTo>
                    <a:cubicBezTo>
                      <a:pt x="7137" y="4834"/>
                      <a:pt x="8100" y="3745"/>
                      <a:pt x="10800" y="3745"/>
                    </a:cubicBezTo>
                    <a:cubicBezTo>
                      <a:pt x="12780" y="3745"/>
                      <a:pt x="15489" y="4421"/>
                      <a:pt x="18270" y="5593"/>
                    </a:cubicBezTo>
                    <a:lnTo>
                      <a:pt x="20727" y="2186"/>
                    </a:lnTo>
                    <a:cubicBezTo>
                      <a:pt x="17838" y="814"/>
                      <a:pt x="14211" y="0"/>
                      <a:pt x="10962" y="0"/>
                    </a:cubicBezTo>
                    <a:cubicBezTo>
                      <a:pt x="6093" y="0"/>
                      <a:pt x="1188" y="1986"/>
                      <a:pt x="1188" y="6428"/>
                    </a:cubicBezTo>
                    <a:lnTo>
                      <a:pt x="1188" y="6510"/>
                    </a:lnTo>
                    <a:cubicBezTo>
                      <a:pt x="1188" y="10262"/>
                      <a:pt x="5049" y="11648"/>
                      <a:pt x="9234" y="12586"/>
                    </a:cubicBezTo>
                    <a:cubicBezTo>
                      <a:pt x="9603" y="12669"/>
                      <a:pt x="9963" y="12752"/>
                      <a:pt x="10314" y="12834"/>
                    </a:cubicBezTo>
                    <a:cubicBezTo>
                      <a:pt x="13176" y="13483"/>
                      <a:pt x="15642" y="14041"/>
                      <a:pt x="15642" y="15621"/>
                    </a:cubicBezTo>
                    <a:lnTo>
                      <a:pt x="15642" y="15703"/>
                    </a:lnTo>
                    <a:cubicBezTo>
                      <a:pt x="15642" y="16352"/>
                      <a:pt x="15246" y="17855"/>
                      <a:pt x="11556" y="17855"/>
                    </a:cubicBezTo>
                    <a:cubicBezTo>
                      <a:pt x="10125" y="17855"/>
                      <a:pt x="8586" y="17621"/>
                      <a:pt x="6975" y="17159"/>
                    </a:cubicBezTo>
                    <a:cubicBezTo>
                      <a:pt x="4374" y="16414"/>
                      <a:pt x="1539" y="17041"/>
                      <a:pt x="0" y="18690"/>
                    </a:cubicBezTo>
                    <a:cubicBezTo>
                      <a:pt x="3312" y="20566"/>
                      <a:pt x="7335" y="21600"/>
                      <a:pt x="11349" y="21600"/>
                    </a:cubicBezTo>
                    <a:cubicBezTo>
                      <a:pt x="17865" y="21600"/>
                      <a:pt x="21600" y="19214"/>
                      <a:pt x="21600" y="15055"/>
                    </a:cubicBezTo>
                    <a:lnTo>
                      <a:pt x="21600" y="14972"/>
                    </a:lnTo>
                    <a:cubicBezTo>
                      <a:pt x="21600" y="11359"/>
                      <a:pt x="17379" y="9979"/>
                      <a:pt x="13428" y="8972"/>
                    </a:cubicBezTo>
                    <a:close/>
                  </a:path>
                </a:pathLst>
              </a:custGeom>
              <a:solidFill>
                <a:srgbClr val="FFFFFF"/>
              </a:solidFill>
              <a:ln w="12700" cap="flat">
                <a:noFill/>
                <a:miter lim="400000"/>
              </a:ln>
              <a:effectLst/>
            </p:spPr>
            <p:txBody>
              <a:bodyPr wrap="square" lIns="45719" tIns="45719" rIns="45719" bIns="45719" numCol="1" anchor="ctr">
                <a:noAutofit/>
              </a:bodyPr>
              <a:lstStyle/>
              <a:p>
                <a:endParaRPr sz="1350"/>
              </a:p>
            </p:txBody>
          </p:sp>
          <p:sp>
            <p:nvSpPr>
              <p:cNvPr id="68" name="Freeform: Shape 27"/>
              <p:cNvSpPr/>
              <p:nvPr/>
            </p:nvSpPr>
            <p:spPr>
              <a:xfrm>
                <a:off x="2955371" y="34818"/>
                <a:ext cx="437563" cy="862262"/>
              </a:xfrm>
              <a:custGeom>
                <a:avLst/>
                <a:gdLst/>
                <a:ahLst/>
                <a:cxnLst>
                  <a:cxn ang="0">
                    <a:pos x="wd2" y="hd2"/>
                  </a:cxn>
                  <a:cxn ang="5400000">
                    <a:pos x="wd2" y="hd2"/>
                  </a:cxn>
                  <a:cxn ang="10800000">
                    <a:pos x="wd2" y="hd2"/>
                  </a:cxn>
                  <a:cxn ang="16200000">
                    <a:pos x="wd2" y="hd2"/>
                  </a:cxn>
                </a:cxnLst>
                <a:rect l="0" t="0" r="r" b="b"/>
                <a:pathLst>
                  <a:path w="21600" h="21600" extrusionOk="0">
                    <a:moveTo>
                      <a:pt x="14889" y="18161"/>
                    </a:moveTo>
                    <a:lnTo>
                      <a:pt x="12426" y="18128"/>
                    </a:lnTo>
                    <a:cubicBezTo>
                      <a:pt x="10105" y="18111"/>
                      <a:pt x="8222" y="17144"/>
                      <a:pt x="8222" y="15961"/>
                    </a:cubicBezTo>
                    <a:lnTo>
                      <a:pt x="8222" y="8439"/>
                    </a:lnTo>
                    <a:lnTo>
                      <a:pt x="8933" y="8389"/>
                    </a:lnTo>
                    <a:cubicBezTo>
                      <a:pt x="13126" y="8111"/>
                      <a:pt x="16367" y="6389"/>
                      <a:pt x="16739" y="4267"/>
                    </a:cubicBezTo>
                    <a:lnTo>
                      <a:pt x="8211" y="4267"/>
                    </a:lnTo>
                    <a:lnTo>
                      <a:pt x="8211" y="0"/>
                    </a:lnTo>
                    <a:lnTo>
                      <a:pt x="0" y="0"/>
                    </a:lnTo>
                    <a:lnTo>
                      <a:pt x="0" y="16722"/>
                    </a:lnTo>
                    <a:cubicBezTo>
                      <a:pt x="0" y="20094"/>
                      <a:pt x="2868" y="21600"/>
                      <a:pt x="9295" y="21600"/>
                    </a:cubicBezTo>
                    <a:lnTo>
                      <a:pt x="14550" y="21600"/>
                    </a:lnTo>
                    <a:lnTo>
                      <a:pt x="14801" y="21572"/>
                    </a:lnTo>
                    <a:cubicBezTo>
                      <a:pt x="18458" y="21428"/>
                      <a:pt x="21315" y="19972"/>
                      <a:pt x="21600" y="18156"/>
                    </a:cubicBezTo>
                    <a:lnTo>
                      <a:pt x="14889" y="18156"/>
                    </a:lnTo>
                    <a:close/>
                  </a:path>
                </a:pathLst>
              </a:custGeom>
              <a:solidFill>
                <a:srgbClr val="FFFFFF"/>
              </a:solidFill>
              <a:ln w="12700" cap="flat">
                <a:noFill/>
                <a:miter lim="400000"/>
              </a:ln>
              <a:effectLst/>
            </p:spPr>
            <p:txBody>
              <a:bodyPr wrap="square" lIns="45719" tIns="45719" rIns="45719" bIns="45719" numCol="1" anchor="ctr">
                <a:noAutofit/>
              </a:bodyPr>
              <a:lstStyle/>
              <a:p>
                <a:endParaRPr sz="1350"/>
              </a:p>
            </p:txBody>
          </p:sp>
          <p:sp>
            <p:nvSpPr>
              <p:cNvPr id="69" name="Freeform: Shape 28"/>
              <p:cNvSpPr/>
              <p:nvPr/>
            </p:nvSpPr>
            <p:spPr>
              <a:xfrm>
                <a:off x="279879" y="201371"/>
                <a:ext cx="654902" cy="683954"/>
              </a:xfrm>
              <a:custGeom>
                <a:avLst/>
                <a:gdLst/>
                <a:ahLst/>
                <a:cxnLst>
                  <a:cxn ang="0">
                    <a:pos x="wd2" y="hd2"/>
                  </a:cxn>
                  <a:cxn ang="5400000">
                    <a:pos x="wd2" y="hd2"/>
                  </a:cxn>
                  <a:cxn ang="10800000">
                    <a:pos x="wd2" y="hd2"/>
                  </a:cxn>
                  <a:cxn ang="16200000">
                    <a:pos x="wd2" y="hd2"/>
                  </a:cxn>
                </a:cxnLst>
                <a:rect l="0" t="0" r="r" b="b"/>
                <a:pathLst>
                  <a:path w="21600" h="21600" extrusionOk="0">
                    <a:moveTo>
                      <a:pt x="10928" y="7"/>
                    </a:moveTo>
                    <a:cubicBezTo>
                      <a:pt x="4696" y="7"/>
                      <a:pt x="0" y="4756"/>
                      <a:pt x="0" y="11052"/>
                    </a:cubicBezTo>
                    <a:lnTo>
                      <a:pt x="0" y="21600"/>
                    </a:lnTo>
                    <a:lnTo>
                      <a:pt x="5354" y="21600"/>
                    </a:lnTo>
                    <a:lnTo>
                      <a:pt x="5354" y="9266"/>
                    </a:lnTo>
                    <a:cubicBezTo>
                      <a:pt x="5947" y="5967"/>
                      <a:pt x="8031" y="4013"/>
                      <a:pt x="10928" y="4013"/>
                    </a:cubicBezTo>
                    <a:cubicBezTo>
                      <a:pt x="13825" y="4013"/>
                      <a:pt x="15917" y="5953"/>
                      <a:pt x="16370" y="9196"/>
                    </a:cubicBezTo>
                    <a:lnTo>
                      <a:pt x="16370" y="16067"/>
                    </a:lnTo>
                    <a:cubicBezTo>
                      <a:pt x="16370" y="18925"/>
                      <a:pt x="18652" y="21306"/>
                      <a:pt x="21600" y="21572"/>
                    </a:cubicBezTo>
                    <a:lnTo>
                      <a:pt x="21600" y="13202"/>
                    </a:lnTo>
                    <a:cubicBezTo>
                      <a:pt x="21585" y="12572"/>
                      <a:pt x="21585" y="11977"/>
                      <a:pt x="21585" y="11493"/>
                    </a:cubicBezTo>
                    <a:cubicBezTo>
                      <a:pt x="21585" y="3019"/>
                      <a:pt x="16085" y="0"/>
                      <a:pt x="10935" y="0"/>
                    </a:cubicBezTo>
                    <a:close/>
                  </a:path>
                </a:pathLst>
              </a:custGeom>
              <a:solidFill>
                <a:srgbClr val="FFFFFF"/>
              </a:solidFill>
              <a:ln w="12700" cap="flat">
                <a:noFill/>
                <a:miter lim="400000"/>
              </a:ln>
              <a:effectLst/>
            </p:spPr>
            <p:txBody>
              <a:bodyPr wrap="square" lIns="45719" tIns="45719" rIns="45719" bIns="45719" numCol="1" anchor="ctr">
                <a:noAutofit/>
              </a:bodyPr>
              <a:lstStyle/>
              <a:p>
                <a:endParaRPr sz="1350"/>
              </a:p>
            </p:txBody>
          </p:sp>
          <p:sp>
            <p:nvSpPr>
              <p:cNvPr id="70" name="Freeform: Shape 29"/>
              <p:cNvSpPr/>
              <p:nvPr/>
            </p:nvSpPr>
            <p:spPr>
              <a:xfrm>
                <a:off x="940103" y="443"/>
                <a:ext cx="791293" cy="891536"/>
              </a:xfrm>
              <a:custGeom>
                <a:avLst/>
                <a:gdLst/>
                <a:ahLst/>
                <a:cxnLst>
                  <a:cxn ang="0">
                    <a:pos x="wd2" y="hd2"/>
                  </a:cxn>
                  <a:cxn ang="5400000">
                    <a:pos x="wd2" y="hd2"/>
                  </a:cxn>
                  <a:cxn ang="10800000">
                    <a:pos x="wd2" y="hd2"/>
                  </a:cxn>
                  <a:cxn ang="16200000">
                    <a:pos x="wd2" y="hd2"/>
                  </a:cxn>
                </a:cxnLst>
                <a:rect l="0" t="0" r="r" b="b"/>
                <a:pathLst>
                  <a:path w="21600" h="21600" extrusionOk="0">
                    <a:moveTo>
                      <a:pt x="14693" y="4664"/>
                    </a:moveTo>
                    <a:lnTo>
                      <a:pt x="9777" y="16415"/>
                    </a:lnTo>
                    <a:lnTo>
                      <a:pt x="6883" y="9494"/>
                    </a:lnTo>
                    <a:cubicBezTo>
                      <a:pt x="5793" y="6888"/>
                      <a:pt x="3106" y="5083"/>
                      <a:pt x="0" y="4852"/>
                    </a:cubicBezTo>
                    <a:lnTo>
                      <a:pt x="7573" y="21600"/>
                    </a:lnTo>
                    <a:lnTo>
                      <a:pt x="11835" y="21600"/>
                    </a:lnTo>
                    <a:lnTo>
                      <a:pt x="21600" y="0"/>
                    </a:lnTo>
                    <a:cubicBezTo>
                      <a:pt x="18476" y="236"/>
                      <a:pt x="15782" y="2047"/>
                      <a:pt x="14687" y="4664"/>
                    </a:cubicBezTo>
                    <a:close/>
                  </a:path>
                </a:pathLst>
              </a:custGeom>
              <a:solidFill>
                <a:srgbClr val="FFFFFF"/>
              </a:solidFill>
              <a:ln w="12700" cap="flat">
                <a:noFill/>
                <a:miter lim="400000"/>
              </a:ln>
              <a:effectLst/>
            </p:spPr>
            <p:txBody>
              <a:bodyPr wrap="square" lIns="45719" tIns="45719" rIns="45719" bIns="45719" numCol="1" anchor="ctr">
                <a:noAutofit/>
              </a:bodyPr>
              <a:lstStyle/>
              <a:p>
                <a:endParaRPr sz="1350"/>
              </a:p>
            </p:txBody>
          </p:sp>
        </p:grpSp>
        <p:grpSp>
          <p:nvGrpSpPr>
            <p:cNvPr id="91" name="Graphic 4"/>
            <p:cNvGrpSpPr/>
            <p:nvPr/>
          </p:nvGrpSpPr>
          <p:grpSpPr>
            <a:xfrm>
              <a:off x="585706" y="1401175"/>
              <a:ext cx="4174913" cy="205586"/>
              <a:chOff x="0" y="0"/>
              <a:chExt cx="4174911" cy="205584"/>
            </a:xfrm>
          </p:grpSpPr>
          <p:sp>
            <p:nvSpPr>
              <p:cNvPr id="72" name="Freeform: Shape 5"/>
              <p:cNvSpPr/>
              <p:nvPr/>
            </p:nvSpPr>
            <p:spPr>
              <a:xfrm>
                <a:off x="0" y="2439"/>
                <a:ext cx="242622" cy="200928"/>
              </a:xfrm>
              <a:custGeom>
                <a:avLst/>
                <a:gdLst/>
                <a:ahLst/>
                <a:cxnLst>
                  <a:cxn ang="0">
                    <a:pos x="wd2" y="hd2"/>
                  </a:cxn>
                  <a:cxn ang="5400000">
                    <a:pos x="wd2" y="hd2"/>
                  </a:cxn>
                  <a:cxn ang="10800000">
                    <a:pos x="wd2" y="hd2"/>
                  </a:cxn>
                  <a:cxn ang="16200000">
                    <a:pos x="wd2" y="hd2"/>
                  </a:cxn>
                </a:cxnLst>
                <a:rect l="0" t="0" r="r" b="b"/>
                <a:pathLst>
                  <a:path w="21600" h="21600" extrusionOk="0">
                    <a:moveTo>
                      <a:pt x="3969" y="21076"/>
                    </a:moveTo>
                    <a:cubicBezTo>
                      <a:pt x="3574" y="20718"/>
                      <a:pt x="3297" y="20098"/>
                      <a:pt x="3159" y="19192"/>
                    </a:cubicBezTo>
                    <a:lnTo>
                      <a:pt x="0" y="0"/>
                    </a:lnTo>
                    <a:lnTo>
                      <a:pt x="3574" y="0"/>
                    </a:lnTo>
                    <a:lnTo>
                      <a:pt x="5765" y="15330"/>
                    </a:lnTo>
                    <a:lnTo>
                      <a:pt x="5824" y="15330"/>
                    </a:lnTo>
                    <a:lnTo>
                      <a:pt x="9536" y="1144"/>
                    </a:lnTo>
                    <a:lnTo>
                      <a:pt x="10820" y="1144"/>
                    </a:lnTo>
                    <a:cubicBezTo>
                      <a:pt x="11254" y="1144"/>
                      <a:pt x="11610" y="1287"/>
                      <a:pt x="11925" y="1550"/>
                    </a:cubicBezTo>
                    <a:cubicBezTo>
                      <a:pt x="12241" y="1812"/>
                      <a:pt x="12478" y="2313"/>
                      <a:pt x="12656" y="3004"/>
                    </a:cubicBezTo>
                    <a:lnTo>
                      <a:pt x="15776" y="15306"/>
                    </a:lnTo>
                    <a:lnTo>
                      <a:pt x="15835" y="15306"/>
                    </a:lnTo>
                    <a:lnTo>
                      <a:pt x="18026" y="0"/>
                    </a:lnTo>
                    <a:lnTo>
                      <a:pt x="21600" y="0"/>
                    </a:lnTo>
                    <a:lnTo>
                      <a:pt x="18401" y="19192"/>
                    </a:lnTo>
                    <a:cubicBezTo>
                      <a:pt x="18263" y="20027"/>
                      <a:pt x="18007" y="20623"/>
                      <a:pt x="17651" y="21004"/>
                    </a:cubicBezTo>
                    <a:cubicBezTo>
                      <a:pt x="17296" y="21385"/>
                      <a:pt x="16782" y="21600"/>
                      <a:pt x="16151" y="21600"/>
                    </a:cubicBezTo>
                    <a:lnTo>
                      <a:pt x="14670" y="21600"/>
                    </a:lnTo>
                    <a:lnTo>
                      <a:pt x="10859" y="6795"/>
                    </a:lnTo>
                    <a:lnTo>
                      <a:pt x="10800" y="6795"/>
                    </a:lnTo>
                    <a:lnTo>
                      <a:pt x="6910" y="21600"/>
                    </a:lnTo>
                    <a:lnTo>
                      <a:pt x="5430" y="21600"/>
                    </a:lnTo>
                    <a:cubicBezTo>
                      <a:pt x="4857" y="21600"/>
                      <a:pt x="4363" y="21433"/>
                      <a:pt x="3969" y="21076"/>
                    </a:cubicBezTo>
                    <a:close/>
                  </a:path>
                </a:pathLst>
              </a:custGeom>
              <a:solidFill>
                <a:srgbClr val="FFFFFF"/>
              </a:solidFill>
              <a:ln w="12700" cap="flat">
                <a:noFill/>
                <a:miter lim="400000"/>
              </a:ln>
              <a:effectLst/>
            </p:spPr>
            <p:txBody>
              <a:bodyPr wrap="square" lIns="45719" tIns="45719" rIns="45719" bIns="45719" numCol="1" anchor="ctr">
                <a:noAutofit/>
              </a:bodyPr>
              <a:lstStyle/>
              <a:p>
                <a:endParaRPr sz="1350"/>
              </a:p>
            </p:txBody>
          </p:sp>
          <p:sp>
            <p:nvSpPr>
              <p:cNvPr id="73" name="Freeform: Shape 6"/>
              <p:cNvSpPr/>
              <p:nvPr/>
            </p:nvSpPr>
            <p:spPr>
              <a:xfrm>
                <a:off x="270343" y="2439"/>
                <a:ext cx="172986" cy="20092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957" y="0"/>
                    </a:lnTo>
                    <a:lnTo>
                      <a:pt x="4957" y="8917"/>
                    </a:lnTo>
                    <a:lnTo>
                      <a:pt x="16643" y="8917"/>
                    </a:lnTo>
                    <a:lnTo>
                      <a:pt x="16643" y="0"/>
                    </a:lnTo>
                    <a:lnTo>
                      <a:pt x="21600" y="0"/>
                    </a:lnTo>
                    <a:lnTo>
                      <a:pt x="21600" y="21600"/>
                    </a:lnTo>
                    <a:lnTo>
                      <a:pt x="16643" y="21600"/>
                    </a:lnTo>
                    <a:lnTo>
                      <a:pt x="16643" y="12612"/>
                    </a:lnTo>
                    <a:lnTo>
                      <a:pt x="4957" y="12612"/>
                    </a:lnTo>
                    <a:lnTo>
                      <a:pt x="4957" y="21600"/>
                    </a:lnTo>
                    <a:lnTo>
                      <a:pt x="0" y="21600"/>
                    </a:lnTo>
                    <a:lnTo>
                      <a:pt x="0" y="0"/>
                    </a:lnTo>
                    <a:close/>
                  </a:path>
                </a:pathLst>
              </a:custGeom>
              <a:solidFill>
                <a:srgbClr val="FFFFFF"/>
              </a:solidFill>
              <a:ln w="12700" cap="flat">
                <a:noFill/>
                <a:miter lim="400000"/>
              </a:ln>
              <a:effectLst/>
            </p:spPr>
            <p:txBody>
              <a:bodyPr wrap="square" lIns="45719" tIns="45719" rIns="45719" bIns="45719" numCol="1" anchor="ctr">
                <a:noAutofit/>
              </a:bodyPr>
              <a:lstStyle/>
              <a:p>
                <a:endParaRPr sz="1350"/>
              </a:p>
            </p:txBody>
          </p:sp>
          <p:sp>
            <p:nvSpPr>
              <p:cNvPr id="74" name="Freeform: Shape 7"/>
              <p:cNvSpPr/>
              <p:nvPr/>
            </p:nvSpPr>
            <p:spPr>
              <a:xfrm>
                <a:off x="484356" y="2661"/>
                <a:ext cx="153247" cy="200707"/>
              </a:xfrm>
              <a:custGeom>
                <a:avLst/>
                <a:gdLst/>
                <a:ahLst/>
                <a:cxnLst>
                  <a:cxn ang="0">
                    <a:pos x="wd2" y="hd2"/>
                  </a:cxn>
                  <a:cxn ang="5400000">
                    <a:pos x="wd2" y="hd2"/>
                  </a:cxn>
                  <a:cxn ang="10800000">
                    <a:pos x="wd2" y="hd2"/>
                  </a:cxn>
                  <a:cxn ang="16200000">
                    <a:pos x="wd2" y="hd2"/>
                  </a:cxn>
                </a:cxnLst>
                <a:rect l="0" t="0" r="r" b="b"/>
                <a:pathLst>
                  <a:path w="21600" h="21600" extrusionOk="0">
                    <a:moveTo>
                      <a:pt x="1094" y="20812"/>
                    </a:moveTo>
                    <a:cubicBezTo>
                      <a:pt x="375" y="20287"/>
                      <a:pt x="0" y="19571"/>
                      <a:pt x="0" y="18712"/>
                    </a:cubicBezTo>
                    <a:lnTo>
                      <a:pt x="0" y="0"/>
                    </a:lnTo>
                    <a:lnTo>
                      <a:pt x="21600" y="0"/>
                    </a:lnTo>
                    <a:lnTo>
                      <a:pt x="21600" y="3699"/>
                    </a:lnTo>
                    <a:lnTo>
                      <a:pt x="5595" y="3699"/>
                    </a:lnTo>
                    <a:lnTo>
                      <a:pt x="5595" y="8712"/>
                    </a:lnTo>
                    <a:lnTo>
                      <a:pt x="20412" y="8712"/>
                    </a:lnTo>
                    <a:lnTo>
                      <a:pt x="20412" y="12411"/>
                    </a:lnTo>
                    <a:lnTo>
                      <a:pt x="5595" y="12411"/>
                    </a:lnTo>
                    <a:lnTo>
                      <a:pt x="5595" y="17901"/>
                    </a:lnTo>
                    <a:lnTo>
                      <a:pt x="21600" y="17901"/>
                    </a:lnTo>
                    <a:lnTo>
                      <a:pt x="21600" y="21600"/>
                    </a:lnTo>
                    <a:lnTo>
                      <a:pt x="3907" y="21600"/>
                    </a:lnTo>
                    <a:cubicBezTo>
                      <a:pt x="2751" y="21600"/>
                      <a:pt x="1813" y="21338"/>
                      <a:pt x="1063" y="20789"/>
                    </a:cubicBezTo>
                    <a:close/>
                  </a:path>
                </a:pathLst>
              </a:custGeom>
              <a:solidFill>
                <a:srgbClr val="FFFFFF"/>
              </a:solidFill>
              <a:ln w="12700" cap="flat">
                <a:noFill/>
                <a:miter lim="400000"/>
              </a:ln>
              <a:effectLst/>
            </p:spPr>
            <p:txBody>
              <a:bodyPr wrap="square" lIns="45719" tIns="45719" rIns="45719" bIns="45719" numCol="1" anchor="ctr">
                <a:noAutofit/>
              </a:bodyPr>
              <a:lstStyle/>
              <a:p>
                <a:endParaRPr sz="1350"/>
              </a:p>
            </p:txBody>
          </p:sp>
          <p:sp>
            <p:nvSpPr>
              <p:cNvPr id="75" name="Freeform: Shape 8"/>
              <p:cNvSpPr/>
              <p:nvPr/>
            </p:nvSpPr>
            <p:spPr>
              <a:xfrm>
                <a:off x="669981" y="2439"/>
                <a:ext cx="171433" cy="200928"/>
              </a:xfrm>
              <a:custGeom>
                <a:avLst/>
                <a:gdLst/>
                <a:ahLst/>
                <a:cxnLst>
                  <a:cxn ang="0">
                    <a:pos x="wd2" y="hd2"/>
                  </a:cxn>
                  <a:cxn ang="5400000">
                    <a:pos x="wd2" y="hd2"/>
                  </a:cxn>
                  <a:cxn ang="10800000">
                    <a:pos x="wd2" y="hd2"/>
                  </a:cxn>
                  <a:cxn ang="16200000">
                    <a:pos x="wd2" y="hd2"/>
                  </a:cxn>
                </a:cxnLst>
                <a:rect l="0" t="0" r="r" b="b"/>
                <a:pathLst>
                  <a:path w="21600" h="21600" extrusionOk="0">
                    <a:moveTo>
                      <a:pt x="56" y="0"/>
                    </a:moveTo>
                    <a:lnTo>
                      <a:pt x="13497" y="0"/>
                    </a:lnTo>
                    <a:cubicBezTo>
                      <a:pt x="15676" y="0"/>
                      <a:pt x="17464" y="501"/>
                      <a:pt x="18806" y="1502"/>
                    </a:cubicBezTo>
                    <a:cubicBezTo>
                      <a:pt x="20147" y="2503"/>
                      <a:pt x="20818" y="3838"/>
                      <a:pt x="20818" y="5483"/>
                    </a:cubicBezTo>
                    <a:lnTo>
                      <a:pt x="20818" y="7653"/>
                    </a:lnTo>
                    <a:cubicBezTo>
                      <a:pt x="20818" y="8726"/>
                      <a:pt x="20454" y="9656"/>
                      <a:pt x="19756" y="10442"/>
                    </a:cubicBezTo>
                    <a:cubicBezTo>
                      <a:pt x="19057" y="11229"/>
                      <a:pt x="18023" y="11825"/>
                      <a:pt x="16654" y="12254"/>
                    </a:cubicBezTo>
                    <a:lnTo>
                      <a:pt x="16654" y="12326"/>
                    </a:lnTo>
                    <a:cubicBezTo>
                      <a:pt x="17436" y="12755"/>
                      <a:pt x="18023" y="13256"/>
                      <a:pt x="18414" y="13804"/>
                    </a:cubicBezTo>
                    <a:cubicBezTo>
                      <a:pt x="18806" y="14352"/>
                      <a:pt x="19197" y="15139"/>
                      <a:pt x="19588" y="16117"/>
                    </a:cubicBezTo>
                    <a:lnTo>
                      <a:pt x="21600" y="21600"/>
                    </a:lnTo>
                    <a:lnTo>
                      <a:pt x="16431" y="21600"/>
                    </a:lnTo>
                    <a:lnTo>
                      <a:pt x="14502" y="16474"/>
                    </a:lnTo>
                    <a:cubicBezTo>
                      <a:pt x="14195" y="15592"/>
                      <a:pt x="13748" y="14925"/>
                      <a:pt x="13189" y="14495"/>
                    </a:cubicBezTo>
                    <a:cubicBezTo>
                      <a:pt x="12630" y="14066"/>
                      <a:pt x="11932" y="13852"/>
                      <a:pt x="11121" y="13852"/>
                    </a:cubicBezTo>
                    <a:lnTo>
                      <a:pt x="5002" y="13852"/>
                    </a:lnTo>
                    <a:lnTo>
                      <a:pt x="5002" y="21600"/>
                    </a:lnTo>
                    <a:lnTo>
                      <a:pt x="0" y="21600"/>
                    </a:lnTo>
                    <a:lnTo>
                      <a:pt x="0" y="0"/>
                    </a:lnTo>
                    <a:close/>
                    <a:moveTo>
                      <a:pt x="12574" y="10180"/>
                    </a:moveTo>
                    <a:cubicBezTo>
                      <a:pt x="13580" y="10180"/>
                      <a:pt x="14391" y="9942"/>
                      <a:pt x="14950" y="9489"/>
                    </a:cubicBezTo>
                    <a:cubicBezTo>
                      <a:pt x="15536" y="9036"/>
                      <a:pt x="15816" y="8416"/>
                      <a:pt x="15816" y="7677"/>
                    </a:cubicBezTo>
                    <a:lnTo>
                      <a:pt x="15816" y="5674"/>
                    </a:lnTo>
                    <a:cubicBezTo>
                      <a:pt x="15816" y="5078"/>
                      <a:pt x="15592" y="4601"/>
                      <a:pt x="15173" y="4244"/>
                    </a:cubicBezTo>
                    <a:cubicBezTo>
                      <a:pt x="14726" y="3886"/>
                      <a:pt x="14167" y="3695"/>
                      <a:pt x="13441" y="3695"/>
                    </a:cubicBezTo>
                    <a:lnTo>
                      <a:pt x="5058" y="3695"/>
                    </a:lnTo>
                    <a:lnTo>
                      <a:pt x="5058" y="10180"/>
                    </a:lnTo>
                    <a:lnTo>
                      <a:pt x="12574" y="10180"/>
                    </a:lnTo>
                    <a:close/>
                  </a:path>
                </a:pathLst>
              </a:custGeom>
              <a:solidFill>
                <a:srgbClr val="FFFFFF"/>
              </a:solidFill>
              <a:ln w="12700" cap="flat">
                <a:noFill/>
                <a:miter lim="400000"/>
              </a:ln>
              <a:effectLst/>
            </p:spPr>
            <p:txBody>
              <a:bodyPr wrap="square" lIns="45719" tIns="45719" rIns="45719" bIns="45719" numCol="1" anchor="ctr">
                <a:noAutofit/>
              </a:bodyPr>
              <a:lstStyle/>
              <a:p>
                <a:endParaRPr sz="1350"/>
              </a:p>
            </p:txBody>
          </p:sp>
          <p:sp>
            <p:nvSpPr>
              <p:cNvPr id="76" name="Freeform: Shape 9"/>
              <p:cNvSpPr/>
              <p:nvPr/>
            </p:nvSpPr>
            <p:spPr>
              <a:xfrm>
                <a:off x="870687" y="2661"/>
                <a:ext cx="153248" cy="200707"/>
              </a:xfrm>
              <a:custGeom>
                <a:avLst/>
                <a:gdLst/>
                <a:ahLst/>
                <a:cxnLst>
                  <a:cxn ang="0">
                    <a:pos x="wd2" y="hd2"/>
                  </a:cxn>
                  <a:cxn ang="5400000">
                    <a:pos x="wd2" y="hd2"/>
                  </a:cxn>
                  <a:cxn ang="10800000">
                    <a:pos x="wd2" y="hd2"/>
                  </a:cxn>
                  <a:cxn ang="16200000">
                    <a:pos x="wd2" y="hd2"/>
                  </a:cxn>
                </a:cxnLst>
                <a:rect l="0" t="0" r="r" b="b"/>
                <a:pathLst>
                  <a:path w="21600" h="21600" extrusionOk="0">
                    <a:moveTo>
                      <a:pt x="1094" y="20812"/>
                    </a:moveTo>
                    <a:cubicBezTo>
                      <a:pt x="375" y="20287"/>
                      <a:pt x="0" y="19571"/>
                      <a:pt x="0" y="18712"/>
                    </a:cubicBezTo>
                    <a:lnTo>
                      <a:pt x="0" y="0"/>
                    </a:lnTo>
                    <a:lnTo>
                      <a:pt x="21600" y="0"/>
                    </a:lnTo>
                    <a:lnTo>
                      <a:pt x="21600" y="3699"/>
                    </a:lnTo>
                    <a:lnTo>
                      <a:pt x="5595" y="3699"/>
                    </a:lnTo>
                    <a:lnTo>
                      <a:pt x="5595" y="8712"/>
                    </a:lnTo>
                    <a:lnTo>
                      <a:pt x="20412" y="8712"/>
                    </a:lnTo>
                    <a:lnTo>
                      <a:pt x="20412" y="12411"/>
                    </a:lnTo>
                    <a:lnTo>
                      <a:pt x="5595" y="12411"/>
                    </a:lnTo>
                    <a:lnTo>
                      <a:pt x="5595" y="17901"/>
                    </a:lnTo>
                    <a:lnTo>
                      <a:pt x="21600" y="17901"/>
                    </a:lnTo>
                    <a:lnTo>
                      <a:pt x="21600" y="21600"/>
                    </a:lnTo>
                    <a:lnTo>
                      <a:pt x="3907" y="21600"/>
                    </a:lnTo>
                    <a:cubicBezTo>
                      <a:pt x="2751" y="21600"/>
                      <a:pt x="1813" y="21338"/>
                      <a:pt x="1063" y="20789"/>
                    </a:cubicBezTo>
                    <a:close/>
                  </a:path>
                </a:pathLst>
              </a:custGeom>
              <a:solidFill>
                <a:srgbClr val="FFFFFF"/>
              </a:solidFill>
              <a:ln w="12700" cap="flat">
                <a:noFill/>
                <a:miter lim="400000"/>
              </a:ln>
              <a:effectLst/>
            </p:spPr>
            <p:txBody>
              <a:bodyPr wrap="square" lIns="45719" tIns="45719" rIns="45719" bIns="45719" numCol="1" anchor="ctr">
                <a:noAutofit/>
              </a:bodyPr>
              <a:lstStyle/>
              <a:p>
                <a:endParaRPr sz="1350"/>
              </a:p>
            </p:txBody>
          </p:sp>
          <p:sp>
            <p:nvSpPr>
              <p:cNvPr id="77" name="Freeform: Shape 10"/>
              <p:cNvSpPr/>
              <p:nvPr/>
            </p:nvSpPr>
            <p:spPr>
              <a:xfrm>
                <a:off x="1132160" y="2439"/>
                <a:ext cx="242623" cy="200928"/>
              </a:xfrm>
              <a:custGeom>
                <a:avLst/>
                <a:gdLst/>
                <a:ahLst/>
                <a:cxnLst>
                  <a:cxn ang="0">
                    <a:pos x="wd2" y="hd2"/>
                  </a:cxn>
                  <a:cxn ang="5400000">
                    <a:pos x="wd2" y="hd2"/>
                  </a:cxn>
                  <a:cxn ang="10800000">
                    <a:pos x="wd2" y="hd2"/>
                  </a:cxn>
                  <a:cxn ang="16200000">
                    <a:pos x="wd2" y="hd2"/>
                  </a:cxn>
                </a:cxnLst>
                <a:rect l="0" t="0" r="r" b="b"/>
                <a:pathLst>
                  <a:path w="21600" h="21600" extrusionOk="0">
                    <a:moveTo>
                      <a:pt x="3969" y="21076"/>
                    </a:moveTo>
                    <a:cubicBezTo>
                      <a:pt x="3574" y="20718"/>
                      <a:pt x="3297" y="20098"/>
                      <a:pt x="3159" y="19192"/>
                    </a:cubicBezTo>
                    <a:lnTo>
                      <a:pt x="0" y="0"/>
                    </a:lnTo>
                    <a:lnTo>
                      <a:pt x="3574" y="0"/>
                    </a:lnTo>
                    <a:lnTo>
                      <a:pt x="5765" y="15330"/>
                    </a:lnTo>
                    <a:lnTo>
                      <a:pt x="5824" y="15330"/>
                    </a:lnTo>
                    <a:lnTo>
                      <a:pt x="9536" y="1144"/>
                    </a:lnTo>
                    <a:lnTo>
                      <a:pt x="10820" y="1144"/>
                    </a:lnTo>
                    <a:cubicBezTo>
                      <a:pt x="11254" y="1144"/>
                      <a:pt x="11610" y="1287"/>
                      <a:pt x="11925" y="1550"/>
                    </a:cubicBezTo>
                    <a:cubicBezTo>
                      <a:pt x="12241" y="1812"/>
                      <a:pt x="12478" y="2313"/>
                      <a:pt x="12656" y="3004"/>
                    </a:cubicBezTo>
                    <a:lnTo>
                      <a:pt x="15776" y="15306"/>
                    </a:lnTo>
                    <a:lnTo>
                      <a:pt x="15835" y="15306"/>
                    </a:lnTo>
                    <a:lnTo>
                      <a:pt x="18026" y="0"/>
                    </a:lnTo>
                    <a:lnTo>
                      <a:pt x="21600" y="0"/>
                    </a:lnTo>
                    <a:lnTo>
                      <a:pt x="18401" y="19192"/>
                    </a:lnTo>
                    <a:cubicBezTo>
                      <a:pt x="18263" y="20027"/>
                      <a:pt x="18007" y="20623"/>
                      <a:pt x="17651" y="21004"/>
                    </a:cubicBezTo>
                    <a:cubicBezTo>
                      <a:pt x="17296" y="21385"/>
                      <a:pt x="16782" y="21600"/>
                      <a:pt x="16151" y="21600"/>
                    </a:cubicBezTo>
                    <a:lnTo>
                      <a:pt x="14670" y="21600"/>
                    </a:lnTo>
                    <a:lnTo>
                      <a:pt x="10859" y="6795"/>
                    </a:lnTo>
                    <a:lnTo>
                      <a:pt x="10800" y="6795"/>
                    </a:lnTo>
                    <a:lnTo>
                      <a:pt x="6910" y="21600"/>
                    </a:lnTo>
                    <a:lnTo>
                      <a:pt x="5430" y="21600"/>
                    </a:lnTo>
                    <a:cubicBezTo>
                      <a:pt x="4857" y="21600"/>
                      <a:pt x="4363" y="21433"/>
                      <a:pt x="3969" y="21076"/>
                    </a:cubicBezTo>
                    <a:close/>
                  </a:path>
                </a:pathLst>
              </a:custGeom>
              <a:solidFill>
                <a:srgbClr val="FFFFFF"/>
              </a:solidFill>
              <a:ln w="12700" cap="flat">
                <a:noFill/>
                <a:miter lim="400000"/>
              </a:ln>
              <a:effectLst/>
            </p:spPr>
            <p:txBody>
              <a:bodyPr wrap="square" lIns="45719" tIns="45719" rIns="45719" bIns="45719" numCol="1" anchor="ctr">
                <a:noAutofit/>
              </a:bodyPr>
              <a:lstStyle/>
              <a:p>
                <a:endParaRPr sz="1350"/>
              </a:p>
            </p:txBody>
          </p:sp>
          <p:sp>
            <p:nvSpPr>
              <p:cNvPr id="78" name="Freeform: Shape 11"/>
              <p:cNvSpPr/>
              <p:nvPr/>
            </p:nvSpPr>
            <p:spPr>
              <a:xfrm>
                <a:off x="1402504" y="2661"/>
                <a:ext cx="153247" cy="200707"/>
              </a:xfrm>
              <a:custGeom>
                <a:avLst/>
                <a:gdLst/>
                <a:ahLst/>
                <a:cxnLst>
                  <a:cxn ang="0">
                    <a:pos x="wd2" y="hd2"/>
                  </a:cxn>
                  <a:cxn ang="5400000">
                    <a:pos x="wd2" y="hd2"/>
                  </a:cxn>
                  <a:cxn ang="10800000">
                    <a:pos x="wd2" y="hd2"/>
                  </a:cxn>
                  <a:cxn ang="16200000">
                    <a:pos x="wd2" y="hd2"/>
                  </a:cxn>
                </a:cxnLst>
                <a:rect l="0" t="0" r="r" b="b"/>
                <a:pathLst>
                  <a:path w="21600" h="21600" extrusionOk="0">
                    <a:moveTo>
                      <a:pt x="1094" y="20812"/>
                    </a:moveTo>
                    <a:cubicBezTo>
                      <a:pt x="375" y="20287"/>
                      <a:pt x="0" y="19571"/>
                      <a:pt x="0" y="18712"/>
                    </a:cubicBezTo>
                    <a:lnTo>
                      <a:pt x="0" y="0"/>
                    </a:lnTo>
                    <a:lnTo>
                      <a:pt x="21600" y="0"/>
                    </a:lnTo>
                    <a:lnTo>
                      <a:pt x="21600" y="3699"/>
                    </a:lnTo>
                    <a:lnTo>
                      <a:pt x="5595" y="3699"/>
                    </a:lnTo>
                    <a:lnTo>
                      <a:pt x="5595" y="8712"/>
                    </a:lnTo>
                    <a:lnTo>
                      <a:pt x="20412" y="8712"/>
                    </a:lnTo>
                    <a:lnTo>
                      <a:pt x="20412" y="12411"/>
                    </a:lnTo>
                    <a:lnTo>
                      <a:pt x="5595" y="12411"/>
                    </a:lnTo>
                    <a:lnTo>
                      <a:pt x="5595" y="17901"/>
                    </a:lnTo>
                    <a:lnTo>
                      <a:pt x="21600" y="17901"/>
                    </a:lnTo>
                    <a:lnTo>
                      <a:pt x="21600" y="21600"/>
                    </a:lnTo>
                    <a:lnTo>
                      <a:pt x="3907" y="21600"/>
                    </a:lnTo>
                    <a:cubicBezTo>
                      <a:pt x="2751" y="21600"/>
                      <a:pt x="1813" y="21338"/>
                      <a:pt x="1063" y="20789"/>
                    </a:cubicBezTo>
                    <a:close/>
                  </a:path>
                </a:pathLst>
              </a:custGeom>
              <a:solidFill>
                <a:srgbClr val="FFFFFF"/>
              </a:solidFill>
              <a:ln w="12700" cap="flat">
                <a:noFill/>
                <a:miter lim="400000"/>
              </a:ln>
              <a:effectLst/>
            </p:spPr>
            <p:txBody>
              <a:bodyPr wrap="square" lIns="45719" tIns="45719" rIns="45719" bIns="45719" numCol="1" anchor="ctr">
                <a:noAutofit/>
              </a:bodyPr>
              <a:lstStyle/>
              <a:p>
                <a:endParaRPr sz="1350"/>
              </a:p>
            </p:txBody>
          </p:sp>
          <p:sp>
            <p:nvSpPr>
              <p:cNvPr id="79" name="Freeform: Shape 12"/>
              <p:cNvSpPr/>
              <p:nvPr/>
            </p:nvSpPr>
            <p:spPr>
              <a:xfrm>
                <a:off x="1671517" y="-1"/>
                <a:ext cx="181412" cy="205143"/>
              </a:xfrm>
              <a:custGeom>
                <a:avLst/>
                <a:gdLst/>
                <a:ahLst/>
                <a:cxnLst>
                  <a:cxn ang="0">
                    <a:pos x="wd2" y="hd2"/>
                  </a:cxn>
                  <a:cxn ang="5400000">
                    <a:pos x="wd2" y="hd2"/>
                  </a:cxn>
                  <a:cxn ang="10800000">
                    <a:pos x="wd2" y="hd2"/>
                  </a:cxn>
                  <a:cxn ang="16200000">
                    <a:pos x="wd2" y="hd2"/>
                  </a:cxn>
                </a:cxnLst>
                <a:rect l="0" t="0" r="r" b="b"/>
                <a:pathLst>
                  <a:path w="21600" h="21600" extrusionOk="0">
                    <a:moveTo>
                      <a:pt x="4225" y="20666"/>
                    </a:moveTo>
                    <a:cubicBezTo>
                      <a:pt x="2878" y="19989"/>
                      <a:pt x="1848" y="19055"/>
                      <a:pt x="1109" y="17840"/>
                    </a:cubicBezTo>
                    <a:cubicBezTo>
                      <a:pt x="370" y="16626"/>
                      <a:pt x="0" y="15225"/>
                      <a:pt x="0" y="13614"/>
                    </a:cubicBezTo>
                    <a:lnTo>
                      <a:pt x="0" y="8056"/>
                    </a:lnTo>
                    <a:cubicBezTo>
                      <a:pt x="0" y="6468"/>
                      <a:pt x="370" y="5067"/>
                      <a:pt x="1109" y="3830"/>
                    </a:cubicBezTo>
                    <a:cubicBezTo>
                      <a:pt x="1848" y="2592"/>
                      <a:pt x="2905" y="1658"/>
                      <a:pt x="4251" y="1004"/>
                    </a:cubicBezTo>
                    <a:cubicBezTo>
                      <a:pt x="5598" y="327"/>
                      <a:pt x="7182" y="0"/>
                      <a:pt x="8952" y="0"/>
                    </a:cubicBezTo>
                    <a:lnTo>
                      <a:pt x="12780" y="0"/>
                    </a:lnTo>
                    <a:cubicBezTo>
                      <a:pt x="14497" y="0"/>
                      <a:pt x="16002" y="304"/>
                      <a:pt x="17296" y="911"/>
                    </a:cubicBezTo>
                    <a:cubicBezTo>
                      <a:pt x="18590" y="1518"/>
                      <a:pt x="19593" y="2382"/>
                      <a:pt x="20333" y="3479"/>
                    </a:cubicBezTo>
                    <a:cubicBezTo>
                      <a:pt x="21045" y="4577"/>
                      <a:pt x="21415" y="5861"/>
                      <a:pt x="21415" y="7309"/>
                    </a:cubicBezTo>
                    <a:lnTo>
                      <a:pt x="16768" y="7309"/>
                    </a:lnTo>
                    <a:cubicBezTo>
                      <a:pt x="16768" y="6211"/>
                      <a:pt x="16398" y="5347"/>
                      <a:pt x="15685" y="4670"/>
                    </a:cubicBezTo>
                    <a:cubicBezTo>
                      <a:pt x="14946" y="3993"/>
                      <a:pt x="13995" y="3666"/>
                      <a:pt x="12807" y="3666"/>
                    </a:cubicBezTo>
                    <a:lnTo>
                      <a:pt x="8978" y="3666"/>
                    </a:lnTo>
                    <a:cubicBezTo>
                      <a:pt x="7710" y="3666"/>
                      <a:pt x="6681" y="4087"/>
                      <a:pt x="5889" y="4927"/>
                    </a:cubicBezTo>
                    <a:cubicBezTo>
                      <a:pt x="5123" y="5768"/>
                      <a:pt x="4727" y="6865"/>
                      <a:pt x="4727" y="8196"/>
                    </a:cubicBezTo>
                    <a:lnTo>
                      <a:pt x="4727" y="13404"/>
                    </a:lnTo>
                    <a:cubicBezTo>
                      <a:pt x="4727" y="14758"/>
                      <a:pt x="5096" y="15856"/>
                      <a:pt x="5862" y="16673"/>
                    </a:cubicBezTo>
                    <a:cubicBezTo>
                      <a:pt x="6628" y="17513"/>
                      <a:pt x="7631" y="17934"/>
                      <a:pt x="8899" y="17934"/>
                    </a:cubicBezTo>
                    <a:lnTo>
                      <a:pt x="12939" y="17934"/>
                    </a:lnTo>
                    <a:cubicBezTo>
                      <a:pt x="14101" y="17934"/>
                      <a:pt x="15051" y="17560"/>
                      <a:pt x="15817" y="16813"/>
                    </a:cubicBezTo>
                    <a:cubicBezTo>
                      <a:pt x="16583" y="16066"/>
                      <a:pt x="16953" y="15132"/>
                      <a:pt x="16953" y="14034"/>
                    </a:cubicBezTo>
                    <a:lnTo>
                      <a:pt x="16953" y="13357"/>
                    </a:lnTo>
                    <a:lnTo>
                      <a:pt x="10325" y="13357"/>
                    </a:lnTo>
                    <a:lnTo>
                      <a:pt x="10325" y="9738"/>
                    </a:lnTo>
                    <a:lnTo>
                      <a:pt x="21600" y="9738"/>
                    </a:lnTo>
                    <a:lnTo>
                      <a:pt x="21600" y="14034"/>
                    </a:lnTo>
                    <a:cubicBezTo>
                      <a:pt x="21600" y="15505"/>
                      <a:pt x="21230" y="16813"/>
                      <a:pt x="20517" y="17957"/>
                    </a:cubicBezTo>
                    <a:cubicBezTo>
                      <a:pt x="19778" y="19101"/>
                      <a:pt x="18775" y="20012"/>
                      <a:pt x="17428" y="20643"/>
                    </a:cubicBezTo>
                    <a:cubicBezTo>
                      <a:pt x="16108" y="21296"/>
                      <a:pt x="14602" y="21600"/>
                      <a:pt x="12912" y="21600"/>
                    </a:cubicBezTo>
                    <a:lnTo>
                      <a:pt x="8872" y="21600"/>
                    </a:lnTo>
                    <a:cubicBezTo>
                      <a:pt x="7130" y="21600"/>
                      <a:pt x="5572" y="21273"/>
                      <a:pt x="4225" y="20596"/>
                    </a:cubicBezTo>
                    <a:close/>
                  </a:path>
                </a:pathLst>
              </a:custGeom>
              <a:solidFill>
                <a:srgbClr val="FFFFFF"/>
              </a:solidFill>
              <a:ln w="12700" cap="flat">
                <a:noFill/>
                <a:miter lim="400000"/>
              </a:ln>
              <a:effectLst/>
            </p:spPr>
            <p:txBody>
              <a:bodyPr wrap="square" lIns="45719" tIns="45719" rIns="45719" bIns="45719" numCol="1" anchor="ctr">
                <a:noAutofit/>
              </a:bodyPr>
              <a:lstStyle/>
              <a:p>
                <a:endParaRPr sz="1350"/>
              </a:p>
            </p:txBody>
          </p:sp>
          <p:sp>
            <p:nvSpPr>
              <p:cNvPr id="80" name="Freeform: Shape 13"/>
              <p:cNvSpPr/>
              <p:nvPr/>
            </p:nvSpPr>
            <p:spPr>
              <a:xfrm>
                <a:off x="1886638" y="2439"/>
                <a:ext cx="171433" cy="200928"/>
              </a:xfrm>
              <a:custGeom>
                <a:avLst/>
                <a:gdLst/>
                <a:ahLst/>
                <a:cxnLst>
                  <a:cxn ang="0">
                    <a:pos x="wd2" y="hd2"/>
                  </a:cxn>
                  <a:cxn ang="5400000">
                    <a:pos x="wd2" y="hd2"/>
                  </a:cxn>
                  <a:cxn ang="10800000">
                    <a:pos x="wd2" y="hd2"/>
                  </a:cxn>
                  <a:cxn ang="16200000">
                    <a:pos x="wd2" y="hd2"/>
                  </a:cxn>
                </a:cxnLst>
                <a:rect l="0" t="0" r="r" b="b"/>
                <a:pathLst>
                  <a:path w="21600" h="21600" extrusionOk="0">
                    <a:moveTo>
                      <a:pt x="56" y="0"/>
                    </a:moveTo>
                    <a:lnTo>
                      <a:pt x="13497" y="0"/>
                    </a:lnTo>
                    <a:cubicBezTo>
                      <a:pt x="15676" y="0"/>
                      <a:pt x="17464" y="501"/>
                      <a:pt x="18806" y="1502"/>
                    </a:cubicBezTo>
                    <a:cubicBezTo>
                      <a:pt x="20147" y="2503"/>
                      <a:pt x="20818" y="3838"/>
                      <a:pt x="20818" y="5483"/>
                    </a:cubicBezTo>
                    <a:lnTo>
                      <a:pt x="20818" y="7653"/>
                    </a:lnTo>
                    <a:cubicBezTo>
                      <a:pt x="20818" y="8726"/>
                      <a:pt x="20454" y="9656"/>
                      <a:pt x="19756" y="10442"/>
                    </a:cubicBezTo>
                    <a:cubicBezTo>
                      <a:pt x="19057" y="11229"/>
                      <a:pt x="18023" y="11825"/>
                      <a:pt x="16654" y="12254"/>
                    </a:cubicBezTo>
                    <a:lnTo>
                      <a:pt x="16654" y="12326"/>
                    </a:lnTo>
                    <a:cubicBezTo>
                      <a:pt x="17436" y="12755"/>
                      <a:pt x="18023" y="13256"/>
                      <a:pt x="18414" y="13804"/>
                    </a:cubicBezTo>
                    <a:cubicBezTo>
                      <a:pt x="18806" y="14352"/>
                      <a:pt x="19197" y="15139"/>
                      <a:pt x="19588" y="16117"/>
                    </a:cubicBezTo>
                    <a:lnTo>
                      <a:pt x="21600" y="21600"/>
                    </a:lnTo>
                    <a:lnTo>
                      <a:pt x="16431" y="21600"/>
                    </a:lnTo>
                    <a:lnTo>
                      <a:pt x="14502" y="16474"/>
                    </a:lnTo>
                    <a:cubicBezTo>
                      <a:pt x="14195" y="15592"/>
                      <a:pt x="13748" y="14925"/>
                      <a:pt x="13189" y="14495"/>
                    </a:cubicBezTo>
                    <a:cubicBezTo>
                      <a:pt x="12630" y="14066"/>
                      <a:pt x="11932" y="13852"/>
                      <a:pt x="11121" y="13852"/>
                    </a:cubicBezTo>
                    <a:lnTo>
                      <a:pt x="5002" y="13852"/>
                    </a:lnTo>
                    <a:lnTo>
                      <a:pt x="5002" y="21600"/>
                    </a:lnTo>
                    <a:lnTo>
                      <a:pt x="0" y="21600"/>
                    </a:lnTo>
                    <a:lnTo>
                      <a:pt x="0" y="0"/>
                    </a:lnTo>
                    <a:close/>
                    <a:moveTo>
                      <a:pt x="12574" y="10180"/>
                    </a:moveTo>
                    <a:cubicBezTo>
                      <a:pt x="13580" y="10180"/>
                      <a:pt x="14391" y="9942"/>
                      <a:pt x="14950" y="9489"/>
                    </a:cubicBezTo>
                    <a:cubicBezTo>
                      <a:pt x="15536" y="9036"/>
                      <a:pt x="15816" y="8416"/>
                      <a:pt x="15816" y="7677"/>
                    </a:cubicBezTo>
                    <a:lnTo>
                      <a:pt x="15816" y="5674"/>
                    </a:lnTo>
                    <a:cubicBezTo>
                      <a:pt x="15816" y="5078"/>
                      <a:pt x="15592" y="4601"/>
                      <a:pt x="15173" y="4244"/>
                    </a:cubicBezTo>
                    <a:cubicBezTo>
                      <a:pt x="14726" y="3886"/>
                      <a:pt x="14167" y="3695"/>
                      <a:pt x="13441" y="3695"/>
                    </a:cubicBezTo>
                    <a:lnTo>
                      <a:pt x="5058" y="3695"/>
                    </a:lnTo>
                    <a:lnTo>
                      <a:pt x="5058" y="10180"/>
                    </a:lnTo>
                    <a:lnTo>
                      <a:pt x="12574" y="10180"/>
                    </a:lnTo>
                    <a:close/>
                  </a:path>
                </a:pathLst>
              </a:custGeom>
              <a:solidFill>
                <a:srgbClr val="FFFFFF"/>
              </a:solidFill>
              <a:ln w="12700" cap="flat">
                <a:noFill/>
                <a:miter lim="400000"/>
              </a:ln>
              <a:effectLst/>
            </p:spPr>
            <p:txBody>
              <a:bodyPr wrap="square" lIns="45719" tIns="45719" rIns="45719" bIns="45719" numCol="1" anchor="ctr">
                <a:noAutofit/>
              </a:bodyPr>
              <a:lstStyle/>
              <a:p>
                <a:endParaRPr sz="1350"/>
              </a:p>
            </p:txBody>
          </p:sp>
          <p:sp>
            <p:nvSpPr>
              <p:cNvPr id="81" name="Freeform: Shape 14"/>
              <p:cNvSpPr/>
              <p:nvPr/>
            </p:nvSpPr>
            <p:spPr>
              <a:xfrm>
                <a:off x="2080691" y="0"/>
                <a:ext cx="183852" cy="205585"/>
              </a:xfrm>
              <a:custGeom>
                <a:avLst/>
                <a:gdLst/>
                <a:ahLst/>
                <a:cxnLst>
                  <a:cxn ang="0">
                    <a:pos x="wd2" y="hd2"/>
                  </a:cxn>
                  <a:cxn ang="5400000">
                    <a:pos x="wd2" y="hd2"/>
                  </a:cxn>
                  <a:cxn ang="10800000">
                    <a:pos x="wd2" y="hd2"/>
                  </a:cxn>
                  <a:cxn ang="16200000">
                    <a:pos x="wd2" y="hd2"/>
                  </a:cxn>
                </a:cxnLst>
                <a:rect l="0" t="0" r="r" b="b"/>
                <a:pathLst>
                  <a:path w="21600" h="21600" extrusionOk="0">
                    <a:moveTo>
                      <a:pt x="4299" y="20598"/>
                    </a:moveTo>
                    <a:cubicBezTo>
                      <a:pt x="2944" y="19922"/>
                      <a:pt x="1876" y="18990"/>
                      <a:pt x="1120" y="17755"/>
                    </a:cubicBezTo>
                    <a:cubicBezTo>
                      <a:pt x="365" y="16544"/>
                      <a:pt x="0" y="15122"/>
                      <a:pt x="0" y="13515"/>
                    </a:cubicBezTo>
                    <a:lnTo>
                      <a:pt x="0" y="8085"/>
                    </a:lnTo>
                    <a:cubicBezTo>
                      <a:pt x="0" y="6478"/>
                      <a:pt x="365" y="5056"/>
                      <a:pt x="1120" y="3845"/>
                    </a:cubicBezTo>
                    <a:cubicBezTo>
                      <a:pt x="1876" y="2633"/>
                      <a:pt x="2918" y="1678"/>
                      <a:pt x="4299" y="1002"/>
                    </a:cubicBezTo>
                    <a:cubicBezTo>
                      <a:pt x="5654" y="326"/>
                      <a:pt x="7217" y="0"/>
                      <a:pt x="9015" y="0"/>
                    </a:cubicBezTo>
                    <a:lnTo>
                      <a:pt x="12585" y="0"/>
                    </a:lnTo>
                    <a:cubicBezTo>
                      <a:pt x="14357" y="0"/>
                      <a:pt x="15920" y="350"/>
                      <a:pt x="17301" y="1002"/>
                    </a:cubicBezTo>
                    <a:cubicBezTo>
                      <a:pt x="18656" y="1678"/>
                      <a:pt x="19724" y="2633"/>
                      <a:pt x="20480" y="3845"/>
                    </a:cubicBezTo>
                    <a:cubicBezTo>
                      <a:pt x="21235" y="5056"/>
                      <a:pt x="21600" y="6478"/>
                      <a:pt x="21600" y="8085"/>
                    </a:cubicBezTo>
                    <a:lnTo>
                      <a:pt x="21600" y="13515"/>
                    </a:lnTo>
                    <a:cubicBezTo>
                      <a:pt x="21600" y="15122"/>
                      <a:pt x="21235" y="16544"/>
                      <a:pt x="20480" y="17755"/>
                    </a:cubicBezTo>
                    <a:cubicBezTo>
                      <a:pt x="19724" y="18967"/>
                      <a:pt x="18682" y="19922"/>
                      <a:pt x="17301" y="20598"/>
                    </a:cubicBezTo>
                    <a:cubicBezTo>
                      <a:pt x="15946" y="21274"/>
                      <a:pt x="14383" y="21600"/>
                      <a:pt x="12585" y="21600"/>
                    </a:cubicBezTo>
                    <a:lnTo>
                      <a:pt x="9015" y="21600"/>
                    </a:lnTo>
                    <a:cubicBezTo>
                      <a:pt x="7243" y="21600"/>
                      <a:pt x="5680" y="21274"/>
                      <a:pt x="4299" y="20598"/>
                    </a:cubicBezTo>
                    <a:close/>
                    <a:moveTo>
                      <a:pt x="12585" y="17918"/>
                    </a:moveTo>
                    <a:cubicBezTo>
                      <a:pt x="13888" y="17918"/>
                      <a:pt x="14930" y="17499"/>
                      <a:pt x="15737" y="16660"/>
                    </a:cubicBezTo>
                    <a:cubicBezTo>
                      <a:pt x="16545" y="15821"/>
                      <a:pt x="16936" y="14703"/>
                      <a:pt x="16936" y="13351"/>
                    </a:cubicBezTo>
                    <a:lnTo>
                      <a:pt x="16936" y="8295"/>
                    </a:lnTo>
                    <a:cubicBezTo>
                      <a:pt x="16936" y="6920"/>
                      <a:pt x="16545" y="5825"/>
                      <a:pt x="15737" y="4986"/>
                    </a:cubicBezTo>
                    <a:cubicBezTo>
                      <a:pt x="14930" y="4148"/>
                      <a:pt x="13888" y="3728"/>
                      <a:pt x="12585" y="3728"/>
                    </a:cubicBezTo>
                    <a:lnTo>
                      <a:pt x="9015" y="3728"/>
                    </a:lnTo>
                    <a:cubicBezTo>
                      <a:pt x="7712" y="3728"/>
                      <a:pt x="6670" y="4148"/>
                      <a:pt x="5862" y="4986"/>
                    </a:cubicBezTo>
                    <a:cubicBezTo>
                      <a:pt x="5055" y="5825"/>
                      <a:pt x="4664" y="6944"/>
                      <a:pt x="4664" y="8295"/>
                    </a:cubicBezTo>
                    <a:lnTo>
                      <a:pt x="4664" y="13351"/>
                    </a:lnTo>
                    <a:cubicBezTo>
                      <a:pt x="4664" y="14726"/>
                      <a:pt x="5055" y="15821"/>
                      <a:pt x="5862" y="16660"/>
                    </a:cubicBezTo>
                    <a:cubicBezTo>
                      <a:pt x="6670" y="17499"/>
                      <a:pt x="7712" y="17918"/>
                      <a:pt x="9015" y="17918"/>
                    </a:cubicBezTo>
                    <a:lnTo>
                      <a:pt x="12585" y="17918"/>
                    </a:lnTo>
                    <a:close/>
                  </a:path>
                </a:pathLst>
              </a:custGeom>
              <a:solidFill>
                <a:srgbClr val="FFFFFF"/>
              </a:solidFill>
              <a:ln w="12700" cap="flat">
                <a:noFill/>
                <a:miter lim="400000"/>
              </a:ln>
              <a:effectLst/>
            </p:spPr>
            <p:txBody>
              <a:bodyPr wrap="square" lIns="45719" tIns="45719" rIns="45719" bIns="45719" numCol="1" anchor="ctr">
                <a:noAutofit/>
              </a:bodyPr>
              <a:lstStyle/>
              <a:p>
                <a:endParaRPr sz="1350"/>
              </a:p>
            </p:txBody>
          </p:sp>
          <p:sp>
            <p:nvSpPr>
              <p:cNvPr id="82" name="Freeform: Shape 15"/>
              <p:cNvSpPr/>
              <p:nvPr/>
            </p:nvSpPr>
            <p:spPr>
              <a:xfrm>
                <a:off x="2285167" y="2439"/>
                <a:ext cx="242623" cy="200928"/>
              </a:xfrm>
              <a:custGeom>
                <a:avLst/>
                <a:gdLst/>
                <a:ahLst/>
                <a:cxnLst>
                  <a:cxn ang="0">
                    <a:pos x="wd2" y="hd2"/>
                  </a:cxn>
                  <a:cxn ang="5400000">
                    <a:pos x="wd2" y="hd2"/>
                  </a:cxn>
                  <a:cxn ang="10800000">
                    <a:pos x="wd2" y="hd2"/>
                  </a:cxn>
                  <a:cxn ang="16200000">
                    <a:pos x="wd2" y="hd2"/>
                  </a:cxn>
                </a:cxnLst>
                <a:rect l="0" t="0" r="r" b="b"/>
                <a:pathLst>
                  <a:path w="21600" h="21600" extrusionOk="0">
                    <a:moveTo>
                      <a:pt x="3969" y="21076"/>
                    </a:moveTo>
                    <a:cubicBezTo>
                      <a:pt x="3574" y="20718"/>
                      <a:pt x="3297" y="20098"/>
                      <a:pt x="3159" y="19192"/>
                    </a:cubicBezTo>
                    <a:lnTo>
                      <a:pt x="0" y="0"/>
                    </a:lnTo>
                    <a:lnTo>
                      <a:pt x="3574" y="0"/>
                    </a:lnTo>
                    <a:lnTo>
                      <a:pt x="5765" y="15330"/>
                    </a:lnTo>
                    <a:lnTo>
                      <a:pt x="5824" y="15330"/>
                    </a:lnTo>
                    <a:lnTo>
                      <a:pt x="9536" y="1144"/>
                    </a:lnTo>
                    <a:lnTo>
                      <a:pt x="10820" y="1144"/>
                    </a:lnTo>
                    <a:cubicBezTo>
                      <a:pt x="11254" y="1144"/>
                      <a:pt x="11610" y="1287"/>
                      <a:pt x="11925" y="1550"/>
                    </a:cubicBezTo>
                    <a:cubicBezTo>
                      <a:pt x="12241" y="1812"/>
                      <a:pt x="12478" y="2313"/>
                      <a:pt x="12656" y="3004"/>
                    </a:cubicBezTo>
                    <a:lnTo>
                      <a:pt x="15776" y="15306"/>
                    </a:lnTo>
                    <a:lnTo>
                      <a:pt x="15835" y="15306"/>
                    </a:lnTo>
                    <a:lnTo>
                      <a:pt x="18026" y="0"/>
                    </a:lnTo>
                    <a:lnTo>
                      <a:pt x="21600" y="0"/>
                    </a:lnTo>
                    <a:lnTo>
                      <a:pt x="18401" y="19192"/>
                    </a:lnTo>
                    <a:cubicBezTo>
                      <a:pt x="18263" y="20027"/>
                      <a:pt x="18007" y="20623"/>
                      <a:pt x="17651" y="21004"/>
                    </a:cubicBezTo>
                    <a:cubicBezTo>
                      <a:pt x="17296" y="21385"/>
                      <a:pt x="16782" y="21600"/>
                      <a:pt x="16151" y="21600"/>
                    </a:cubicBezTo>
                    <a:lnTo>
                      <a:pt x="14670" y="21600"/>
                    </a:lnTo>
                    <a:lnTo>
                      <a:pt x="10859" y="6795"/>
                    </a:lnTo>
                    <a:lnTo>
                      <a:pt x="10800" y="6795"/>
                    </a:lnTo>
                    <a:lnTo>
                      <a:pt x="6910" y="21600"/>
                    </a:lnTo>
                    <a:lnTo>
                      <a:pt x="5430" y="21600"/>
                    </a:lnTo>
                    <a:cubicBezTo>
                      <a:pt x="4857" y="21600"/>
                      <a:pt x="4363" y="21433"/>
                      <a:pt x="3969" y="21076"/>
                    </a:cubicBezTo>
                    <a:close/>
                  </a:path>
                </a:pathLst>
              </a:custGeom>
              <a:solidFill>
                <a:srgbClr val="FFFFFF"/>
              </a:solidFill>
              <a:ln w="12700" cap="flat">
                <a:noFill/>
                <a:miter lim="400000"/>
              </a:ln>
              <a:effectLst/>
            </p:spPr>
            <p:txBody>
              <a:bodyPr wrap="square" lIns="45719" tIns="45719" rIns="45719" bIns="45719" numCol="1" anchor="ctr">
                <a:noAutofit/>
              </a:bodyPr>
              <a:lstStyle/>
              <a:p>
                <a:endParaRPr sz="1350"/>
              </a:p>
            </p:txBody>
          </p:sp>
          <p:sp>
            <p:nvSpPr>
              <p:cNvPr id="83" name="Freeform: Shape 16"/>
              <p:cNvSpPr/>
              <p:nvPr/>
            </p:nvSpPr>
            <p:spPr>
              <a:xfrm>
                <a:off x="2629806" y="2661"/>
                <a:ext cx="166997" cy="200929"/>
              </a:xfrm>
              <a:custGeom>
                <a:avLst/>
                <a:gdLst/>
                <a:ahLst/>
                <a:cxnLst>
                  <a:cxn ang="0">
                    <a:pos x="wd2" y="hd2"/>
                  </a:cxn>
                  <a:cxn ang="5400000">
                    <a:pos x="wd2" y="hd2"/>
                  </a:cxn>
                  <a:cxn ang="10800000">
                    <a:pos x="wd2" y="hd2"/>
                  </a:cxn>
                  <a:cxn ang="16200000">
                    <a:pos x="wd2" y="hd2"/>
                  </a:cxn>
                </a:cxnLst>
                <a:rect l="0" t="0" r="r" b="b"/>
                <a:pathLst>
                  <a:path w="21600" h="21600" extrusionOk="0">
                    <a:moveTo>
                      <a:pt x="8233" y="3695"/>
                    </a:moveTo>
                    <a:lnTo>
                      <a:pt x="0" y="3695"/>
                    </a:lnTo>
                    <a:lnTo>
                      <a:pt x="0" y="0"/>
                    </a:lnTo>
                    <a:lnTo>
                      <a:pt x="21600" y="0"/>
                    </a:lnTo>
                    <a:lnTo>
                      <a:pt x="21600" y="3695"/>
                    </a:lnTo>
                    <a:lnTo>
                      <a:pt x="13367" y="3695"/>
                    </a:lnTo>
                    <a:lnTo>
                      <a:pt x="13367" y="21600"/>
                    </a:lnTo>
                    <a:lnTo>
                      <a:pt x="8233" y="21600"/>
                    </a:lnTo>
                    <a:lnTo>
                      <a:pt x="8233" y="3695"/>
                    </a:lnTo>
                    <a:close/>
                  </a:path>
                </a:pathLst>
              </a:custGeom>
              <a:solidFill>
                <a:srgbClr val="FFFFFF"/>
              </a:solidFill>
              <a:ln w="12700" cap="flat">
                <a:noFill/>
                <a:miter lim="400000"/>
              </a:ln>
              <a:effectLst/>
            </p:spPr>
            <p:txBody>
              <a:bodyPr wrap="square" lIns="45719" tIns="45719" rIns="45719" bIns="45719" numCol="1" anchor="ctr">
                <a:noAutofit/>
              </a:bodyPr>
              <a:lstStyle/>
              <a:p>
                <a:endParaRPr sz="1350"/>
              </a:p>
            </p:txBody>
          </p:sp>
          <p:sp>
            <p:nvSpPr>
              <p:cNvPr id="84" name="Freeform: Shape 17"/>
              <p:cNvSpPr/>
              <p:nvPr/>
            </p:nvSpPr>
            <p:spPr>
              <a:xfrm>
                <a:off x="2808778" y="0"/>
                <a:ext cx="183852" cy="205585"/>
              </a:xfrm>
              <a:custGeom>
                <a:avLst/>
                <a:gdLst/>
                <a:ahLst/>
                <a:cxnLst>
                  <a:cxn ang="0">
                    <a:pos x="wd2" y="hd2"/>
                  </a:cxn>
                  <a:cxn ang="5400000">
                    <a:pos x="wd2" y="hd2"/>
                  </a:cxn>
                  <a:cxn ang="10800000">
                    <a:pos x="wd2" y="hd2"/>
                  </a:cxn>
                  <a:cxn ang="16200000">
                    <a:pos x="wd2" y="hd2"/>
                  </a:cxn>
                </a:cxnLst>
                <a:rect l="0" t="0" r="r" b="b"/>
                <a:pathLst>
                  <a:path w="21600" h="21600" extrusionOk="0">
                    <a:moveTo>
                      <a:pt x="4299" y="20598"/>
                    </a:moveTo>
                    <a:cubicBezTo>
                      <a:pt x="2944" y="19922"/>
                      <a:pt x="1876" y="18990"/>
                      <a:pt x="1120" y="17755"/>
                    </a:cubicBezTo>
                    <a:cubicBezTo>
                      <a:pt x="365" y="16544"/>
                      <a:pt x="0" y="15122"/>
                      <a:pt x="0" y="13515"/>
                    </a:cubicBezTo>
                    <a:lnTo>
                      <a:pt x="0" y="8085"/>
                    </a:lnTo>
                    <a:cubicBezTo>
                      <a:pt x="0" y="6478"/>
                      <a:pt x="365" y="5056"/>
                      <a:pt x="1120" y="3845"/>
                    </a:cubicBezTo>
                    <a:cubicBezTo>
                      <a:pt x="1876" y="2633"/>
                      <a:pt x="2918" y="1678"/>
                      <a:pt x="4299" y="1002"/>
                    </a:cubicBezTo>
                    <a:cubicBezTo>
                      <a:pt x="5654" y="326"/>
                      <a:pt x="7217" y="0"/>
                      <a:pt x="9015" y="0"/>
                    </a:cubicBezTo>
                    <a:lnTo>
                      <a:pt x="12585" y="0"/>
                    </a:lnTo>
                    <a:cubicBezTo>
                      <a:pt x="14357" y="0"/>
                      <a:pt x="15920" y="350"/>
                      <a:pt x="17301" y="1002"/>
                    </a:cubicBezTo>
                    <a:cubicBezTo>
                      <a:pt x="18656" y="1678"/>
                      <a:pt x="19724" y="2633"/>
                      <a:pt x="20480" y="3845"/>
                    </a:cubicBezTo>
                    <a:cubicBezTo>
                      <a:pt x="21235" y="5056"/>
                      <a:pt x="21600" y="6478"/>
                      <a:pt x="21600" y="8085"/>
                    </a:cubicBezTo>
                    <a:lnTo>
                      <a:pt x="21600" y="13515"/>
                    </a:lnTo>
                    <a:cubicBezTo>
                      <a:pt x="21600" y="15122"/>
                      <a:pt x="21235" y="16544"/>
                      <a:pt x="20480" y="17755"/>
                    </a:cubicBezTo>
                    <a:cubicBezTo>
                      <a:pt x="19724" y="18967"/>
                      <a:pt x="18682" y="19922"/>
                      <a:pt x="17301" y="20598"/>
                    </a:cubicBezTo>
                    <a:cubicBezTo>
                      <a:pt x="15946" y="21274"/>
                      <a:pt x="14383" y="21600"/>
                      <a:pt x="12585" y="21600"/>
                    </a:cubicBezTo>
                    <a:lnTo>
                      <a:pt x="9015" y="21600"/>
                    </a:lnTo>
                    <a:cubicBezTo>
                      <a:pt x="7243" y="21600"/>
                      <a:pt x="5680" y="21274"/>
                      <a:pt x="4299" y="20598"/>
                    </a:cubicBezTo>
                    <a:close/>
                    <a:moveTo>
                      <a:pt x="12585" y="17918"/>
                    </a:moveTo>
                    <a:cubicBezTo>
                      <a:pt x="13888" y="17918"/>
                      <a:pt x="14930" y="17499"/>
                      <a:pt x="15738" y="16660"/>
                    </a:cubicBezTo>
                    <a:cubicBezTo>
                      <a:pt x="16545" y="15821"/>
                      <a:pt x="16936" y="14703"/>
                      <a:pt x="16936" y="13351"/>
                    </a:cubicBezTo>
                    <a:lnTo>
                      <a:pt x="16936" y="8295"/>
                    </a:lnTo>
                    <a:cubicBezTo>
                      <a:pt x="16936" y="6920"/>
                      <a:pt x="16545" y="5825"/>
                      <a:pt x="15738" y="4986"/>
                    </a:cubicBezTo>
                    <a:cubicBezTo>
                      <a:pt x="14930" y="4148"/>
                      <a:pt x="13888" y="3728"/>
                      <a:pt x="12585" y="3728"/>
                    </a:cubicBezTo>
                    <a:lnTo>
                      <a:pt x="9015" y="3728"/>
                    </a:lnTo>
                    <a:cubicBezTo>
                      <a:pt x="7712" y="3728"/>
                      <a:pt x="6670" y="4148"/>
                      <a:pt x="5862" y="4986"/>
                    </a:cubicBezTo>
                    <a:cubicBezTo>
                      <a:pt x="5055" y="5825"/>
                      <a:pt x="4664" y="6944"/>
                      <a:pt x="4664" y="8295"/>
                    </a:cubicBezTo>
                    <a:lnTo>
                      <a:pt x="4664" y="13351"/>
                    </a:lnTo>
                    <a:cubicBezTo>
                      <a:pt x="4664" y="14726"/>
                      <a:pt x="5055" y="15821"/>
                      <a:pt x="5862" y="16660"/>
                    </a:cubicBezTo>
                    <a:cubicBezTo>
                      <a:pt x="6670" y="17499"/>
                      <a:pt x="7712" y="17918"/>
                      <a:pt x="9015" y="17918"/>
                    </a:cubicBezTo>
                    <a:lnTo>
                      <a:pt x="12585" y="17918"/>
                    </a:lnTo>
                    <a:close/>
                  </a:path>
                </a:pathLst>
              </a:custGeom>
              <a:solidFill>
                <a:srgbClr val="FFFFFF"/>
              </a:solidFill>
              <a:ln w="12700" cap="flat">
                <a:noFill/>
                <a:miter lim="400000"/>
              </a:ln>
              <a:effectLst/>
            </p:spPr>
            <p:txBody>
              <a:bodyPr wrap="square" lIns="45719" tIns="45719" rIns="45719" bIns="45719" numCol="1" anchor="ctr">
                <a:noAutofit/>
              </a:bodyPr>
              <a:lstStyle/>
              <a:p>
                <a:endParaRPr sz="1350"/>
              </a:p>
            </p:txBody>
          </p:sp>
          <p:sp>
            <p:nvSpPr>
              <p:cNvPr id="85" name="Freeform: Shape 18"/>
              <p:cNvSpPr/>
              <p:nvPr/>
            </p:nvSpPr>
            <p:spPr>
              <a:xfrm>
                <a:off x="3022347" y="-1"/>
                <a:ext cx="181412" cy="205143"/>
              </a:xfrm>
              <a:custGeom>
                <a:avLst/>
                <a:gdLst/>
                <a:ahLst/>
                <a:cxnLst>
                  <a:cxn ang="0">
                    <a:pos x="wd2" y="hd2"/>
                  </a:cxn>
                  <a:cxn ang="5400000">
                    <a:pos x="wd2" y="hd2"/>
                  </a:cxn>
                  <a:cxn ang="10800000">
                    <a:pos x="wd2" y="hd2"/>
                  </a:cxn>
                  <a:cxn ang="16200000">
                    <a:pos x="wd2" y="hd2"/>
                  </a:cxn>
                </a:cxnLst>
                <a:rect l="0" t="0" r="r" b="b"/>
                <a:pathLst>
                  <a:path w="21600" h="21600" extrusionOk="0">
                    <a:moveTo>
                      <a:pt x="4225" y="20666"/>
                    </a:moveTo>
                    <a:cubicBezTo>
                      <a:pt x="2878" y="19989"/>
                      <a:pt x="1848" y="19055"/>
                      <a:pt x="1109" y="17840"/>
                    </a:cubicBezTo>
                    <a:cubicBezTo>
                      <a:pt x="370" y="16626"/>
                      <a:pt x="0" y="15225"/>
                      <a:pt x="0" y="13614"/>
                    </a:cubicBezTo>
                    <a:lnTo>
                      <a:pt x="0" y="8056"/>
                    </a:lnTo>
                    <a:cubicBezTo>
                      <a:pt x="0" y="6468"/>
                      <a:pt x="370" y="5067"/>
                      <a:pt x="1109" y="3830"/>
                    </a:cubicBezTo>
                    <a:cubicBezTo>
                      <a:pt x="1848" y="2592"/>
                      <a:pt x="2905" y="1658"/>
                      <a:pt x="4251" y="1004"/>
                    </a:cubicBezTo>
                    <a:cubicBezTo>
                      <a:pt x="5598" y="327"/>
                      <a:pt x="7182" y="0"/>
                      <a:pt x="8952" y="0"/>
                    </a:cubicBezTo>
                    <a:lnTo>
                      <a:pt x="12780" y="0"/>
                    </a:lnTo>
                    <a:cubicBezTo>
                      <a:pt x="14497" y="0"/>
                      <a:pt x="16002" y="304"/>
                      <a:pt x="17296" y="911"/>
                    </a:cubicBezTo>
                    <a:cubicBezTo>
                      <a:pt x="18590" y="1518"/>
                      <a:pt x="19593" y="2382"/>
                      <a:pt x="20333" y="3479"/>
                    </a:cubicBezTo>
                    <a:cubicBezTo>
                      <a:pt x="21045" y="4577"/>
                      <a:pt x="21415" y="5861"/>
                      <a:pt x="21415" y="7309"/>
                    </a:cubicBezTo>
                    <a:lnTo>
                      <a:pt x="16768" y="7309"/>
                    </a:lnTo>
                    <a:cubicBezTo>
                      <a:pt x="16768" y="6211"/>
                      <a:pt x="16398" y="5347"/>
                      <a:pt x="15685" y="4670"/>
                    </a:cubicBezTo>
                    <a:cubicBezTo>
                      <a:pt x="14946" y="3993"/>
                      <a:pt x="13995" y="3666"/>
                      <a:pt x="12807" y="3666"/>
                    </a:cubicBezTo>
                    <a:lnTo>
                      <a:pt x="8978" y="3666"/>
                    </a:lnTo>
                    <a:cubicBezTo>
                      <a:pt x="7710" y="3666"/>
                      <a:pt x="6681" y="4087"/>
                      <a:pt x="5889" y="4927"/>
                    </a:cubicBezTo>
                    <a:cubicBezTo>
                      <a:pt x="5123" y="5768"/>
                      <a:pt x="4727" y="6865"/>
                      <a:pt x="4727" y="8196"/>
                    </a:cubicBezTo>
                    <a:lnTo>
                      <a:pt x="4727" y="13404"/>
                    </a:lnTo>
                    <a:cubicBezTo>
                      <a:pt x="4727" y="14758"/>
                      <a:pt x="5096" y="15856"/>
                      <a:pt x="5862" y="16673"/>
                    </a:cubicBezTo>
                    <a:cubicBezTo>
                      <a:pt x="6628" y="17513"/>
                      <a:pt x="7631" y="17934"/>
                      <a:pt x="8899" y="17934"/>
                    </a:cubicBezTo>
                    <a:lnTo>
                      <a:pt x="12939" y="17934"/>
                    </a:lnTo>
                    <a:cubicBezTo>
                      <a:pt x="14101" y="17934"/>
                      <a:pt x="15051" y="17560"/>
                      <a:pt x="15817" y="16813"/>
                    </a:cubicBezTo>
                    <a:cubicBezTo>
                      <a:pt x="16583" y="16066"/>
                      <a:pt x="16953" y="15132"/>
                      <a:pt x="16953" y="14034"/>
                    </a:cubicBezTo>
                    <a:lnTo>
                      <a:pt x="16953" y="13357"/>
                    </a:lnTo>
                    <a:lnTo>
                      <a:pt x="10325" y="13357"/>
                    </a:lnTo>
                    <a:lnTo>
                      <a:pt x="10325" y="9738"/>
                    </a:lnTo>
                    <a:lnTo>
                      <a:pt x="21600" y="9738"/>
                    </a:lnTo>
                    <a:lnTo>
                      <a:pt x="21600" y="14034"/>
                    </a:lnTo>
                    <a:cubicBezTo>
                      <a:pt x="21600" y="15505"/>
                      <a:pt x="21230" y="16813"/>
                      <a:pt x="20517" y="17957"/>
                    </a:cubicBezTo>
                    <a:cubicBezTo>
                      <a:pt x="19778" y="19101"/>
                      <a:pt x="18775" y="20012"/>
                      <a:pt x="17428" y="20643"/>
                    </a:cubicBezTo>
                    <a:cubicBezTo>
                      <a:pt x="16108" y="21296"/>
                      <a:pt x="14602" y="21600"/>
                      <a:pt x="12912" y="21600"/>
                    </a:cubicBezTo>
                    <a:lnTo>
                      <a:pt x="8872" y="21600"/>
                    </a:lnTo>
                    <a:cubicBezTo>
                      <a:pt x="7130" y="21600"/>
                      <a:pt x="5572" y="21273"/>
                      <a:pt x="4225" y="20596"/>
                    </a:cubicBezTo>
                    <a:close/>
                  </a:path>
                </a:pathLst>
              </a:custGeom>
              <a:solidFill>
                <a:srgbClr val="FFFFFF"/>
              </a:solidFill>
              <a:ln w="12700" cap="flat">
                <a:noFill/>
                <a:miter lim="400000"/>
              </a:ln>
              <a:effectLst/>
            </p:spPr>
            <p:txBody>
              <a:bodyPr wrap="square" lIns="45719" tIns="45719" rIns="45719" bIns="45719" numCol="1" anchor="ctr">
                <a:noAutofit/>
              </a:bodyPr>
              <a:lstStyle/>
              <a:p>
                <a:endParaRPr sz="1350"/>
              </a:p>
            </p:txBody>
          </p:sp>
          <p:sp>
            <p:nvSpPr>
              <p:cNvPr id="86" name="Freeform: Shape 19"/>
              <p:cNvSpPr/>
              <p:nvPr/>
            </p:nvSpPr>
            <p:spPr>
              <a:xfrm>
                <a:off x="3238134" y="2661"/>
                <a:ext cx="153247" cy="200707"/>
              </a:xfrm>
              <a:custGeom>
                <a:avLst/>
                <a:gdLst/>
                <a:ahLst/>
                <a:cxnLst>
                  <a:cxn ang="0">
                    <a:pos x="wd2" y="hd2"/>
                  </a:cxn>
                  <a:cxn ang="5400000">
                    <a:pos x="wd2" y="hd2"/>
                  </a:cxn>
                  <a:cxn ang="10800000">
                    <a:pos x="wd2" y="hd2"/>
                  </a:cxn>
                  <a:cxn ang="16200000">
                    <a:pos x="wd2" y="hd2"/>
                  </a:cxn>
                </a:cxnLst>
                <a:rect l="0" t="0" r="r" b="b"/>
                <a:pathLst>
                  <a:path w="21600" h="21600" extrusionOk="0">
                    <a:moveTo>
                      <a:pt x="1094" y="20812"/>
                    </a:moveTo>
                    <a:cubicBezTo>
                      <a:pt x="375" y="20287"/>
                      <a:pt x="0" y="19571"/>
                      <a:pt x="0" y="18712"/>
                    </a:cubicBezTo>
                    <a:lnTo>
                      <a:pt x="0" y="0"/>
                    </a:lnTo>
                    <a:lnTo>
                      <a:pt x="21600" y="0"/>
                    </a:lnTo>
                    <a:lnTo>
                      <a:pt x="21600" y="3699"/>
                    </a:lnTo>
                    <a:lnTo>
                      <a:pt x="5595" y="3699"/>
                    </a:lnTo>
                    <a:lnTo>
                      <a:pt x="5595" y="8712"/>
                    </a:lnTo>
                    <a:lnTo>
                      <a:pt x="20412" y="8712"/>
                    </a:lnTo>
                    <a:lnTo>
                      <a:pt x="20412" y="12411"/>
                    </a:lnTo>
                    <a:lnTo>
                      <a:pt x="5595" y="12411"/>
                    </a:lnTo>
                    <a:lnTo>
                      <a:pt x="5595" y="17901"/>
                    </a:lnTo>
                    <a:lnTo>
                      <a:pt x="21600" y="17901"/>
                    </a:lnTo>
                    <a:lnTo>
                      <a:pt x="21600" y="21600"/>
                    </a:lnTo>
                    <a:lnTo>
                      <a:pt x="3907" y="21600"/>
                    </a:lnTo>
                    <a:cubicBezTo>
                      <a:pt x="2751" y="21600"/>
                      <a:pt x="1813" y="21338"/>
                      <a:pt x="1063" y="20789"/>
                    </a:cubicBezTo>
                    <a:close/>
                  </a:path>
                </a:pathLst>
              </a:custGeom>
              <a:solidFill>
                <a:srgbClr val="FFFFFF"/>
              </a:solidFill>
              <a:ln w="12700" cap="flat">
                <a:noFill/>
                <a:miter lim="400000"/>
              </a:ln>
              <a:effectLst/>
            </p:spPr>
            <p:txBody>
              <a:bodyPr wrap="square" lIns="45719" tIns="45719" rIns="45719" bIns="45719" numCol="1" anchor="ctr">
                <a:noAutofit/>
              </a:bodyPr>
              <a:lstStyle/>
              <a:p>
                <a:endParaRPr sz="1350"/>
              </a:p>
            </p:txBody>
          </p:sp>
          <p:sp>
            <p:nvSpPr>
              <p:cNvPr id="87" name="Freeform: Shape 20"/>
              <p:cNvSpPr/>
              <p:nvPr/>
            </p:nvSpPr>
            <p:spPr>
              <a:xfrm>
                <a:off x="3409788" y="2661"/>
                <a:ext cx="166997" cy="200929"/>
              </a:xfrm>
              <a:custGeom>
                <a:avLst/>
                <a:gdLst/>
                <a:ahLst/>
                <a:cxnLst>
                  <a:cxn ang="0">
                    <a:pos x="wd2" y="hd2"/>
                  </a:cxn>
                  <a:cxn ang="5400000">
                    <a:pos x="wd2" y="hd2"/>
                  </a:cxn>
                  <a:cxn ang="10800000">
                    <a:pos x="wd2" y="hd2"/>
                  </a:cxn>
                  <a:cxn ang="16200000">
                    <a:pos x="wd2" y="hd2"/>
                  </a:cxn>
                </a:cxnLst>
                <a:rect l="0" t="0" r="r" b="b"/>
                <a:pathLst>
                  <a:path w="21600" h="21600" extrusionOk="0">
                    <a:moveTo>
                      <a:pt x="8233" y="3695"/>
                    </a:moveTo>
                    <a:lnTo>
                      <a:pt x="0" y="3695"/>
                    </a:lnTo>
                    <a:lnTo>
                      <a:pt x="0" y="0"/>
                    </a:lnTo>
                    <a:lnTo>
                      <a:pt x="21600" y="0"/>
                    </a:lnTo>
                    <a:lnTo>
                      <a:pt x="21600" y="3695"/>
                    </a:lnTo>
                    <a:lnTo>
                      <a:pt x="13367" y="3695"/>
                    </a:lnTo>
                    <a:lnTo>
                      <a:pt x="13367" y="21600"/>
                    </a:lnTo>
                    <a:lnTo>
                      <a:pt x="8233" y="21600"/>
                    </a:lnTo>
                    <a:lnTo>
                      <a:pt x="8233" y="3695"/>
                    </a:lnTo>
                    <a:close/>
                  </a:path>
                </a:pathLst>
              </a:custGeom>
              <a:solidFill>
                <a:srgbClr val="FFFFFF"/>
              </a:solidFill>
              <a:ln w="12700" cap="flat">
                <a:noFill/>
                <a:miter lim="400000"/>
              </a:ln>
              <a:effectLst/>
            </p:spPr>
            <p:txBody>
              <a:bodyPr wrap="square" lIns="45719" tIns="45719" rIns="45719" bIns="45719" numCol="1" anchor="ctr">
                <a:noAutofit/>
              </a:bodyPr>
              <a:lstStyle/>
              <a:p>
                <a:endParaRPr sz="1350"/>
              </a:p>
            </p:txBody>
          </p:sp>
          <p:sp>
            <p:nvSpPr>
              <p:cNvPr id="88" name="Freeform: Shape 21"/>
              <p:cNvSpPr/>
              <p:nvPr/>
            </p:nvSpPr>
            <p:spPr>
              <a:xfrm>
                <a:off x="3603841" y="2439"/>
                <a:ext cx="172986" cy="20092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957" y="0"/>
                    </a:lnTo>
                    <a:lnTo>
                      <a:pt x="4957" y="8917"/>
                    </a:lnTo>
                    <a:lnTo>
                      <a:pt x="16643" y="8917"/>
                    </a:lnTo>
                    <a:lnTo>
                      <a:pt x="16643" y="0"/>
                    </a:lnTo>
                    <a:lnTo>
                      <a:pt x="21600" y="0"/>
                    </a:lnTo>
                    <a:lnTo>
                      <a:pt x="21600" y="21600"/>
                    </a:lnTo>
                    <a:lnTo>
                      <a:pt x="16643" y="21600"/>
                    </a:lnTo>
                    <a:lnTo>
                      <a:pt x="16643" y="12612"/>
                    </a:lnTo>
                    <a:lnTo>
                      <a:pt x="4957" y="12612"/>
                    </a:lnTo>
                    <a:lnTo>
                      <a:pt x="4957" y="21600"/>
                    </a:lnTo>
                    <a:lnTo>
                      <a:pt x="0" y="21600"/>
                    </a:lnTo>
                    <a:lnTo>
                      <a:pt x="0" y="0"/>
                    </a:lnTo>
                    <a:close/>
                  </a:path>
                </a:pathLst>
              </a:custGeom>
              <a:solidFill>
                <a:srgbClr val="FFFFFF"/>
              </a:solidFill>
              <a:ln w="12700" cap="flat">
                <a:noFill/>
                <a:miter lim="400000"/>
              </a:ln>
              <a:effectLst/>
            </p:spPr>
            <p:txBody>
              <a:bodyPr wrap="square" lIns="45719" tIns="45719" rIns="45719" bIns="45719" numCol="1" anchor="ctr">
                <a:noAutofit/>
              </a:bodyPr>
              <a:lstStyle/>
              <a:p>
                <a:endParaRPr sz="1350"/>
              </a:p>
            </p:txBody>
          </p:sp>
          <p:sp>
            <p:nvSpPr>
              <p:cNvPr id="89" name="Freeform: Shape 22"/>
              <p:cNvSpPr/>
              <p:nvPr/>
            </p:nvSpPr>
            <p:spPr>
              <a:xfrm>
                <a:off x="3817854" y="2661"/>
                <a:ext cx="153247" cy="200707"/>
              </a:xfrm>
              <a:custGeom>
                <a:avLst/>
                <a:gdLst/>
                <a:ahLst/>
                <a:cxnLst>
                  <a:cxn ang="0">
                    <a:pos x="wd2" y="hd2"/>
                  </a:cxn>
                  <a:cxn ang="5400000">
                    <a:pos x="wd2" y="hd2"/>
                  </a:cxn>
                  <a:cxn ang="10800000">
                    <a:pos x="wd2" y="hd2"/>
                  </a:cxn>
                  <a:cxn ang="16200000">
                    <a:pos x="wd2" y="hd2"/>
                  </a:cxn>
                </a:cxnLst>
                <a:rect l="0" t="0" r="r" b="b"/>
                <a:pathLst>
                  <a:path w="21600" h="21600" extrusionOk="0">
                    <a:moveTo>
                      <a:pt x="1094" y="20812"/>
                    </a:moveTo>
                    <a:cubicBezTo>
                      <a:pt x="375" y="20287"/>
                      <a:pt x="0" y="19571"/>
                      <a:pt x="0" y="18712"/>
                    </a:cubicBezTo>
                    <a:lnTo>
                      <a:pt x="0" y="0"/>
                    </a:lnTo>
                    <a:lnTo>
                      <a:pt x="21600" y="0"/>
                    </a:lnTo>
                    <a:lnTo>
                      <a:pt x="21600" y="3699"/>
                    </a:lnTo>
                    <a:lnTo>
                      <a:pt x="5595" y="3699"/>
                    </a:lnTo>
                    <a:lnTo>
                      <a:pt x="5595" y="8712"/>
                    </a:lnTo>
                    <a:lnTo>
                      <a:pt x="20412" y="8712"/>
                    </a:lnTo>
                    <a:lnTo>
                      <a:pt x="20412" y="12411"/>
                    </a:lnTo>
                    <a:lnTo>
                      <a:pt x="5595" y="12411"/>
                    </a:lnTo>
                    <a:lnTo>
                      <a:pt x="5595" y="17901"/>
                    </a:lnTo>
                    <a:lnTo>
                      <a:pt x="21600" y="17901"/>
                    </a:lnTo>
                    <a:lnTo>
                      <a:pt x="21600" y="21600"/>
                    </a:lnTo>
                    <a:lnTo>
                      <a:pt x="3907" y="21600"/>
                    </a:lnTo>
                    <a:cubicBezTo>
                      <a:pt x="2751" y="21600"/>
                      <a:pt x="1813" y="21338"/>
                      <a:pt x="1063" y="20789"/>
                    </a:cubicBezTo>
                    <a:close/>
                  </a:path>
                </a:pathLst>
              </a:custGeom>
              <a:solidFill>
                <a:srgbClr val="FFFFFF"/>
              </a:solidFill>
              <a:ln w="12700" cap="flat">
                <a:noFill/>
                <a:miter lim="400000"/>
              </a:ln>
              <a:effectLst/>
            </p:spPr>
            <p:txBody>
              <a:bodyPr wrap="square" lIns="45719" tIns="45719" rIns="45719" bIns="45719" numCol="1" anchor="ctr">
                <a:noAutofit/>
              </a:bodyPr>
              <a:lstStyle/>
              <a:p>
                <a:endParaRPr sz="1350"/>
              </a:p>
            </p:txBody>
          </p:sp>
          <p:sp>
            <p:nvSpPr>
              <p:cNvPr id="90" name="Freeform: Shape 23"/>
              <p:cNvSpPr/>
              <p:nvPr/>
            </p:nvSpPr>
            <p:spPr>
              <a:xfrm>
                <a:off x="4003479" y="2439"/>
                <a:ext cx="171433" cy="200928"/>
              </a:xfrm>
              <a:custGeom>
                <a:avLst/>
                <a:gdLst/>
                <a:ahLst/>
                <a:cxnLst>
                  <a:cxn ang="0">
                    <a:pos x="wd2" y="hd2"/>
                  </a:cxn>
                  <a:cxn ang="5400000">
                    <a:pos x="wd2" y="hd2"/>
                  </a:cxn>
                  <a:cxn ang="10800000">
                    <a:pos x="wd2" y="hd2"/>
                  </a:cxn>
                  <a:cxn ang="16200000">
                    <a:pos x="wd2" y="hd2"/>
                  </a:cxn>
                </a:cxnLst>
                <a:rect l="0" t="0" r="r" b="b"/>
                <a:pathLst>
                  <a:path w="21600" h="21600" extrusionOk="0">
                    <a:moveTo>
                      <a:pt x="56" y="0"/>
                    </a:moveTo>
                    <a:lnTo>
                      <a:pt x="13497" y="0"/>
                    </a:lnTo>
                    <a:cubicBezTo>
                      <a:pt x="15676" y="0"/>
                      <a:pt x="17464" y="501"/>
                      <a:pt x="18806" y="1502"/>
                    </a:cubicBezTo>
                    <a:cubicBezTo>
                      <a:pt x="20147" y="2503"/>
                      <a:pt x="20818" y="3838"/>
                      <a:pt x="20818" y="5483"/>
                    </a:cubicBezTo>
                    <a:lnTo>
                      <a:pt x="20818" y="7653"/>
                    </a:lnTo>
                    <a:cubicBezTo>
                      <a:pt x="20818" y="8726"/>
                      <a:pt x="20454" y="9656"/>
                      <a:pt x="19756" y="10442"/>
                    </a:cubicBezTo>
                    <a:cubicBezTo>
                      <a:pt x="19057" y="11229"/>
                      <a:pt x="18023" y="11825"/>
                      <a:pt x="16654" y="12254"/>
                    </a:cubicBezTo>
                    <a:lnTo>
                      <a:pt x="16654" y="12326"/>
                    </a:lnTo>
                    <a:cubicBezTo>
                      <a:pt x="17437" y="12755"/>
                      <a:pt x="18023" y="13256"/>
                      <a:pt x="18414" y="13804"/>
                    </a:cubicBezTo>
                    <a:cubicBezTo>
                      <a:pt x="18806" y="14352"/>
                      <a:pt x="19197" y="15139"/>
                      <a:pt x="19588" y="16117"/>
                    </a:cubicBezTo>
                    <a:lnTo>
                      <a:pt x="21600" y="21600"/>
                    </a:lnTo>
                    <a:lnTo>
                      <a:pt x="16431" y="21600"/>
                    </a:lnTo>
                    <a:lnTo>
                      <a:pt x="14502" y="16474"/>
                    </a:lnTo>
                    <a:cubicBezTo>
                      <a:pt x="14195" y="15592"/>
                      <a:pt x="13748" y="14925"/>
                      <a:pt x="13189" y="14495"/>
                    </a:cubicBezTo>
                    <a:cubicBezTo>
                      <a:pt x="12630" y="14066"/>
                      <a:pt x="11932" y="13852"/>
                      <a:pt x="11121" y="13852"/>
                    </a:cubicBezTo>
                    <a:lnTo>
                      <a:pt x="5002" y="13852"/>
                    </a:lnTo>
                    <a:lnTo>
                      <a:pt x="5002" y="21600"/>
                    </a:lnTo>
                    <a:lnTo>
                      <a:pt x="0" y="21600"/>
                    </a:lnTo>
                    <a:lnTo>
                      <a:pt x="0" y="0"/>
                    </a:lnTo>
                    <a:close/>
                    <a:moveTo>
                      <a:pt x="12574" y="10180"/>
                    </a:moveTo>
                    <a:cubicBezTo>
                      <a:pt x="13580" y="10180"/>
                      <a:pt x="14391" y="9942"/>
                      <a:pt x="14950" y="9489"/>
                    </a:cubicBezTo>
                    <a:cubicBezTo>
                      <a:pt x="15536" y="9036"/>
                      <a:pt x="15816" y="8416"/>
                      <a:pt x="15816" y="7677"/>
                    </a:cubicBezTo>
                    <a:lnTo>
                      <a:pt x="15816" y="5674"/>
                    </a:lnTo>
                    <a:cubicBezTo>
                      <a:pt x="15816" y="5078"/>
                      <a:pt x="15592" y="4601"/>
                      <a:pt x="15173" y="4244"/>
                    </a:cubicBezTo>
                    <a:cubicBezTo>
                      <a:pt x="14726" y="3886"/>
                      <a:pt x="14167" y="3695"/>
                      <a:pt x="13441" y="3695"/>
                    </a:cubicBezTo>
                    <a:lnTo>
                      <a:pt x="5058" y="3695"/>
                    </a:lnTo>
                    <a:lnTo>
                      <a:pt x="5058" y="10180"/>
                    </a:lnTo>
                    <a:lnTo>
                      <a:pt x="12574" y="10180"/>
                    </a:lnTo>
                    <a:close/>
                  </a:path>
                </a:pathLst>
              </a:custGeom>
              <a:solidFill>
                <a:srgbClr val="FFFFFF"/>
              </a:solidFill>
              <a:ln w="12700" cap="flat">
                <a:noFill/>
                <a:miter lim="400000"/>
              </a:ln>
              <a:effectLst/>
            </p:spPr>
            <p:txBody>
              <a:bodyPr wrap="square" lIns="45719" tIns="45719" rIns="45719" bIns="45719" numCol="1" anchor="ctr">
                <a:noAutofit/>
              </a:bodyPr>
              <a:lstStyle/>
              <a:p>
                <a:endParaRPr sz="1350"/>
              </a:p>
            </p:txBody>
          </p:sp>
        </p:grpSp>
      </p:grpSp>
      <p:sp>
        <p:nvSpPr>
          <p:cNvPr id="9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x">
  <p:cSld name="4_Title and Content">
    <p:bg>
      <p:bgPr>
        <a:gradFill flip="none" rotWithShape="1">
          <a:gsLst>
            <a:gs pos="0">
              <a:srgbClr val="23245A"/>
            </a:gs>
            <a:gs pos="16000">
              <a:srgbClr val="282A68"/>
            </a:gs>
            <a:gs pos="29000">
              <a:srgbClr val="252660"/>
            </a:gs>
            <a:gs pos="81000">
              <a:srgbClr val="171333"/>
            </a:gs>
          </a:gsLst>
          <a:lin ang="5400000" scaled="0"/>
        </a:gradFill>
        <a:effectLst/>
      </p:bgPr>
    </p:bg>
    <p:spTree>
      <p:nvGrpSpPr>
        <p:cNvPr id="1" name=""/>
        <p:cNvGrpSpPr/>
        <p:nvPr/>
      </p:nvGrpSpPr>
      <p:grpSpPr>
        <a:xfrm>
          <a:off x="0" y="0"/>
          <a:ext cx="0" cy="0"/>
          <a:chOff x="0" y="0"/>
          <a:chExt cx="0" cy="0"/>
        </a:xfrm>
      </p:grpSpPr>
      <p:sp>
        <p:nvSpPr>
          <p:cNvPr id="373" name="Rectangle 3"/>
          <p:cNvSpPr/>
          <p:nvPr/>
        </p:nvSpPr>
        <p:spPr>
          <a:xfrm>
            <a:off x="0" y="1085086"/>
            <a:ext cx="6858000" cy="4064764"/>
          </a:xfrm>
          <a:prstGeom prst="rect">
            <a:avLst/>
          </a:prstGeom>
          <a:solidFill>
            <a:srgbClr val="2BB0C8"/>
          </a:solidFill>
          <a:ln w="12700">
            <a:miter lim="400000"/>
          </a:ln>
        </p:spPr>
        <p:txBody>
          <a:bodyPr lIns="34289" rIns="34289" anchor="ctr"/>
          <a:lstStyle/>
          <a:p>
            <a:pPr algn="ctr">
              <a:defRPr>
                <a:solidFill>
                  <a:srgbClr val="FFFFFF"/>
                </a:solidFill>
              </a:defRPr>
            </a:pPr>
            <a:endParaRPr sz="1350"/>
          </a:p>
        </p:txBody>
      </p:sp>
      <p:sp>
        <p:nvSpPr>
          <p:cNvPr id="374" name="Body Level One…"/>
          <p:cNvSpPr txBox="1">
            <a:spLocks noGrp="1"/>
          </p:cNvSpPr>
          <p:nvPr>
            <p:ph type="body" idx="1" hasCustomPrompt="1"/>
          </p:nvPr>
        </p:nvSpPr>
        <p:spPr>
          <a:xfrm>
            <a:off x="236683" y="1321724"/>
            <a:ext cx="6418695" cy="3438145"/>
          </a:xfrm>
          <a:prstGeom prst="rect">
            <a:avLst/>
          </a:prstGeom>
        </p:spPr>
        <p:txBody>
          <a:bodyPr/>
          <a:lstStyle/>
          <a:p>
            <a:r>
              <a:t>Edit Master text styles</a:t>
            </a:r>
          </a:p>
          <a:p>
            <a:pPr lvl="1"/>
            <a:endParaRPr/>
          </a:p>
          <a:p>
            <a:pPr lvl="2"/>
            <a:endParaRPr/>
          </a:p>
          <a:p>
            <a:pPr lvl="3"/>
            <a:endParaRPr/>
          </a:p>
          <a:p>
            <a:pPr lvl="4"/>
            <a:endParaRPr/>
          </a:p>
        </p:txBody>
      </p:sp>
      <p:sp>
        <p:nvSpPr>
          <p:cNvPr id="375" name="Title Text"/>
          <p:cNvSpPr txBox="1">
            <a:spLocks noGrp="1"/>
          </p:cNvSpPr>
          <p:nvPr>
            <p:ph type="title"/>
          </p:nvPr>
        </p:nvSpPr>
        <p:spPr>
          <a:xfrm>
            <a:off x="236683" y="170687"/>
            <a:ext cx="6418695" cy="914401"/>
          </a:xfrm>
          <a:prstGeom prst="rect">
            <a:avLst/>
          </a:prstGeom>
        </p:spPr>
        <p:txBody>
          <a:bodyPr/>
          <a:lstStyle>
            <a:lvl1pPr>
              <a:defRPr>
                <a:effectLst>
                  <a:outerShdw blurRad="190500" rotWithShape="0">
                    <a:srgbClr val="070068"/>
                  </a:outerShdw>
                </a:effectLst>
              </a:defRPr>
            </a:lvl1pPr>
          </a:lstStyle>
          <a:p>
            <a:r>
              <a:t>Title Text</a:t>
            </a:r>
          </a:p>
        </p:txBody>
      </p:sp>
      <p:sp>
        <p:nvSpPr>
          <p:cNvPr id="37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x">
  <p:cSld name="Two Content">
    <p:bg>
      <p:bgPr>
        <a:gradFill flip="none" rotWithShape="1">
          <a:gsLst>
            <a:gs pos="0">
              <a:srgbClr val="23245A"/>
            </a:gs>
            <a:gs pos="16000">
              <a:srgbClr val="282A68"/>
            </a:gs>
            <a:gs pos="29000">
              <a:srgbClr val="252660"/>
            </a:gs>
            <a:gs pos="81000">
              <a:srgbClr val="171333"/>
            </a:gs>
          </a:gsLst>
          <a:lin ang="5400000" scaled="0"/>
        </a:gradFill>
        <a:effectLst/>
      </p:bgPr>
    </p:bg>
    <p:spTree>
      <p:nvGrpSpPr>
        <p:cNvPr id="1" name=""/>
        <p:cNvGrpSpPr/>
        <p:nvPr/>
      </p:nvGrpSpPr>
      <p:grpSpPr>
        <a:xfrm>
          <a:off x="0" y="0"/>
          <a:ext cx="0" cy="0"/>
          <a:chOff x="0" y="0"/>
          <a:chExt cx="0" cy="0"/>
        </a:xfrm>
      </p:grpSpPr>
      <p:sp>
        <p:nvSpPr>
          <p:cNvPr id="383" name="Rectangle 6"/>
          <p:cNvSpPr/>
          <p:nvPr/>
        </p:nvSpPr>
        <p:spPr>
          <a:xfrm>
            <a:off x="0" y="1085086"/>
            <a:ext cx="6858000" cy="4064764"/>
          </a:xfrm>
          <a:prstGeom prst="rect">
            <a:avLst/>
          </a:prstGeom>
          <a:solidFill>
            <a:srgbClr val="FFFFFF"/>
          </a:solidFill>
          <a:ln w="12700">
            <a:miter lim="400000"/>
          </a:ln>
        </p:spPr>
        <p:txBody>
          <a:bodyPr lIns="34289" rIns="34289" anchor="ctr"/>
          <a:lstStyle/>
          <a:p>
            <a:pPr algn="ctr">
              <a:defRPr>
                <a:solidFill>
                  <a:srgbClr val="FFFFFF"/>
                </a:solidFill>
              </a:defRPr>
            </a:pPr>
            <a:endParaRPr sz="1350"/>
          </a:p>
        </p:txBody>
      </p:sp>
      <p:sp>
        <p:nvSpPr>
          <p:cNvPr id="384" name="Title Text"/>
          <p:cNvSpPr txBox="1">
            <a:spLocks noGrp="1"/>
          </p:cNvSpPr>
          <p:nvPr>
            <p:ph type="title"/>
          </p:nvPr>
        </p:nvSpPr>
        <p:spPr>
          <a:xfrm>
            <a:off x="236683" y="170687"/>
            <a:ext cx="6392718" cy="914401"/>
          </a:xfrm>
          <a:prstGeom prst="rect">
            <a:avLst/>
          </a:prstGeom>
        </p:spPr>
        <p:txBody>
          <a:bodyPr/>
          <a:lstStyle>
            <a:lvl1pPr>
              <a:defRPr>
                <a:effectLst>
                  <a:outerShdw blurRad="190500" rotWithShape="0">
                    <a:srgbClr val="070068"/>
                  </a:outerShdw>
                </a:effectLst>
              </a:defRPr>
            </a:lvl1pPr>
          </a:lstStyle>
          <a:p>
            <a:r>
              <a:t>Title Text</a:t>
            </a:r>
          </a:p>
        </p:txBody>
      </p:sp>
      <p:sp>
        <p:nvSpPr>
          <p:cNvPr id="385" name="Body Level One…"/>
          <p:cNvSpPr txBox="1">
            <a:spLocks noGrp="1"/>
          </p:cNvSpPr>
          <p:nvPr>
            <p:ph type="body" sz="half" idx="1" hasCustomPrompt="1"/>
          </p:nvPr>
        </p:nvSpPr>
        <p:spPr>
          <a:xfrm>
            <a:off x="236683" y="1325437"/>
            <a:ext cx="3105584" cy="3446624"/>
          </a:xfrm>
          <a:prstGeom prst="rect">
            <a:avLst/>
          </a:prstGeom>
        </p:spPr>
        <p:txBody>
          <a:bodyPr/>
          <a:lstStyle>
            <a:lvl1pPr>
              <a:buClr>
                <a:srgbClr val="FF8701"/>
              </a:buClr>
              <a:defRPr>
                <a:solidFill>
                  <a:srgbClr val="002060"/>
                </a:solidFill>
              </a:defRPr>
            </a:lvl1pPr>
            <a:lvl2pPr>
              <a:buClr>
                <a:srgbClr val="FF8701"/>
              </a:buClr>
              <a:defRPr>
                <a:solidFill>
                  <a:srgbClr val="002060"/>
                </a:solidFill>
              </a:defRPr>
            </a:lvl2pPr>
            <a:lvl3pPr>
              <a:buClr>
                <a:srgbClr val="FF8701"/>
              </a:buClr>
              <a:defRPr>
                <a:solidFill>
                  <a:srgbClr val="002060"/>
                </a:solidFill>
              </a:defRPr>
            </a:lvl3pPr>
            <a:lvl4pPr marL="0" indent="771525">
              <a:buClr>
                <a:srgbClr val="FF8701"/>
              </a:buClr>
              <a:buSzTx/>
              <a:buFont typeface="Wingdings"/>
              <a:buNone/>
              <a:defRPr>
                <a:solidFill>
                  <a:srgbClr val="002060"/>
                </a:solidFill>
              </a:defRPr>
            </a:lvl4pPr>
            <a:lvl5pPr>
              <a:buClr>
                <a:srgbClr val="FF8701"/>
              </a:buClr>
              <a:defRPr>
                <a:solidFill>
                  <a:srgbClr val="002060"/>
                </a:solidFill>
              </a:defRPr>
            </a:lvl5pPr>
          </a:lstStyle>
          <a:p>
            <a:r>
              <a:t>Edit Master text styles</a:t>
            </a:r>
          </a:p>
          <a:p>
            <a:pPr lvl="1"/>
            <a:endParaRPr/>
          </a:p>
          <a:p>
            <a:pPr lvl="2"/>
            <a:endParaRPr/>
          </a:p>
          <a:p>
            <a:pPr lvl="3"/>
            <a:endParaRPr/>
          </a:p>
          <a:p>
            <a:pPr lvl="4"/>
            <a:endParaRPr/>
          </a:p>
        </p:txBody>
      </p:sp>
      <p:sp>
        <p:nvSpPr>
          <p:cNvPr id="386" name="Straight Connector 10"/>
          <p:cNvSpPr/>
          <p:nvPr/>
        </p:nvSpPr>
        <p:spPr>
          <a:xfrm>
            <a:off x="4933084" y="4828033"/>
            <a:ext cx="1924916" cy="1"/>
          </a:xfrm>
          <a:prstGeom prst="line">
            <a:avLst/>
          </a:prstGeom>
          <a:ln w="38100">
            <a:solidFill>
              <a:srgbClr val="C20A74">
                <a:alpha val="50000"/>
              </a:srgbClr>
            </a:solidFill>
            <a:miter/>
          </a:ln>
        </p:spPr>
        <p:txBody>
          <a:bodyPr lIns="34289" rIns="34289"/>
          <a:lstStyle/>
          <a:p>
            <a:endParaRPr sz="1350"/>
          </a:p>
        </p:txBody>
      </p:sp>
      <p:sp>
        <p:nvSpPr>
          <p:cNvPr id="387" name="Rectangle 7"/>
          <p:cNvSpPr/>
          <p:nvPr/>
        </p:nvSpPr>
        <p:spPr>
          <a:xfrm rot="10800000">
            <a:off x="-3" y="1085086"/>
            <a:ext cx="813818" cy="71360"/>
          </a:xfrm>
          <a:prstGeom prst="rect">
            <a:avLst/>
          </a:prstGeom>
          <a:solidFill>
            <a:srgbClr val="C20A74"/>
          </a:solidFill>
          <a:ln w="12700">
            <a:miter lim="400000"/>
          </a:ln>
        </p:spPr>
        <p:txBody>
          <a:bodyPr lIns="34289" rIns="34289" anchor="ctr"/>
          <a:lstStyle/>
          <a:p>
            <a:pPr algn="ctr">
              <a:defRPr>
                <a:solidFill>
                  <a:srgbClr val="FFFFFF"/>
                </a:solidFill>
              </a:defRPr>
            </a:pPr>
            <a:endParaRPr sz="1350"/>
          </a:p>
        </p:txBody>
      </p:sp>
      <p:sp>
        <p:nvSpPr>
          <p:cNvPr id="38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x">
  <p:cSld name="1_Two Content">
    <p:bg>
      <p:bgPr>
        <a:gradFill flip="none" rotWithShape="1">
          <a:gsLst>
            <a:gs pos="0">
              <a:srgbClr val="23245A"/>
            </a:gs>
            <a:gs pos="16000">
              <a:srgbClr val="282A68"/>
            </a:gs>
            <a:gs pos="29000">
              <a:srgbClr val="252660"/>
            </a:gs>
            <a:gs pos="81000">
              <a:srgbClr val="171333"/>
            </a:gs>
          </a:gsLst>
          <a:lin ang="5400000" scaled="0"/>
        </a:gradFill>
        <a:effectLst/>
      </p:bgPr>
    </p:bg>
    <p:spTree>
      <p:nvGrpSpPr>
        <p:cNvPr id="1" name=""/>
        <p:cNvGrpSpPr/>
        <p:nvPr/>
      </p:nvGrpSpPr>
      <p:grpSpPr>
        <a:xfrm>
          <a:off x="0" y="0"/>
          <a:ext cx="0" cy="0"/>
          <a:chOff x="0" y="0"/>
          <a:chExt cx="0" cy="0"/>
        </a:xfrm>
      </p:grpSpPr>
      <p:sp>
        <p:nvSpPr>
          <p:cNvPr id="395" name="Rectangle 8"/>
          <p:cNvSpPr/>
          <p:nvPr/>
        </p:nvSpPr>
        <p:spPr>
          <a:xfrm>
            <a:off x="0" y="-1"/>
            <a:ext cx="6858000" cy="1085090"/>
          </a:xfrm>
          <a:prstGeom prst="rect">
            <a:avLst/>
          </a:prstGeom>
          <a:solidFill>
            <a:srgbClr val="C20A74"/>
          </a:solidFill>
          <a:ln w="12700">
            <a:miter lim="400000"/>
          </a:ln>
        </p:spPr>
        <p:txBody>
          <a:bodyPr lIns="34289" rIns="34289" anchor="ctr"/>
          <a:lstStyle/>
          <a:p>
            <a:pPr algn="ctr">
              <a:defRPr>
                <a:solidFill>
                  <a:srgbClr val="FFFFFF"/>
                </a:solidFill>
              </a:defRPr>
            </a:pPr>
            <a:endParaRPr sz="1350"/>
          </a:p>
        </p:txBody>
      </p:sp>
      <p:sp>
        <p:nvSpPr>
          <p:cNvPr id="396" name="Title Text"/>
          <p:cNvSpPr txBox="1">
            <a:spLocks noGrp="1"/>
          </p:cNvSpPr>
          <p:nvPr>
            <p:ph type="title"/>
          </p:nvPr>
        </p:nvSpPr>
        <p:spPr>
          <a:xfrm>
            <a:off x="236683" y="170687"/>
            <a:ext cx="6392718" cy="914401"/>
          </a:xfrm>
          <a:prstGeom prst="rect">
            <a:avLst/>
          </a:prstGeom>
        </p:spPr>
        <p:txBody>
          <a:bodyPr/>
          <a:lstStyle/>
          <a:p>
            <a:r>
              <a:t>Title Text</a:t>
            </a:r>
          </a:p>
        </p:txBody>
      </p:sp>
      <p:sp>
        <p:nvSpPr>
          <p:cNvPr id="397" name="Body Level One…"/>
          <p:cNvSpPr txBox="1">
            <a:spLocks noGrp="1"/>
          </p:cNvSpPr>
          <p:nvPr>
            <p:ph type="body" sz="half" idx="1" hasCustomPrompt="1"/>
          </p:nvPr>
        </p:nvSpPr>
        <p:spPr>
          <a:xfrm>
            <a:off x="236683" y="1362867"/>
            <a:ext cx="3105584" cy="3446623"/>
          </a:xfrm>
          <a:prstGeom prst="rect">
            <a:avLst/>
          </a:prstGeom>
        </p:spPr>
        <p:txBody>
          <a:bodyPr/>
          <a:lstStyle>
            <a:lvl1pPr>
              <a:buClr>
                <a:srgbClr val="12FFEF"/>
              </a:buClr>
            </a:lvl1pPr>
            <a:lvl2pPr>
              <a:buClr>
                <a:srgbClr val="12FFEF"/>
              </a:buClr>
            </a:lvl2pPr>
            <a:lvl3pPr>
              <a:buClr>
                <a:srgbClr val="12FFEF"/>
              </a:buClr>
            </a:lvl3pPr>
            <a:lvl4pPr>
              <a:buClr>
                <a:srgbClr val="12FFEF"/>
              </a:buClr>
            </a:lvl4pPr>
            <a:lvl5pPr>
              <a:buClr>
                <a:srgbClr val="12FFEF"/>
              </a:buClr>
            </a:lvl5pPr>
          </a:lstStyle>
          <a:p>
            <a:r>
              <a:t>Edit Master text styles</a:t>
            </a:r>
          </a:p>
          <a:p>
            <a:pPr lvl="1"/>
            <a:endParaRPr/>
          </a:p>
          <a:p>
            <a:pPr lvl="2"/>
            <a:endParaRPr/>
          </a:p>
          <a:p>
            <a:pPr lvl="3"/>
            <a:endParaRPr/>
          </a:p>
          <a:p>
            <a:pPr lvl="4"/>
            <a:endParaRPr/>
          </a:p>
        </p:txBody>
      </p:sp>
      <p:sp>
        <p:nvSpPr>
          <p:cNvPr id="398" name="Straight Connector 5"/>
          <p:cNvSpPr/>
          <p:nvPr/>
        </p:nvSpPr>
        <p:spPr>
          <a:xfrm>
            <a:off x="4933084" y="4828033"/>
            <a:ext cx="1924916" cy="1"/>
          </a:xfrm>
          <a:prstGeom prst="line">
            <a:avLst/>
          </a:prstGeom>
          <a:ln w="38100">
            <a:solidFill>
              <a:srgbClr val="2BB0C8"/>
            </a:solidFill>
            <a:miter/>
          </a:ln>
        </p:spPr>
        <p:txBody>
          <a:bodyPr lIns="34289" rIns="34289"/>
          <a:lstStyle/>
          <a:p>
            <a:endParaRPr sz="1350"/>
          </a:p>
        </p:txBody>
      </p:sp>
      <p:sp>
        <p:nvSpPr>
          <p:cNvPr id="399" name="Rectangle 6"/>
          <p:cNvSpPr/>
          <p:nvPr/>
        </p:nvSpPr>
        <p:spPr>
          <a:xfrm rot="10800000">
            <a:off x="-3" y="1085086"/>
            <a:ext cx="813818" cy="71360"/>
          </a:xfrm>
          <a:prstGeom prst="rect">
            <a:avLst/>
          </a:prstGeom>
          <a:solidFill>
            <a:srgbClr val="FFFFFF"/>
          </a:solidFill>
          <a:ln w="12700">
            <a:miter lim="400000"/>
          </a:ln>
        </p:spPr>
        <p:txBody>
          <a:bodyPr lIns="34289" rIns="34289" anchor="ctr"/>
          <a:lstStyle/>
          <a:p>
            <a:pPr algn="ctr">
              <a:defRPr>
                <a:solidFill>
                  <a:srgbClr val="FFFFFF"/>
                </a:solidFill>
              </a:defRPr>
            </a:pPr>
            <a:endParaRPr sz="1350"/>
          </a:p>
        </p:txBody>
      </p:sp>
      <p:sp>
        <p:nvSpPr>
          <p:cNvPr id="40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x">
  <p:cSld name="Title Only">
    <p:bg>
      <p:bgPr>
        <a:gradFill flip="none" rotWithShape="1">
          <a:gsLst>
            <a:gs pos="0">
              <a:srgbClr val="23245A"/>
            </a:gs>
            <a:gs pos="16000">
              <a:srgbClr val="282A68"/>
            </a:gs>
            <a:gs pos="29000">
              <a:srgbClr val="252660"/>
            </a:gs>
            <a:gs pos="81000">
              <a:srgbClr val="171333"/>
            </a:gs>
          </a:gsLst>
          <a:lin ang="5400000" scaled="0"/>
        </a:gradFill>
        <a:effectLst/>
      </p:bgPr>
    </p:bg>
    <p:spTree>
      <p:nvGrpSpPr>
        <p:cNvPr id="1" name=""/>
        <p:cNvGrpSpPr/>
        <p:nvPr/>
      </p:nvGrpSpPr>
      <p:grpSpPr>
        <a:xfrm>
          <a:off x="0" y="0"/>
          <a:ext cx="0" cy="0"/>
          <a:chOff x="0" y="0"/>
          <a:chExt cx="0" cy="0"/>
        </a:xfrm>
      </p:grpSpPr>
      <p:sp>
        <p:nvSpPr>
          <p:cNvPr id="407" name="Title Text"/>
          <p:cNvSpPr txBox="1">
            <a:spLocks noGrp="1"/>
          </p:cNvSpPr>
          <p:nvPr>
            <p:ph type="title"/>
          </p:nvPr>
        </p:nvSpPr>
        <p:spPr>
          <a:xfrm>
            <a:off x="236683" y="170687"/>
            <a:ext cx="6392718" cy="914401"/>
          </a:xfrm>
          <a:prstGeom prst="rect">
            <a:avLst/>
          </a:prstGeom>
        </p:spPr>
        <p:txBody>
          <a:bodyPr/>
          <a:lstStyle/>
          <a:p>
            <a:r>
              <a:t>Title Text</a:t>
            </a:r>
          </a:p>
        </p:txBody>
      </p:sp>
      <p:sp>
        <p:nvSpPr>
          <p:cNvPr id="40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x">
  <p:cSld name="Blank">
    <p:bg>
      <p:bgPr>
        <a:gradFill flip="none" rotWithShape="1">
          <a:gsLst>
            <a:gs pos="0">
              <a:srgbClr val="23245A"/>
            </a:gs>
            <a:gs pos="32000">
              <a:srgbClr val="161636"/>
            </a:gs>
          </a:gsLst>
          <a:lin ang="5400000" scaled="0"/>
        </a:gradFill>
        <a:effectLst/>
      </p:bgPr>
    </p:bg>
    <p:spTree>
      <p:nvGrpSpPr>
        <p:cNvPr id="1" name=""/>
        <p:cNvGrpSpPr/>
        <p:nvPr/>
      </p:nvGrpSpPr>
      <p:grpSpPr>
        <a:xfrm>
          <a:off x="0" y="0"/>
          <a:ext cx="0" cy="0"/>
          <a:chOff x="0" y="0"/>
          <a:chExt cx="0" cy="0"/>
        </a:xfrm>
      </p:grpSpPr>
      <p:sp>
        <p:nvSpPr>
          <p:cNvPr id="415" name="Right Triangle 19"/>
          <p:cNvSpPr/>
          <p:nvPr/>
        </p:nvSpPr>
        <p:spPr>
          <a:xfrm flipH="1">
            <a:off x="1273628" y="1570946"/>
            <a:ext cx="5629454" cy="355272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FFFFFF">
              <a:alpha val="7823"/>
            </a:srgbClr>
          </a:solidFill>
          <a:ln w="12700">
            <a:miter lim="400000"/>
          </a:ln>
        </p:spPr>
        <p:txBody>
          <a:bodyPr lIns="34289" rIns="34289" anchor="ctr"/>
          <a:lstStyle/>
          <a:p>
            <a:pPr algn="ctr">
              <a:defRPr>
                <a:solidFill>
                  <a:srgbClr val="FFFFFF"/>
                </a:solidFill>
              </a:defRPr>
            </a:pPr>
            <a:endParaRPr sz="1350"/>
          </a:p>
        </p:txBody>
      </p:sp>
      <p:sp>
        <p:nvSpPr>
          <p:cNvPr id="416" name="Right Triangle 20"/>
          <p:cNvSpPr/>
          <p:nvPr/>
        </p:nvSpPr>
        <p:spPr>
          <a:xfrm flipH="1">
            <a:off x="2989222" y="1856725"/>
            <a:ext cx="3889019" cy="32991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FFFFFF">
              <a:alpha val="8309"/>
            </a:srgbClr>
          </a:solidFill>
          <a:ln w="12700">
            <a:miter lim="400000"/>
          </a:ln>
        </p:spPr>
        <p:txBody>
          <a:bodyPr lIns="34289" rIns="34289" anchor="ctr"/>
          <a:lstStyle/>
          <a:p>
            <a:pPr algn="ctr">
              <a:defRPr>
                <a:solidFill>
                  <a:srgbClr val="FFFFFF"/>
                </a:solidFill>
              </a:defRPr>
            </a:pPr>
            <a:endParaRPr sz="1350"/>
          </a:p>
        </p:txBody>
      </p:sp>
      <p:sp>
        <p:nvSpPr>
          <p:cNvPr id="417" name="Right Triangle 21"/>
          <p:cNvSpPr/>
          <p:nvPr/>
        </p:nvSpPr>
        <p:spPr>
          <a:xfrm>
            <a:off x="0" y="2382249"/>
            <a:ext cx="3215768" cy="278432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FFFFFF">
              <a:alpha val="7823"/>
            </a:srgbClr>
          </a:solidFill>
          <a:ln w="12700">
            <a:miter lim="400000"/>
          </a:ln>
        </p:spPr>
        <p:txBody>
          <a:bodyPr lIns="34289" rIns="34289" anchor="ctr"/>
          <a:lstStyle/>
          <a:p>
            <a:pPr algn="ctr">
              <a:defRPr>
                <a:solidFill>
                  <a:srgbClr val="FFFFFF"/>
                </a:solidFill>
              </a:defRPr>
            </a:pPr>
            <a:endParaRPr sz="1350"/>
          </a:p>
        </p:txBody>
      </p:sp>
      <p:sp>
        <p:nvSpPr>
          <p:cNvPr id="418" name="Right Triangle 22"/>
          <p:cNvSpPr/>
          <p:nvPr/>
        </p:nvSpPr>
        <p:spPr>
          <a:xfrm>
            <a:off x="-1" y="3411910"/>
            <a:ext cx="2789307" cy="175466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FFFFFF">
              <a:alpha val="8309"/>
            </a:srgbClr>
          </a:solidFill>
          <a:ln w="12700">
            <a:miter lim="400000"/>
          </a:ln>
        </p:spPr>
        <p:txBody>
          <a:bodyPr lIns="34289" rIns="34289" anchor="ctr"/>
          <a:lstStyle/>
          <a:p>
            <a:pPr algn="ctr">
              <a:defRPr>
                <a:solidFill>
                  <a:srgbClr val="FFFFFF"/>
                </a:solidFill>
              </a:defRPr>
            </a:pPr>
            <a:endParaRPr sz="1350"/>
          </a:p>
        </p:txBody>
      </p:sp>
      <p:pic>
        <p:nvPicPr>
          <p:cNvPr id="419" name="Picture 17" descr="Picture 17"/>
          <p:cNvPicPr>
            <a:picLocks noChangeAspect="1"/>
          </p:cNvPicPr>
          <p:nvPr/>
        </p:nvPicPr>
        <p:blipFill>
          <a:blip r:embed="rId2"/>
          <a:srcRect t="78107"/>
          <a:stretch>
            <a:fillRect/>
          </a:stretch>
        </p:blipFill>
        <p:spPr>
          <a:xfrm>
            <a:off x="-893269" y="0"/>
            <a:ext cx="8880822" cy="1460282"/>
          </a:xfrm>
          <a:prstGeom prst="rect">
            <a:avLst/>
          </a:prstGeom>
          <a:ln w="12700">
            <a:miter lim="400000"/>
          </a:ln>
        </p:spPr>
      </p:pic>
      <p:pic>
        <p:nvPicPr>
          <p:cNvPr id="420" name="Picture 18" descr="Picture 18"/>
          <p:cNvPicPr>
            <a:picLocks noChangeAspect="1"/>
          </p:cNvPicPr>
          <p:nvPr/>
        </p:nvPicPr>
        <p:blipFill>
          <a:blip r:embed="rId2"/>
          <a:srcRect t="78107"/>
          <a:stretch>
            <a:fillRect/>
          </a:stretch>
        </p:blipFill>
        <p:spPr>
          <a:xfrm rot="10800000">
            <a:off x="-893268" y="3658792"/>
            <a:ext cx="8880821" cy="1460282"/>
          </a:xfrm>
          <a:prstGeom prst="rect">
            <a:avLst/>
          </a:prstGeom>
          <a:ln w="12700">
            <a:miter lim="400000"/>
          </a:ln>
        </p:spPr>
      </p:pic>
      <p:sp>
        <p:nvSpPr>
          <p:cNvPr id="42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x">
  <p:cSld name="4_Blank">
    <p:bg>
      <p:bgPr>
        <a:gradFill flip="none" rotWithShape="1">
          <a:gsLst>
            <a:gs pos="0">
              <a:srgbClr val="23245A"/>
            </a:gs>
            <a:gs pos="32000">
              <a:srgbClr val="161636"/>
            </a:gs>
          </a:gsLst>
          <a:lin ang="5400000" scaled="0"/>
        </a:gradFill>
        <a:effectLst/>
      </p:bgPr>
    </p:bg>
    <p:spTree>
      <p:nvGrpSpPr>
        <p:cNvPr id="1" name=""/>
        <p:cNvGrpSpPr/>
        <p:nvPr/>
      </p:nvGrpSpPr>
      <p:grpSpPr>
        <a:xfrm>
          <a:off x="0" y="0"/>
          <a:ext cx="0" cy="0"/>
          <a:chOff x="0" y="0"/>
          <a:chExt cx="0" cy="0"/>
        </a:xfrm>
      </p:grpSpPr>
      <p:sp>
        <p:nvSpPr>
          <p:cNvPr id="42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x">
  <p:cSld name="3_Blank">
    <p:bg>
      <p:bgPr>
        <a:gradFill flip="none" rotWithShape="1">
          <a:gsLst>
            <a:gs pos="0">
              <a:srgbClr val="23245A"/>
            </a:gs>
            <a:gs pos="32000">
              <a:srgbClr val="161636"/>
            </a:gs>
          </a:gsLst>
          <a:lin ang="5400000" scaled="0"/>
        </a:gradFill>
        <a:effectLst/>
      </p:bgPr>
    </p:bg>
    <p:spTree>
      <p:nvGrpSpPr>
        <p:cNvPr id="1" name=""/>
        <p:cNvGrpSpPr/>
        <p:nvPr/>
      </p:nvGrpSpPr>
      <p:grpSpPr>
        <a:xfrm>
          <a:off x="0" y="0"/>
          <a:ext cx="0" cy="0"/>
          <a:chOff x="0" y="0"/>
          <a:chExt cx="0" cy="0"/>
        </a:xfrm>
      </p:grpSpPr>
      <p:pic>
        <p:nvPicPr>
          <p:cNvPr id="435" name="Picture 13" descr="Picture 13"/>
          <p:cNvPicPr>
            <a:picLocks noChangeAspect="1"/>
          </p:cNvPicPr>
          <p:nvPr/>
        </p:nvPicPr>
        <p:blipFill>
          <a:blip r:embed="rId2"/>
          <a:srcRect b="21892"/>
          <a:stretch>
            <a:fillRect/>
          </a:stretch>
        </p:blipFill>
        <p:spPr>
          <a:xfrm>
            <a:off x="-893253" y="-5209699"/>
            <a:ext cx="8880812" cy="5209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19751" y="21600"/>
                </a:lnTo>
                <a:lnTo>
                  <a:pt x="19751" y="5560"/>
                </a:lnTo>
                <a:lnTo>
                  <a:pt x="2492" y="5560"/>
                </a:lnTo>
                <a:lnTo>
                  <a:pt x="2492" y="21600"/>
                </a:lnTo>
                <a:lnTo>
                  <a:pt x="0" y="21600"/>
                </a:lnTo>
                <a:lnTo>
                  <a:pt x="0" y="0"/>
                </a:lnTo>
                <a:close/>
              </a:path>
            </a:pathLst>
          </a:custGeom>
        </p:spPr>
      </p:pic>
      <p:pic>
        <p:nvPicPr>
          <p:cNvPr id="436" name="Picture 11" descr="Picture 11"/>
          <p:cNvPicPr>
            <a:picLocks noChangeAspect="1"/>
          </p:cNvPicPr>
          <p:nvPr/>
        </p:nvPicPr>
        <p:blipFill>
          <a:blip r:embed="rId2"/>
          <a:srcRect t="78107"/>
          <a:stretch>
            <a:fillRect/>
          </a:stretch>
        </p:blipFill>
        <p:spPr>
          <a:xfrm>
            <a:off x="-893269" y="0"/>
            <a:ext cx="8880822" cy="1460282"/>
          </a:xfrm>
          <a:prstGeom prst="rect">
            <a:avLst/>
          </a:prstGeom>
          <a:ln w="12700">
            <a:miter lim="400000"/>
          </a:ln>
        </p:spPr>
      </p:pic>
      <p:sp>
        <p:nvSpPr>
          <p:cNvPr id="437" name="Right Triangle 8"/>
          <p:cNvSpPr/>
          <p:nvPr/>
        </p:nvSpPr>
        <p:spPr>
          <a:xfrm flipH="1">
            <a:off x="1273628" y="1570946"/>
            <a:ext cx="5629454" cy="355272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FFFFFF">
              <a:alpha val="7823"/>
            </a:srgbClr>
          </a:solidFill>
          <a:ln w="12700">
            <a:miter lim="400000"/>
          </a:ln>
        </p:spPr>
        <p:txBody>
          <a:bodyPr lIns="34289" rIns="34289" anchor="ctr"/>
          <a:lstStyle/>
          <a:p>
            <a:pPr algn="ctr">
              <a:defRPr>
                <a:solidFill>
                  <a:srgbClr val="FFFFFF"/>
                </a:solidFill>
              </a:defRPr>
            </a:pPr>
            <a:endParaRPr sz="1350"/>
          </a:p>
        </p:txBody>
      </p:sp>
      <p:sp>
        <p:nvSpPr>
          <p:cNvPr id="438" name="Right Triangle 7"/>
          <p:cNvSpPr/>
          <p:nvPr/>
        </p:nvSpPr>
        <p:spPr>
          <a:xfrm flipH="1">
            <a:off x="2989222" y="1856725"/>
            <a:ext cx="3889019" cy="32991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FFFFFF">
              <a:alpha val="8309"/>
            </a:srgbClr>
          </a:solidFill>
          <a:ln w="12700">
            <a:miter lim="400000"/>
          </a:ln>
        </p:spPr>
        <p:txBody>
          <a:bodyPr lIns="34289" rIns="34289" anchor="ctr"/>
          <a:lstStyle/>
          <a:p>
            <a:pPr algn="ctr">
              <a:defRPr>
                <a:solidFill>
                  <a:srgbClr val="FFFFFF"/>
                </a:solidFill>
              </a:defRPr>
            </a:pPr>
            <a:endParaRPr sz="1350"/>
          </a:p>
        </p:txBody>
      </p:sp>
      <p:sp>
        <p:nvSpPr>
          <p:cNvPr id="439" name="Right Triangle 5"/>
          <p:cNvSpPr/>
          <p:nvPr/>
        </p:nvSpPr>
        <p:spPr>
          <a:xfrm>
            <a:off x="0" y="2382249"/>
            <a:ext cx="3215768" cy="278432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FFFFFF">
              <a:alpha val="7823"/>
            </a:srgbClr>
          </a:solidFill>
          <a:ln w="12700">
            <a:miter lim="400000"/>
          </a:ln>
        </p:spPr>
        <p:txBody>
          <a:bodyPr lIns="34289" rIns="34289" anchor="ctr"/>
          <a:lstStyle/>
          <a:p>
            <a:pPr algn="ctr">
              <a:defRPr>
                <a:solidFill>
                  <a:srgbClr val="FFFFFF"/>
                </a:solidFill>
              </a:defRPr>
            </a:pPr>
            <a:endParaRPr sz="1350"/>
          </a:p>
        </p:txBody>
      </p:sp>
      <p:sp>
        <p:nvSpPr>
          <p:cNvPr id="440" name="Right Triangle 6"/>
          <p:cNvSpPr/>
          <p:nvPr/>
        </p:nvSpPr>
        <p:spPr>
          <a:xfrm>
            <a:off x="-1" y="3411910"/>
            <a:ext cx="2789307" cy="175466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FFFFFF">
              <a:alpha val="8309"/>
            </a:srgbClr>
          </a:solidFill>
          <a:ln w="12700">
            <a:miter lim="400000"/>
          </a:ln>
        </p:spPr>
        <p:txBody>
          <a:bodyPr lIns="34289" rIns="34289" anchor="ctr"/>
          <a:lstStyle/>
          <a:p>
            <a:pPr algn="ctr">
              <a:defRPr>
                <a:solidFill>
                  <a:srgbClr val="FFFFFF"/>
                </a:solidFill>
              </a:defRPr>
            </a:pPr>
            <a:endParaRPr sz="1350"/>
          </a:p>
        </p:txBody>
      </p:sp>
      <p:pic>
        <p:nvPicPr>
          <p:cNvPr id="441" name="Picture 15" descr="Picture 15"/>
          <p:cNvPicPr>
            <a:picLocks noChangeAspect="1"/>
          </p:cNvPicPr>
          <p:nvPr/>
        </p:nvPicPr>
        <p:blipFill>
          <a:blip r:embed="rId2"/>
          <a:srcRect t="78107"/>
          <a:stretch>
            <a:fillRect/>
          </a:stretch>
        </p:blipFill>
        <p:spPr>
          <a:xfrm rot="10800000">
            <a:off x="-893268" y="3658792"/>
            <a:ext cx="8880821" cy="1460282"/>
          </a:xfrm>
          <a:prstGeom prst="rect">
            <a:avLst/>
          </a:prstGeom>
          <a:ln w="12700">
            <a:miter lim="400000"/>
          </a:ln>
        </p:spPr>
      </p:pic>
      <p:sp>
        <p:nvSpPr>
          <p:cNvPr id="44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x">
  <p:cSld name="2_Blank">
    <p:bg>
      <p:bgPr>
        <a:gradFill flip="none" rotWithShape="1">
          <a:gsLst>
            <a:gs pos="0">
              <a:srgbClr val="23245A"/>
            </a:gs>
            <a:gs pos="16000">
              <a:srgbClr val="282A68"/>
            </a:gs>
            <a:gs pos="29000">
              <a:srgbClr val="252660"/>
            </a:gs>
            <a:gs pos="81000">
              <a:srgbClr val="171333"/>
            </a:gs>
          </a:gsLst>
          <a:lin ang="5400000" scaled="0"/>
        </a:gradFill>
        <a:effectLst/>
      </p:bgPr>
    </p:bg>
    <p:spTree>
      <p:nvGrpSpPr>
        <p:cNvPr id="1" name=""/>
        <p:cNvGrpSpPr/>
        <p:nvPr/>
      </p:nvGrpSpPr>
      <p:grpSpPr>
        <a:xfrm>
          <a:off x="0" y="0"/>
          <a:ext cx="0" cy="0"/>
          <a:chOff x="0" y="0"/>
          <a:chExt cx="0" cy="0"/>
        </a:xfrm>
      </p:grpSpPr>
      <p:sp>
        <p:nvSpPr>
          <p:cNvPr id="449" name="Rectangle 1"/>
          <p:cNvSpPr/>
          <p:nvPr/>
        </p:nvSpPr>
        <p:spPr>
          <a:xfrm rot="10800000">
            <a:off x="1" y="0"/>
            <a:ext cx="6858001" cy="5143500"/>
          </a:xfrm>
          <a:prstGeom prst="rect">
            <a:avLst/>
          </a:prstGeom>
          <a:gradFill>
            <a:gsLst>
              <a:gs pos="0">
                <a:srgbClr val="282A68"/>
              </a:gs>
              <a:gs pos="27000">
                <a:srgbClr val="282A68"/>
              </a:gs>
              <a:gs pos="72000">
                <a:srgbClr val="171333"/>
              </a:gs>
            </a:gsLst>
            <a:path path="circle">
              <a:fillToRect l="-19636" t="62278" r="119636" b="37721"/>
            </a:path>
          </a:gradFill>
          <a:ln w="12700">
            <a:miter lim="400000"/>
          </a:ln>
        </p:spPr>
        <p:txBody>
          <a:bodyPr lIns="34289" rIns="34289" anchor="ctr"/>
          <a:lstStyle/>
          <a:p>
            <a:pPr algn="ctr">
              <a:defRPr>
                <a:solidFill>
                  <a:srgbClr val="FFFFFF"/>
                </a:solidFill>
              </a:defRPr>
            </a:pPr>
            <a:endParaRPr sz="1350"/>
          </a:p>
        </p:txBody>
      </p:sp>
      <p:pic>
        <p:nvPicPr>
          <p:cNvPr id="450" name="Picture 2" descr="Picture 2"/>
          <p:cNvPicPr>
            <a:picLocks noChangeAspect="1"/>
          </p:cNvPicPr>
          <p:nvPr/>
        </p:nvPicPr>
        <p:blipFill>
          <a:blip r:embed="rId2"/>
          <a:srcRect t="78107"/>
          <a:stretch>
            <a:fillRect/>
          </a:stretch>
        </p:blipFill>
        <p:spPr>
          <a:xfrm>
            <a:off x="-893269" y="0"/>
            <a:ext cx="8880822" cy="1460282"/>
          </a:xfrm>
          <a:prstGeom prst="rect">
            <a:avLst/>
          </a:prstGeom>
          <a:ln w="12700">
            <a:miter lim="400000"/>
          </a:ln>
        </p:spPr>
      </p:pic>
      <p:sp>
        <p:nvSpPr>
          <p:cNvPr id="45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x">
  <p:cSld name="1_Blank">
    <p:bg>
      <p:bgPr>
        <a:gradFill flip="none" rotWithShape="1">
          <a:gsLst>
            <a:gs pos="0">
              <a:srgbClr val="23245A"/>
            </a:gs>
            <a:gs pos="16000">
              <a:srgbClr val="282A68"/>
            </a:gs>
            <a:gs pos="29000">
              <a:srgbClr val="252660"/>
            </a:gs>
            <a:gs pos="81000">
              <a:srgbClr val="171333"/>
            </a:gs>
          </a:gsLst>
          <a:lin ang="5400000" scaled="0"/>
        </a:gradFill>
        <a:effectLst/>
      </p:bgPr>
    </p:bg>
    <p:spTree>
      <p:nvGrpSpPr>
        <p:cNvPr id="1" name=""/>
        <p:cNvGrpSpPr/>
        <p:nvPr/>
      </p:nvGrpSpPr>
      <p:grpSpPr>
        <a:xfrm>
          <a:off x="0" y="0"/>
          <a:ext cx="0" cy="0"/>
          <a:chOff x="0" y="0"/>
          <a:chExt cx="0" cy="0"/>
        </a:xfrm>
      </p:grpSpPr>
      <p:sp>
        <p:nvSpPr>
          <p:cNvPr id="458" name="Rectangle 2"/>
          <p:cNvSpPr/>
          <p:nvPr/>
        </p:nvSpPr>
        <p:spPr>
          <a:xfrm rot="10800000">
            <a:off x="1" y="0"/>
            <a:ext cx="6858001" cy="5143500"/>
          </a:xfrm>
          <a:prstGeom prst="rect">
            <a:avLst/>
          </a:prstGeom>
          <a:solidFill>
            <a:srgbClr val="FFFFFF"/>
          </a:solidFill>
          <a:ln w="12700">
            <a:miter lim="400000"/>
          </a:ln>
        </p:spPr>
        <p:txBody>
          <a:bodyPr lIns="34289" rIns="34289" anchor="ctr"/>
          <a:lstStyle/>
          <a:p>
            <a:pPr algn="ctr">
              <a:defRPr>
                <a:solidFill>
                  <a:srgbClr val="FFFFFF"/>
                </a:solidFill>
              </a:defRPr>
            </a:pPr>
            <a:endParaRPr sz="1350"/>
          </a:p>
        </p:txBody>
      </p:sp>
      <p:pic>
        <p:nvPicPr>
          <p:cNvPr id="459" name="Picture 1" descr="Picture 1"/>
          <p:cNvPicPr>
            <a:picLocks noChangeAspect="1"/>
          </p:cNvPicPr>
          <p:nvPr/>
        </p:nvPicPr>
        <p:blipFill>
          <a:blip r:embed="rId2"/>
          <a:stretch>
            <a:fillRect/>
          </a:stretch>
        </p:blipFill>
        <p:spPr>
          <a:xfrm>
            <a:off x="413496" y="385761"/>
            <a:ext cx="5829301" cy="4371976"/>
          </a:xfrm>
          <a:prstGeom prst="rect">
            <a:avLst/>
          </a:prstGeom>
          <a:ln w="12700">
            <a:miter lim="400000"/>
          </a:ln>
        </p:spPr>
      </p:pic>
      <p:sp>
        <p:nvSpPr>
          <p:cNvPr id="46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x">
  <p:cSld name="9_Title and Content">
    <p:bg>
      <p:bgPr>
        <a:gradFill flip="none" rotWithShape="1">
          <a:gsLst>
            <a:gs pos="0">
              <a:srgbClr val="23245A"/>
            </a:gs>
            <a:gs pos="16000">
              <a:srgbClr val="282A68"/>
            </a:gs>
            <a:gs pos="29000">
              <a:srgbClr val="252660"/>
            </a:gs>
            <a:gs pos="81000">
              <a:srgbClr val="171333"/>
            </a:gs>
          </a:gsLst>
          <a:lin ang="5400000" scaled="0"/>
        </a:gradFill>
        <a:effectLst/>
      </p:bgPr>
    </p:bg>
    <p:spTree>
      <p:nvGrpSpPr>
        <p:cNvPr id="1" name=""/>
        <p:cNvGrpSpPr/>
        <p:nvPr/>
      </p:nvGrpSpPr>
      <p:grpSpPr>
        <a:xfrm>
          <a:off x="0" y="0"/>
          <a:ext cx="0" cy="0"/>
          <a:chOff x="0" y="0"/>
          <a:chExt cx="0" cy="0"/>
        </a:xfrm>
      </p:grpSpPr>
      <p:sp>
        <p:nvSpPr>
          <p:cNvPr id="467" name="Body Level One…"/>
          <p:cNvSpPr txBox="1">
            <a:spLocks noGrp="1"/>
          </p:cNvSpPr>
          <p:nvPr>
            <p:ph type="body" idx="1" hasCustomPrompt="1"/>
          </p:nvPr>
        </p:nvSpPr>
        <p:spPr>
          <a:xfrm>
            <a:off x="236683" y="1363289"/>
            <a:ext cx="6392718" cy="3389687"/>
          </a:xfrm>
          <a:prstGeom prst="rect">
            <a:avLst/>
          </a:prstGeom>
        </p:spPr>
        <p:txBody>
          <a:bodyPr/>
          <a:lstStyle>
            <a:lvl1pPr>
              <a:buClr>
                <a:srgbClr val="12FFEF"/>
              </a:buClr>
            </a:lvl1pPr>
            <a:lvl2pPr>
              <a:buClr>
                <a:srgbClr val="12FFEF"/>
              </a:buClr>
            </a:lvl2pPr>
            <a:lvl3pPr>
              <a:buClr>
                <a:srgbClr val="12FFEF"/>
              </a:buClr>
            </a:lvl3pPr>
            <a:lvl4pPr>
              <a:buClr>
                <a:srgbClr val="12FFEF"/>
              </a:buClr>
            </a:lvl4pPr>
            <a:lvl5pPr>
              <a:buClr>
                <a:srgbClr val="12FFEF"/>
              </a:buClr>
            </a:lvl5pPr>
          </a:lstStyle>
          <a:p>
            <a:r>
              <a:t>Edit Master text styles</a:t>
            </a:r>
          </a:p>
          <a:p>
            <a:pPr lvl="1"/>
            <a:endParaRPr/>
          </a:p>
          <a:p>
            <a:pPr lvl="2"/>
            <a:endParaRPr/>
          </a:p>
          <a:p>
            <a:pPr lvl="3"/>
            <a:endParaRPr/>
          </a:p>
          <a:p>
            <a:pPr lvl="4"/>
            <a:endParaRPr/>
          </a:p>
        </p:txBody>
      </p:sp>
      <p:sp>
        <p:nvSpPr>
          <p:cNvPr id="468" name="Title Text"/>
          <p:cNvSpPr txBox="1">
            <a:spLocks noGrp="1"/>
          </p:cNvSpPr>
          <p:nvPr>
            <p:ph type="title"/>
          </p:nvPr>
        </p:nvSpPr>
        <p:spPr>
          <a:xfrm>
            <a:off x="236683" y="170687"/>
            <a:ext cx="6418695" cy="914401"/>
          </a:xfrm>
          <a:prstGeom prst="rect">
            <a:avLst/>
          </a:prstGeom>
        </p:spPr>
        <p:txBody>
          <a:bodyPr/>
          <a:lstStyle/>
          <a:p>
            <a:r>
              <a:t>Title Text</a:t>
            </a:r>
          </a:p>
        </p:txBody>
      </p:sp>
      <p:sp>
        <p:nvSpPr>
          <p:cNvPr id="469" name="Rectangle 4"/>
          <p:cNvSpPr/>
          <p:nvPr/>
        </p:nvSpPr>
        <p:spPr>
          <a:xfrm>
            <a:off x="0" y="0"/>
            <a:ext cx="6858000" cy="1085090"/>
          </a:xfrm>
          <a:prstGeom prst="rect">
            <a:avLst/>
          </a:prstGeom>
          <a:gradFill>
            <a:gsLst>
              <a:gs pos="0">
                <a:srgbClr val="67219B"/>
              </a:gs>
              <a:gs pos="49000">
                <a:srgbClr val="391256"/>
              </a:gs>
            </a:gsLst>
            <a:path path="circle">
              <a:fillToRect l="62278" t="119636" r="37721" b="-19636"/>
            </a:path>
          </a:gradFill>
          <a:ln w="12700">
            <a:miter lim="400000"/>
          </a:ln>
        </p:spPr>
        <p:txBody>
          <a:bodyPr lIns="34289" rIns="34289" anchor="ctr"/>
          <a:lstStyle/>
          <a:p>
            <a:pPr algn="ctr">
              <a:defRPr>
                <a:solidFill>
                  <a:srgbClr val="FFFFFF"/>
                </a:solidFill>
              </a:defRPr>
            </a:pPr>
            <a:endParaRPr sz="1350"/>
          </a:p>
        </p:txBody>
      </p:sp>
      <p:sp>
        <p:nvSpPr>
          <p:cNvPr id="470" name="Straight Connector 5"/>
          <p:cNvSpPr/>
          <p:nvPr/>
        </p:nvSpPr>
        <p:spPr>
          <a:xfrm>
            <a:off x="0" y="1085089"/>
            <a:ext cx="6858000" cy="1"/>
          </a:xfrm>
          <a:prstGeom prst="line">
            <a:avLst/>
          </a:prstGeom>
          <a:ln w="12700" cap="rnd">
            <a:solidFill>
              <a:srgbClr val="FFFFFF"/>
            </a:solidFill>
          </a:ln>
        </p:spPr>
        <p:txBody>
          <a:bodyPr lIns="34289" rIns="34289"/>
          <a:lstStyle/>
          <a:p>
            <a:endParaRPr sz="1350"/>
          </a:p>
        </p:txBody>
      </p:sp>
      <p:sp>
        <p:nvSpPr>
          <p:cNvPr id="47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2_Title and Content">
    <p:spTree>
      <p:nvGrpSpPr>
        <p:cNvPr id="1" name=""/>
        <p:cNvGrpSpPr/>
        <p:nvPr/>
      </p:nvGrpSpPr>
      <p:grpSpPr>
        <a:xfrm>
          <a:off x="0" y="0"/>
          <a:ext cx="0" cy="0"/>
          <a:chOff x="0" y="0"/>
          <a:chExt cx="0" cy="0"/>
        </a:xfrm>
      </p:grpSpPr>
      <p:sp>
        <p:nvSpPr>
          <p:cNvPr id="100" name="Body Level One…"/>
          <p:cNvSpPr txBox="1">
            <a:spLocks noGrp="1"/>
          </p:cNvSpPr>
          <p:nvPr>
            <p:ph type="body" idx="1" hasCustomPrompt="1"/>
          </p:nvPr>
        </p:nvSpPr>
        <p:spPr>
          <a:xfrm>
            <a:off x="342900" y="1363289"/>
            <a:ext cx="6286500" cy="3389687"/>
          </a:xfrm>
          <a:prstGeom prst="rect">
            <a:avLst/>
          </a:prstGeom>
        </p:spPr>
        <p:txBody>
          <a:bodyPr/>
          <a:lstStyle>
            <a:lvl1pPr>
              <a:buClr>
                <a:srgbClr val="12FFEF"/>
              </a:buClr>
            </a:lvl1pPr>
            <a:lvl2pPr>
              <a:buClr>
                <a:srgbClr val="12FFEF"/>
              </a:buClr>
            </a:lvl2pPr>
            <a:lvl3pPr>
              <a:buClr>
                <a:srgbClr val="12FFEF"/>
              </a:buClr>
            </a:lvl3pPr>
            <a:lvl4pPr>
              <a:buClr>
                <a:srgbClr val="12FFEF"/>
              </a:buClr>
            </a:lvl4pPr>
            <a:lvl5pPr>
              <a:buClr>
                <a:srgbClr val="12FFEF"/>
              </a:buClr>
            </a:lvl5pPr>
          </a:lstStyle>
          <a:p>
            <a:r>
              <a:t>Edit Master text styles</a:t>
            </a:r>
          </a:p>
          <a:p>
            <a:pPr lvl="1"/>
            <a:endParaRPr/>
          </a:p>
          <a:p>
            <a:pPr lvl="2"/>
            <a:endParaRPr/>
          </a:p>
          <a:p>
            <a:pPr lvl="3"/>
            <a:endParaRPr/>
          </a:p>
          <a:p>
            <a:pPr lvl="4"/>
            <a:endParaRPr/>
          </a:p>
        </p:txBody>
      </p:sp>
      <p:sp>
        <p:nvSpPr>
          <p:cNvPr id="101" name="Title Text"/>
          <p:cNvSpPr txBox="1">
            <a:spLocks noGrp="1"/>
          </p:cNvSpPr>
          <p:nvPr>
            <p:ph type="title"/>
          </p:nvPr>
        </p:nvSpPr>
        <p:spPr>
          <a:xfrm>
            <a:off x="236683" y="170687"/>
            <a:ext cx="6418695" cy="914401"/>
          </a:xfrm>
          <a:prstGeom prst="rect">
            <a:avLst/>
          </a:prstGeom>
        </p:spPr>
        <p:txBody>
          <a:bodyPr/>
          <a:lstStyle/>
          <a:p>
            <a:r>
              <a:t>Title Text</a:t>
            </a:r>
          </a:p>
        </p:txBody>
      </p:sp>
      <p:sp>
        <p:nvSpPr>
          <p:cNvPr id="102" name="Straight Connector 3"/>
          <p:cNvSpPr/>
          <p:nvPr/>
        </p:nvSpPr>
        <p:spPr>
          <a:xfrm>
            <a:off x="4933084" y="4828033"/>
            <a:ext cx="1924916" cy="1"/>
          </a:xfrm>
          <a:prstGeom prst="line">
            <a:avLst/>
          </a:prstGeom>
          <a:ln w="38100">
            <a:solidFill>
              <a:srgbClr val="2BB0C8">
                <a:alpha val="50000"/>
              </a:srgbClr>
            </a:solidFill>
            <a:miter/>
          </a:ln>
        </p:spPr>
        <p:txBody>
          <a:bodyPr lIns="34289" rIns="34289"/>
          <a:lstStyle/>
          <a:p>
            <a:endParaRPr sz="1350"/>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6_Title and Content">
    <p:spTree>
      <p:nvGrpSpPr>
        <p:cNvPr id="1" name=""/>
        <p:cNvGrpSpPr/>
        <p:nvPr/>
      </p:nvGrpSpPr>
      <p:grpSpPr>
        <a:xfrm>
          <a:off x="0" y="0"/>
          <a:ext cx="0" cy="0"/>
          <a:chOff x="0" y="0"/>
          <a:chExt cx="0" cy="0"/>
        </a:xfrm>
      </p:grpSpPr>
      <p:sp>
        <p:nvSpPr>
          <p:cNvPr id="110" name="Body Level One…"/>
          <p:cNvSpPr txBox="1">
            <a:spLocks noGrp="1"/>
          </p:cNvSpPr>
          <p:nvPr>
            <p:ph type="body" idx="1" hasCustomPrompt="1"/>
          </p:nvPr>
        </p:nvSpPr>
        <p:spPr>
          <a:xfrm>
            <a:off x="342900" y="1363289"/>
            <a:ext cx="6286500" cy="3389687"/>
          </a:xfrm>
          <a:prstGeom prst="rect">
            <a:avLst/>
          </a:prstGeom>
        </p:spPr>
        <p:txBody>
          <a:bodyPr/>
          <a:lstStyle>
            <a:lvl1pPr>
              <a:buClr>
                <a:srgbClr val="12FFEF"/>
              </a:buClr>
            </a:lvl1pPr>
            <a:lvl2pPr>
              <a:buClr>
                <a:srgbClr val="12FFEF"/>
              </a:buClr>
            </a:lvl2pPr>
            <a:lvl3pPr>
              <a:buClr>
                <a:srgbClr val="12FFEF"/>
              </a:buClr>
            </a:lvl3pPr>
            <a:lvl4pPr>
              <a:buClr>
                <a:srgbClr val="12FFEF"/>
              </a:buClr>
            </a:lvl4pPr>
            <a:lvl5pPr>
              <a:buClr>
                <a:srgbClr val="12FFEF"/>
              </a:buClr>
            </a:lvl5pPr>
          </a:lstStyle>
          <a:p>
            <a:r>
              <a:t>Edit Master text styles</a:t>
            </a:r>
          </a:p>
          <a:p>
            <a:pPr lvl="1"/>
            <a:endParaRPr/>
          </a:p>
          <a:p>
            <a:pPr lvl="2"/>
            <a:endParaRPr/>
          </a:p>
          <a:p>
            <a:pPr lvl="3"/>
            <a:endParaRPr/>
          </a:p>
          <a:p>
            <a:pPr lvl="4"/>
            <a:endParaRPr/>
          </a:p>
        </p:txBody>
      </p:sp>
      <p:sp>
        <p:nvSpPr>
          <p:cNvPr id="111" name="Title Text"/>
          <p:cNvSpPr txBox="1">
            <a:spLocks noGrp="1"/>
          </p:cNvSpPr>
          <p:nvPr>
            <p:ph type="title"/>
          </p:nvPr>
        </p:nvSpPr>
        <p:spPr>
          <a:xfrm>
            <a:off x="236683" y="170687"/>
            <a:ext cx="6418695" cy="914401"/>
          </a:xfrm>
          <a:prstGeom prst="rect">
            <a:avLst/>
          </a:prstGeom>
        </p:spPr>
        <p:txBody>
          <a:bodyPr/>
          <a:lstStyle/>
          <a:p>
            <a:r>
              <a:t>Title Text</a:t>
            </a:r>
          </a:p>
        </p:txBody>
      </p:sp>
      <p:sp>
        <p:nvSpPr>
          <p:cNvPr id="112" name="Rectangle 4"/>
          <p:cNvSpPr/>
          <p:nvPr/>
        </p:nvSpPr>
        <p:spPr>
          <a:xfrm>
            <a:off x="0" y="0"/>
            <a:ext cx="6858000" cy="1085090"/>
          </a:xfrm>
          <a:prstGeom prst="rect">
            <a:avLst/>
          </a:prstGeom>
          <a:solidFill>
            <a:srgbClr val="AC296F"/>
          </a:solidFill>
          <a:ln w="12700">
            <a:miter lim="400000"/>
          </a:ln>
        </p:spPr>
        <p:txBody>
          <a:bodyPr lIns="34289" rIns="34289" anchor="ctr"/>
          <a:lstStyle/>
          <a:p>
            <a:pPr algn="ctr">
              <a:defRPr>
                <a:solidFill>
                  <a:srgbClr val="FFFFFF"/>
                </a:solidFill>
              </a:defRPr>
            </a:pPr>
            <a:endParaRPr sz="1350"/>
          </a:p>
        </p:txBody>
      </p:sp>
      <p:sp>
        <p:nvSpPr>
          <p:cNvPr id="113" name="Straight Connector 5"/>
          <p:cNvSpPr/>
          <p:nvPr/>
        </p:nvSpPr>
        <p:spPr>
          <a:xfrm>
            <a:off x="0" y="1085089"/>
            <a:ext cx="6858000" cy="1"/>
          </a:xfrm>
          <a:prstGeom prst="line">
            <a:avLst/>
          </a:prstGeom>
          <a:ln w="12700" cap="rnd">
            <a:solidFill>
              <a:srgbClr val="FFFFFF"/>
            </a:solidFill>
          </a:ln>
        </p:spPr>
        <p:txBody>
          <a:bodyPr lIns="34289" rIns="34289"/>
          <a:lstStyle/>
          <a:p>
            <a:endParaRPr sz="1350"/>
          </a:p>
        </p:txBody>
      </p:sp>
      <p:sp>
        <p:nvSpPr>
          <p:cNvPr id="11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9_Title and Content">
    <p:spTree>
      <p:nvGrpSpPr>
        <p:cNvPr id="1" name=""/>
        <p:cNvGrpSpPr/>
        <p:nvPr/>
      </p:nvGrpSpPr>
      <p:grpSpPr>
        <a:xfrm>
          <a:off x="0" y="0"/>
          <a:ext cx="0" cy="0"/>
          <a:chOff x="0" y="0"/>
          <a:chExt cx="0" cy="0"/>
        </a:xfrm>
      </p:grpSpPr>
      <p:sp>
        <p:nvSpPr>
          <p:cNvPr id="121" name="Body Level One…"/>
          <p:cNvSpPr txBox="1">
            <a:spLocks noGrp="1"/>
          </p:cNvSpPr>
          <p:nvPr>
            <p:ph type="body" idx="1" hasCustomPrompt="1"/>
          </p:nvPr>
        </p:nvSpPr>
        <p:spPr>
          <a:xfrm>
            <a:off x="342900" y="1363289"/>
            <a:ext cx="6286500" cy="3389687"/>
          </a:xfrm>
          <a:prstGeom prst="rect">
            <a:avLst/>
          </a:prstGeom>
        </p:spPr>
        <p:txBody>
          <a:bodyPr/>
          <a:lstStyle>
            <a:lvl1pPr>
              <a:buClr>
                <a:srgbClr val="12FFEF"/>
              </a:buClr>
            </a:lvl1pPr>
            <a:lvl2pPr>
              <a:buClr>
                <a:srgbClr val="12FFEF"/>
              </a:buClr>
            </a:lvl2pPr>
            <a:lvl3pPr>
              <a:buClr>
                <a:srgbClr val="12FFEF"/>
              </a:buClr>
            </a:lvl3pPr>
            <a:lvl4pPr>
              <a:buClr>
                <a:srgbClr val="12FFEF"/>
              </a:buClr>
            </a:lvl4pPr>
            <a:lvl5pPr>
              <a:buClr>
                <a:srgbClr val="12FFEF"/>
              </a:buClr>
            </a:lvl5pPr>
          </a:lstStyle>
          <a:p>
            <a:r>
              <a:t>Edit Master text styles</a:t>
            </a:r>
          </a:p>
          <a:p>
            <a:pPr lvl="1"/>
            <a:endParaRPr/>
          </a:p>
          <a:p>
            <a:pPr lvl="2"/>
            <a:endParaRPr/>
          </a:p>
          <a:p>
            <a:pPr lvl="3"/>
            <a:endParaRPr/>
          </a:p>
          <a:p>
            <a:pPr lvl="4"/>
            <a:endParaRPr/>
          </a:p>
        </p:txBody>
      </p:sp>
      <p:sp>
        <p:nvSpPr>
          <p:cNvPr id="122" name="Title Text"/>
          <p:cNvSpPr txBox="1">
            <a:spLocks noGrp="1"/>
          </p:cNvSpPr>
          <p:nvPr>
            <p:ph type="title"/>
          </p:nvPr>
        </p:nvSpPr>
        <p:spPr>
          <a:xfrm>
            <a:off x="236683" y="170687"/>
            <a:ext cx="6418695" cy="914401"/>
          </a:xfrm>
          <a:prstGeom prst="rect">
            <a:avLst/>
          </a:prstGeom>
        </p:spPr>
        <p:txBody>
          <a:bodyPr/>
          <a:lstStyle/>
          <a:p>
            <a:r>
              <a:t>Title Text</a:t>
            </a:r>
          </a:p>
        </p:txBody>
      </p:sp>
      <p:sp>
        <p:nvSpPr>
          <p:cNvPr id="123" name="Rectangle 4"/>
          <p:cNvSpPr/>
          <p:nvPr/>
        </p:nvSpPr>
        <p:spPr>
          <a:xfrm>
            <a:off x="0" y="0"/>
            <a:ext cx="6858000" cy="1085090"/>
          </a:xfrm>
          <a:prstGeom prst="rect">
            <a:avLst/>
          </a:prstGeom>
          <a:gradFill>
            <a:gsLst>
              <a:gs pos="0">
                <a:srgbClr val="67219B"/>
              </a:gs>
              <a:gs pos="49000">
                <a:srgbClr val="391256"/>
              </a:gs>
            </a:gsLst>
            <a:path path="circle">
              <a:fillToRect l="62278" t="119636" r="37721" b="-19636"/>
            </a:path>
          </a:gradFill>
          <a:ln w="12700">
            <a:miter lim="400000"/>
          </a:ln>
        </p:spPr>
        <p:txBody>
          <a:bodyPr lIns="34289" rIns="34289" anchor="ctr"/>
          <a:lstStyle/>
          <a:p>
            <a:pPr algn="ctr">
              <a:defRPr>
                <a:solidFill>
                  <a:srgbClr val="FFFFFF"/>
                </a:solidFill>
              </a:defRPr>
            </a:pPr>
            <a:endParaRPr sz="1350"/>
          </a:p>
        </p:txBody>
      </p:sp>
      <p:sp>
        <p:nvSpPr>
          <p:cNvPr id="124" name="Straight Connector 5"/>
          <p:cNvSpPr/>
          <p:nvPr/>
        </p:nvSpPr>
        <p:spPr>
          <a:xfrm>
            <a:off x="0" y="1085089"/>
            <a:ext cx="6858000" cy="1"/>
          </a:xfrm>
          <a:prstGeom prst="line">
            <a:avLst/>
          </a:prstGeom>
          <a:ln w="12700" cap="rnd">
            <a:solidFill>
              <a:srgbClr val="FFFFFF"/>
            </a:solidFill>
          </a:ln>
        </p:spPr>
        <p:txBody>
          <a:bodyPr lIns="34289" rIns="34289"/>
          <a:lstStyle/>
          <a:p>
            <a:endParaRPr sz="1350"/>
          </a:p>
        </p:txBody>
      </p:sp>
      <p:sp>
        <p:nvSpPr>
          <p:cNvPr id="12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11_Title and Content">
    <p:bg>
      <p:bgPr>
        <a:solidFill>
          <a:srgbClr val="FFFFFF"/>
        </a:solidFill>
        <a:effectLst/>
      </p:bgPr>
    </p:bg>
    <p:spTree>
      <p:nvGrpSpPr>
        <p:cNvPr id="1" name=""/>
        <p:cNvGrpSpPr/>
        <p:nvPr/>
      </p:nvGrpSpPr>
      <p:grpSpPr>
        <a:xfrm>
          <a:off x="0" y="0"/>
          <a:ext cx="0" cy="0"/>
          <a:chOff x="0" y="0"/>
          <a:chExt cx="0" cy="0"/>
        </a:xfrm>
      </p:grpSpPr>
      <p:sp>
        <p:nvSpPr>
          <p:cNvPr id="132" name="Body Level One…"/>
          <p:cNvSpPr txBox="1">
            <a:spLocks noGrp="1"/>
          </p:cNvSpPr>
          <p:nvPr>
            <p:ph type="body" idx="1" hasCustomPrompt="1"/>
          </p:nvPr>
        </p:nvSpPr>
        <p:spPr>
          <a:xfrm>
            <a:off x="342900" y="1363289"/>
            <a:ext cx="6286500" cy="3389687"/>
          </a:xfrm>
          <a:prstGeom prst="rect">
            <a:avLst/>
          </a:prstGeom>
        </p:spPr>
        <p:txBody>
          <a:bodyPr/>
          <a:lstStyle>
            <a:lvl1pPr>
              <a:buClr>
                <a:srgbClr val="12FFEF"/>
              </a:buClr>
            </a:lvl1pPr>
            <a:lvl2pPr>
              <a:buClr>
                <a:srgbClr val="12FFEF"/>
              </a:buClr>
            </a:lvl2pPr>
            <a:lvl3pPr>
              <a:buClr>
                <a:srgbClr val="12FFEF"/>
              </a:buClr>
            </a:lvl3pPr>
            <a:lvl4pPr>
              <a:buClr>
                <a:srgbClr val="12FFEF"/>
              </a:buClr>
            </a:lvl4pPr>
            <a:lvl5pPr>
              <a:buClr>
                <a:srgbClr val="12FFEF"/>
              </a:buClr>
            </a:lvl5pPr>
          </a:lstStyle>
          <a:p>
            <a:r>
              <a:t>Edit Master text styles</a:t>
            </a:r>
          </a:p>
          <a:p>
            <a:pPr lvl="1"/>
            <a:endParaRPr/>
          </a:p>
          <a:p>
            <a:pPr lvl="2"/>
            <a:endParaRPr/>
          </a:p>
          <a:p>
            <a:pPr lvl="3"/>
            <a:endParaRPr/>
          </a:p>
          <a:p>
            <a:pPr lvl="4"/>
            <a:endParaRPr/>
          </a:p>
        </p:txBody>
      </p:sp>
      <p:sp>
        <p:nvSpPr>
          <p:cNvPr id="133" name="Title Text"/>
          <p:cNvSpPr txBox="1">
            <a:spLocks noGrp="1"/>
          </p:cNvSpPr>
          <p:nvPr>
            <p:ph type="title"/>
          </p:nvPr>
        </p:nvSpPr>
        <p:spPr>
          <a:xfrm>
            <a:off x="236683" y="170687"/>
            <a:ext cx="6418695" cy="914401"/>
          </a:xfrm>
          <a:prstGeom prst="rect">
            <a:avLst/>
          </a:prstGeom>
        </p:spPr>
        <p:txBody>
          <a:bodyPr/>
          <a:lstStyle/>
          <a:p>
            <a:r>
              <a:t>Title Text</a:t>
            </a:r>
          </a:p>
        </p:txBody>
      </p:sp>
      <p:sp>
        <p:nvSpPr>
          <p:cNvPr id="134" name="Rectangle 4"/>
          <p:cNvSpPr/>
          <p:nvPr/>
        </p:nvSpPr>
        <p:spPr>
          <a:xfrm>
            <a:off x="0" y="0"/>
            <a:ext cx="6858000" cy="1085090"/>
          </a:xfrm>
          <a:prstGeom prst="rect">
            <a:avLst/>
          </a:prstGeom>
          <a:gradFill>
            <a:gsLst>
              <a:gs pos="0">
                <a:srgbClr val="67219B"/>
              </a:gs>
              <a:gs pos="49000">
                <a:srgbClr val="391256"/>
              </a:gs>
            </a:gsLst>
            <a:path path="circle">
              <a:fillToRect l="62278" t="119636" r="37721" b="-19636"/>
            </a:path>
          </a:gradFill>
          <a:ln w="12700">
            <a:miter lim="400000"/>
          </a:ln>
        </p:spPr>
        <p:txBody>
          <a:bodyPr lIns="34289" rIns="34289" anchor="ctr"/>
          <a:lstStyle/>
          <a:p>
            <a:pPr algn="ctr">
              <a:defRPr>
                <a:solidFill>
                  <a:srgbClr val="FFFFFF"/>
                </a:solidFill>
              </a:defRPr>
            </a:pPr>
            <a:endParaRPr sz="1350"/>
          </a:p>
        </p:txBody>
      </p:sp>
      <p:sp>
        <p:nvSpPr>
          <p:cNvPr id="135" name="Straight Connector 5"/>
          <p:cNvSpPr/>
          <p:nvPr/>
        </p:nvSpPr>
        <p:spPr>
          <a:xfrm>
            <a:off x="0" y="1085089"/>
            <a:ext cx="6858000" cy="1"/>
          </a:xfrm>
          <a:prstGeom prst="line">
            <a:avLst/>
          </a:prstGeom>
          <a:ln w="12700" cap="rnd">
            <a:solidFill>
              <a:srgbClr val="FFFFFF"/>
            </a:solidFill>
          </a:ln>
        </p:spPr>
        <p:txBody>
          <a:bodyPr lIns="34289" rIns="34289"/>
          <a:lstStyle/>
          <a:p>
            <a:endParaRPr sz="1350"/>
          </a:p>
        </p:txBody>
      </p:sp>
      <p:sp>
        <p:nvSpPr>
          <p:cNvPr id="13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7_Title and Content">
    <p:spTree>
      <p:nvGrpSpPr>
        <p:cNvPr id="1" name=""/>
        <p:cNvGrpSpPr/>
        <p:nvPr/>
      </p:nvGrpSpPr>
      <p:grpSpPr>
        <a:xfrm>
          <a:off x="0" y="0"/>
          <a:ext cx="0" cy="0"/>
          <a:chOff x="0" y="0"/>
          <a:chExt cx="0" cy="0"/>
        </a:xfrm>
      </p:grpSpPr>
      <p:sp>
        <p:nvSpPr>
          <p:cNvPr id="143" name="Body Level One…"/>
          <p:cNvSpPr txBox="1">
            <a:spLocks noGrp="1"/>
          </p:cNvSpPr>
          <p:nvPr>
            <p:ph type="body" sz="half" idx="1" hasCustomPrompt="1"/>
          </p:nvPr>
        </p:nvSpPr>
        <p:spPr>
          <a:xfrm>
            <a:off x="2606040" y="1363289"/>
            <a:ext cx="4023360" cy="3389687"/>
          </a:xfrm>
          <a:prstGeom prst="rect">
            <a:avLst/>
          </a:prstGeom>
        </p:spPr>
        <p:txBody>
          <a:bodyPr/>
          <a:lstStyle>
            <a:lvl1pPr>
              <a:buClr>
                <a:srgbClr val="12FFEF"/>
              </a:buClr>
            </a:lvl1pPr>
            <a:lvl2pPr>
              <a:buClr>
                <a:srgbClr val="12FFEF"/>
              </a:buClr>
            </a:lvl2pPr>
            <a:lvl3pPr>
              <a:buClr>
                <a:srgbClr val="12FFEF"/>
              </a:buClr>
            </a:lvl3pPr>
            <a:lvl4pPr>
              <a:buClr>
                <a:srgbClr val="12FFEF"/>
              </a:buClr>
            </a:lvl4pPr>
            <a:lvl5pPr>
              <a:buClr>
                <a:srgbClr val="12FFEF"/>
              </a:buClr>
            </a:lvl5pPr>
          </a:lstStyle>
          <a:p>
            <a:r>
              <a:t>Edit Master text styles</a:t>
            </a:r>
          </a:p>
          <a:p>
            <a:pPr lvl="1"/>
            <a:endParaRPr/>
          </a:p>
          <a:p>
            <a:pPr lvl="2"/>
            <a:endParaRPr/>
          </a:p>
          <a:p>
            <a:pPr lvl="3"/>
            <a:endParaRPr/>
          </a:p>
          <a:p>
            <a:pPr lvl="4"/>
            <a:endParaRPr/>
          </a:p>
        </p:txBody>
      </p:sp>
      <p:sp>
        <p:nvSpPr>
          <p:cNvPr id="144" name="Title Text"/>
          <p:cNvSpPr txBox="1">
            <a:spLocks noGrp="1"/>
          </p:cNvSpPr>
          <p:nvPr>
            <p:ph type="title"/>
          </p:nvPr>
        </p:nvSpPr>
        <p:spPr>
          <a:xfrm>
            <a:off x="2606040" y="170687"/>
            <a:ext cx="4049338" cy="914401"/>
          </a:xfrm>
          <a:prstGeom prst="rect">
            <a:avLst/>
          </a:prstGeom>
        </p:spPr>
        <p:txBody>
          <a:bodyPr/>
          <a:lstStyle/>
          <a:p>
            <a:r>
              <a:t>Title Text</a:t>
            </a:r>
          </a:p>
        </p:txBody>
      </p:sp>
      <p:sp>
        <p:nvSpPr>
          <p:cNvPr id="145" name="Rectangle 4"/>
          <p:cNvSpPr/>
          <p:nvPr/>
        </p:nvSpPr>
        <p:spPr>
          <a:xfrm>
            <a:off x="0" y="1"/>
            <a:ext cx="2492735" cy="5143499"/>
          </a:xfrm>
          <a:prstGeom prst="rect">
            <a:avLst/>
          </a:prstGeom>
          <a:solidFill>
            <a:srgbClr val="AC296F"/>
          </a:solidFill>
          <a:ln w="12700">
            <a:miter lim="400000"/>
          </a:ln>
        </p:spPr>
        <p:txBody>
          <a:bodyPr lIns="34289" rIns="34289" anchor="ctr"/>
          <a:lstStyle/>
          <a:p>
            <a:pPr algn="ctr">
              <a:defRPr>
                <a:solidFill>
                  <a:srgbClr val="FFFFFF"/>
                </a:solidFill>
              </a:defRPr>
            </a:pPr>
            <a:endParaRPr sz="1350"/>
          </a:p>
        </p:txBody>
      </p:sp>
      <p:sp>
        <p:nvSpPr>
          <p:cNvPr id="146" name="Straight Connector 5"/>
          <p:cNvSpPr/>
          <p:nvPr/>
        </p:nvSpPr>
        <p:spPr>
          <a:xfrm flipH="1">
            <a:off x="2498697" y="-63611"/>
            <a:ext cx="1" cy="5279668"/>
          </a:xfrm>
          <a:prstGeom prst="line">
            <a:avLst/>
          </a:prstGeom>
          <a:ln w="12700" cap="rnd">
            <a:solidFill>
              <a:srgbClr val="FFFFFF"/>
            </a:solidFill>
          </a:ln>
        </p:spPr>
        <p:txBody>
          <a:bodyPr lIns="34289" rIns="34289"/>
          <a:lstStyle/>
          <a:p>
            <a:endParaRPr sz="1350"/>
          </a:p>
        </p:txBody>
      </p:sp>
      <p:sp>
        <p:nvSpPr>
          <p:cNvPr id="14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8_Title and Content">
    <p:spTree>
      <p:nvGrpSpPr>
        <p:cNvPr id="1" name=""/>
        <p:cNvGrpSpPr/>
        <p:nvPr/>
      </p:nvGrpSpPr>
      <p:grpSpPr>
        <a:xfrm>
          <a:off x="0" y="0"/>
          <a:ext cx="0" cy="0"/>
          <a:chOff x="0" y="0"/>
          <a:chExt cx="0" cy="0"/>
        </a:xfrm>
      </p:grpSpPr>
      <p:sp>
        <p:nvSpPr>
          <p:cNvPr id="154" name="Body Level One…"/>
          <p:cNvSpPr txBox="1">
            <a:spLocks noGrp="1"/>
          </p:cNvSpPr>
          <p:nvPr>
            <p:ph type="body" sz="half" idx="1" hasCustomPrompt="1"/>
          </p:nvPr>
        </p:nvSpPr>
        <p:spPr>
          <a:xfrm>
            <a:off x="2606040" y="1363289"/>
            <a:ext cx="4023360" cy="3389687"/>
          </a:xfrm>
          <a:prstGeom prst="rect">
            <a:avLst/>
          </a:prstGeom>
        </p:spPr>
        <p:txBody>
          <a:bodyPr/>
          <a:lstStyle>
            <a:lvl1pPr>
              <a:buClr>
                <a:srgbClr val="12FFEF"/>
              </a:buClr>
            </a:lvl1pPr>
            <a:lvl2pPr>
              <a:buClr>
                <a:srgbClr val="12FFEF"/>
              </a:buClr>
            </a:lvl2pPr>
            <a:lvl3pPr>
              <a:buClr>
                <a:srgbClr val="12FFEF"/>
              </a:buClr>
            </a:lvl3pPr>
            <a:lvl4pPr>
              <a:buClr>
                <a:srgbClr val="12FFEF"/>
              </a:buClr>
            </a:lvl4pPr>
            <a:lvl5pPr>
              <a:buClr>
                <a:srgbClr val="12FFEF"/>
              </a:buClr>
            </a:lvl5pPr>
          </a:lstStyle>
          <a:p>
            <a:r>
              <a:t>Edit Master text styles</a:t>
            </a:r>
          </a:p>
          <a:p>
            <a:pPr lvl="1"/>
            <a:endParaRPr/>
          </a:p>
          <a:p>
            <a:pPr lvl="2"/>
            <a:endParaRPr/>
          </a:p>
          <a:p>
            <a:pPr lvl="3"/>
            <a:endParaRPr/>
          </a:p>
          <a:p>
            <a:pPr lvl="4"/>
            <a:endParaRPr/>
          </a:p>
        </p:txBody>
      </p:sp>
      <p:sp>
        <p:nvSpPr>
          <p:cNvPr id="155" name="Title Text"/>
          <p:cNvSpPr txBox="1">
            <a:spLocks noGrp="1"/>
          </p:cNvSpPr>
          <p:nvPr>
            <p:ph type="title"/>
          </p:nvPr>
        </p:nvSpPr>
        <p:spPr>
          <a:xfrm>
            <a:off x="2606040" y="170687"/>
            <a:ext cx="4049338" cy="914401"/>
          </a:xfrm>
          <a:prstGeom prst="rect">
            <a:avLst/>
          </a:prstGeom>
        </p:spPr>
        <p:txBody>
          <a:bodyPr/>
          <a:lstStyle/>
          <a:p>
            <a:r>
              <a:t>Title Text</a:t>
            </a:r>
          </a:p>
        </p:txBody>
      </p:sp>
      <p:sp>
        <p:nvSpPr>
          <p:cNvPr id="156" name="Rectangle 4"/>
          <p:cNvSpPr/>
          <p:nvPr/>
        </p:nvSpPr>
        <p:spPr>
          <a:xfrm>
            <a:off x="0" y="1"/>
            <a:ext cx="2492735" cy="5143499"/>
          </a:xfrm>
          <a:prstGeom prst="rect">
            <a:avLst/>
          </a:prstGeom>
          <a:gradFill>
            <a:gsLst>
              <a:gs pos="0">
                <a:srgbClr val="67219B"/>
              </a:gs>
              <a:gs pos="49000">
                <a:srgbClr val="391256"/>
              </a:gs>
            </a:gsLst>
            <a:path path="circle">
              <a:fillToRect l="62278" t="119636" r="37721" b="-19636"/>
            </a:path>
          </a:gradFill>
          <a:ln w="12700">
            <a:miter lim="400000"/>
          </a:ln>
        </p:spPr>
        <p:txBody>
          <a:bodyPr lIns="34289" rIns="34289" anchor="ctr"/>
          <a:lstStyle/>
          <a:p>
            <a:pPr algn="ctr">
              <a:defRPr>
                <a:solidFill>
                  <a:srgbClr val="FFFFFF"/>
                </a:solidFill>
              </a:defRPr>
            </a:pPr>
            <a:endParaRPr sz="1350"/>
          </a:p>
        </p:txBody>
      </p:sp>
      <p:sp>
        <p:nvSpPr>
          <p:cNvPr id="157" name="Straight Connector 5"/>
          <p:cNvSpPr/>
          <p:nvPr/>
        </p:nvSpPr>
        <p:spPr>
          <a:xfrm flipH="1">
            <a:off x="2498697" y="-63611"/>
            <a:ext cx="1" cy="5279668"/>
          </a:xfrm>
          <a:prstGeom prst="line">
            <a:avLst/>
          </a:prstGeom>
          <a:ln w="12700" cap="rnd">
            <a:solidFill>
              <a:srgbClr val="FFFFFF"/>
            </a:solidFill>
          </a:ln>
        </p:spPr>
        <p:txBody>
          <a:bodyPr lIns="34289" rIns="34289"/>
          <a:lstStyle/>
          <a:p>
            <a:endParaRPr sz="1350"/>
          </a:p>
        </p:txBody>
      </p:sp>
      <p:sp>
        <p:nvSpPr>
          <p:cNvPr id="1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41"/>
          <a:srcRect/>
          <a:stretch>
            <a:fillRect/>
          </a:stretch>
        </a:blipFill>
        <a:effectLst/>
      </p:bgPr>
    </p:bg>
    <p:spTree>
      <p:nvGrpSpPr>
        <p:cNvPr id="1" name=""/>
        <p:cNvGrpSpPr/>
        <p:nvPr/>
      </p:nvGrpSpPr>
      <p:grpSpPr>
        <a:xfrm>
          <a:off x="0" y="0"/>
          <a:ext cx="0" cy="0"/>
          <a:chOff x="0" y="0"/>
          <a:chExt cx="0" cy="0"/>
        </a:xfrm>
      </p:grpSpPr>
      <p:grpSp>
        <p:nvGrpSpPr>
          <p:cNvPr id="35" name="Group 39"/>
          <p:cNvGrpSpPr/>
          <p:nvPr/>
        </p:nvGrpSpPr>
        <p:grpSpPr>
          <a:xfrm>
            <a:off x="608274" y="1111358"/>
            <a:ext cx="5646426" cy="2522986"/>
            <a:chOff x="0" y="0"/>
            <a:chExt cx="7528566" cy="2522984"/>
          </a:xfrm>
        </p:grpSpPr>
        <p:grpSp>
          <p:nvGrpSpPr>
            <p:cNvPr id="7" name="Graphic 4"/>
            <p:cNvGrpSpPr/>
            <p:nvPr/>
          </p:nvGrpSpPr>
          <p:grpSpPr>
            <a:xfrm>
              <a:off x="5300177" y="0"/>
              <a:ext cx="2228390" cy="1979423"/>
              <a:chOff x="0" y="0"/>
              <a:chExt cx="2228389" cy="1979422"/>
            </a:xfrm>
          </p:grpSpPr>
          <p:sp>
            <p:nvSpPr>
              <p:cNvPr id="2" name="Freeform: Shape 7"/>
              <p:cNvSpPr/>
              <p:nvPr/>
            </p:nvSpPr>
            <p:spPr>
              <a:xfrm>
                <a:off x="597227" y="135812"/>
                <a:ext cx="281029" cy="673150"/>
              </a:xfrm>
              <a:custGeom>
                <a:avLst/>
                <a:gdLst/>
                <a:ahLst/>
                <a:cxnLst>
                  <a:cxn ang="0">
                    <a:pos x="wd2" y="hd2"/>
                  </a:cxn>
                  <a:cxn ang="5400000">
                    <a:pos x="wd2" y="hd2"/>
                  </a:cxn>
                  <a:cxn ang="10800000">
                    <a:pos x="wd2" y="hd2"/>
                  </a:cxn>
                  <a:cxn ang="16200000">
                    <a:pos x="wd2" y="hd2"/>
                  </a:cxn>
                </a:cxnLst>
                <a:rect l="0" t="0" r="r" b="b"/>
                <a:pathLst>
                  <a:path w="21600" h="21556" extrusionOk="0">
                    <a:moveTo>
                      <a:pt x="21252" y="8787"/>
                    </a:moveTo>
                    <a:lnTo>
                      <a:pt x="21600" y="21556"/>
                    </a:lnTo>
                    <a:cubicBezTo>
                      <a:pt x="9903" y="21578"/>
                      <a:pt x="401" y="17642"/>
                      <a:pt x="348" y="12769"/>
                    </a:cubicBezTo>
                    <a:lnTo>
                      <a:pt x="0" y="0"/>
                    </a:lnTo>
                    <a:cubicBezTo>
                      <a:pt x="11697" y="-22"/>
                      <a:pt x="21198" y="3914"/>
                      <a:pt x="21252" y="8787"/>
                    </a:cubicBezTo>
                    <a:close/>
                  </a:path>
                </a:pathLst>
              </a:custGeom>
              <a:gradFill flip="none" rotWithShape="1">
                <a:gsLst>
                  <a:gs pos="3000">
                    <a:srgbClr val="9C4D9E"/>
                  </a:gs>
                  <a:gs pos="100000">
                    <a:srgbClr val="DF3493"/>
                  </a:gs>
                </a:gsLst>
                <a:lin ang="15457727" scaled="0"/>
              </a:gradFill>
              <a:ln w="12700" cap="flat">
                <a:noFill/>
                <a:miter lim="400000"/>
              </a:ln>
              <a:effectLst/>
            </p:spPr>
            <p:txBody>
              <a:bodyPr wrap="square" lIns="45719" tIns="45719" rIns="45719" bIns="45719" numCol="1" anchor="ctr">
                <a:noAutofit/>
              </a:bodyPr>
              <a:lstStyle/>
              <a:p>
                <a:endParaRPr sz="1350"/>
              </a:p>
            </p:txBody>
          </p:sp>
          <p:sp>
            <p:nvSpPr>
              <p:cNvPr id="3" name="Freeform: Shape 8"/>
              <p:cNvSpPr/>
              <p:nvPr/>
            </p:nvSpPr>
            <p:spPr>
              <a:xfrm>
                <a:off x="-1" y="0"/>
                <a:ext cx="280681" cy="949302"/>
              </a:xfrm>
              <a:custGeom>
                <a:avLst/>
                <a:gdLst/>
                <a:ahLst/>
                <a:cxnLst>
                  <a:cxn ang="0">
                    <a:pos x="wd2" y="hd2"/>
                  </a:cxn>
                  <a:cxn ang="5400000">
                    <a:pos x="wd2" y="hd2"/>
                  </a:cxn>
                  <a:cxn ang="10800000">
                    <a:pos x="wd2" y="hd2"/>
                  </a:cxn>
                  <a:cxn ang="16200000">
                    <a:pos x="wd2" y="hd2"/>
                  </a:cxn>
                </a:cxnLst>
                <a:rect l="0" t="0" r="r" b="b"/>
                <a:pathLst>
                  <a:path w="21600" h="21568" extrusionOk="0">
                    <a:moveTo>
                      <a:pt x="21252" y="6235"/>
                    </a:moveTo>
                    <a:lnTo>
                      <a:pt x="21600" y="21568"/>
                    </a:lnTo>
                    <a:cubicBezTo>
                      <a:pt x="9889" y="21584"/>
                      <a:pt x="375" y="18791"/>
                      <a:pt x="322" y="15333"/>
                    </a:cubicBezTo>
                    <a:lnTo>
                      <a:pt x="0" y="0"/>
                    </a:lnTo>
                    <a:cubicBezTo>
                      <a:pt x="11711" y="-16"/>
                      <a:pt x="21225" y="2777"/>
                      <a:pt x="21278" y="6235"/>
                    </a:cubicBezTo>
                    <a:close/>
                  </a:path>
                </a:pathLst>
              </a:custGeom>
              <a:gradFill flip="none" rotWithShape="1">
                <a:gsLst>
                  <a:gs pos="3000">
                    <a:srgbClr val="9C4D9E"/>
                  </a:gs>
                  <a:gs pos="100000">
                    <a:srgbClr val="DF3493"/>
                  </a:gs>
                </a:gsLst>
                <a:lin ang="16418593" scaled="0"/>
              </a:gradFill>
              <a:ln w="12700" cap="flat">
                <a:noFill/>
                <a:miter lim="400000"/>
              </a:ln>
              <a:effectLst/>
            </p:spPr>
            <p:txBody>
              <a:bodyPr wrap="square" lIns="45719" tIns="45719" rIns="45719" bIns="45719" numCol="1" anchor="ctr">
                <a:noAutofit/>
              </a:bodyPr>
              <a:lstStyle/>
              <a:p>
                <a:endParaRPr sz="1350"/>
              </a:p>
            </p:txBody>
          </p:sp>
          <p:sp>
            <p:nvSpPr>
              <p:cNvPr id="4" name="Freeform: Shape 9"/>
              <p:cNvSpPr/>
              <p:nvPr/>
            </p:nvSpPr>
            <p:spPr>
              <a:xfrm>
                <a:off x="348" y="588175"/>
                <a:ext cx="1123071" cy="1003972"/>
              </a:xfrm>
              <a:custGeom>
                <a:avLst/>
                <a:gdLst/>
                <a:ahLst/>
                <a:cxnLst>
                  <a:cxn ang="0">
                    <a:pos x="wd2" y="hd2"/>
                  </a:cxn>
                  <a:cxn ang="5400000">
                    <a:pos x="wd2" y="hd2"/>
                  </a:cxn>
                  <a:cxn ang="10800000">
                    <a:pos x="wd2" y="hd2"/>
                  </a:cxn>
                  <a:cxn ang="16200000">
                    <a:pos x="wd2" y="hd2"/>
                  </a:cxn>
                </a:cxnLst>
                <a:rect l="0" t="0" r="r" b="b"/>
                <a:pathLst>
                  <a:path w="21587" h="21593" extrusionOk="0">
                    <a:moveTo>
                      <a:pt x="16781" y="11849"/>
                    </a:moveTo>
                    <a:lnTo>
                      <a:pt x="21587" y="11864"/>
                    </a:lnTo>
                    <a:cubicBezTo>
                      <a:pt x="21600" y="8591"/>
                      <a:pt x="19237" y="5932"/>
                      <a:pt x="16312" y="5917"/>
                    </a:cubicBezTo>
                    <a:lnTo>
                      <a:pt x="5114" y="5872"/>
                    </a:lnTo>
                    <a:cubicBezTo>
                      <a:pt x="2316" y="5722"/>
                      <a:pt x="80" y="3168"/>
                      <a:pt x="74" y="0"/>
                    </a:cubicBezTo>
                    <a:lnTo>
                      <a:pt x="27" y="5849"/>
                    </a:lnTo>
                    <a:lnTo>
                      <a:pt x="13" y="5849"/>
                    </a:lnTo>
                    <a:lnTo>
                      <a:pt x="0" y="8995"/>
                    </a:lnTo>
                    <a:lnTo>
                      <a:pt x="0" y="10044"/>
                    </a:lnTo>
                    <a:cubicBezTo>
                      <a:pt x="0" y="10044"/>
                      <a:pt x="0" y="10044"/>
                      <a:pt x="0" y="10044"/>
                    </a:cubicBezTo>
                    <a:lnTo>
                      <a:pt x="0" y="11766"/>
                    </a:lnTo>
                    <a:cubicBezTo>
                      <a:pt x="0" y="11766"/>
                      <a:pt x="11526" y="11811"/>
                      <a:pt x="11526" y="11811"/>
                    </a:cubicBezTo>
                    <a:lnTo>
                      <a:pt x="11566" y="15691"/>
                    </a:lnTo>
                    <a:cubicBezTo>
                      <a:pt x="11580" y="18964"/>
                      <a:pt x="13956" y="21600"/>
                      <a:pt x="16881" y="21593"/>
                    </a:cubicBezTo>
                    <a:lnTo>
                      <a:pt x="16794" y="11841"/>
                    </a:lnTo>
                    <a:close/>
                  </a:path>
                </a:pathLst>
              </a:custGeom>
              <a:gradFill flip="none" rotWithShape="1">
                <a:gsLst>
                  <a:gs pos="0">
                    <a:srgbClr val="AD96C7"/>
                  </a:gs>
                  <a:gs pos="50000">
                    <a:srgbClr val="A471B2"/>
                  </a:gs>
                  <a:gs pos="100000">
                    <a:srgbClr val="9C4D9E"/>
                  </a:gs>
                </a:gsLst>
                <a:lin ang="686192" scaled="0"/>
              </a:gradFill>
              <a:ln w="12700" cap="flat">
                <a:noFill/>
                <a:miter lim="400000"/>
              </a:ln>
              <a:effectLst/>
            </p:spPr>
            <p:txBody>
              <a:bodyPr wrap="square" lIns="45719" tIns="45719" rIns="45719" bIns="45719" numCol="1" anchor="ctr">
                <a:noAutofit/>
              </a:bodyPr>
              <a:lstStyle/>
              <a:p>
                <a:endParaRPr sz="1350"/>
              </a:p>
            </p:txBody>
          </p:sp>
          <p:sp>
            <p:nvSpPr>
              <p:cNvPr id="5" name="Freeform: Shape 10"/>
              <p:cNvSpPr/>
              <p:nvPr/>
            </p:nvSpPr>
            <p:spPr>
              <a:xfrm>
                <a:off x="1105652" y="397208"/>
                <a:ext cx="1122738" cy="1582215"/>
              </a:xfrm>
              <a:custGeom>
                <a:avLst/>
                <a:gdLst/>
                <a:ahLst/>
                <a:cxnLst>
                  <a:cxn ang="0">
                    <a:pos x="wd2" y="hd2"/>
                  </a:cxn>
                  <a:cxn ang="5400000">
                    <a:pos x="wd2" y="hd2"/>
                  </a:cxn>
                  <a:cxn ang="10800000">
                    <a:pos x="wd2" y="hd2"/>
                  </a:cxn>
                  <a:cxn ang="16200000">
                    <a:pos x="wd2" y="hd2"/>
                  </a:cxn>
                </a:cxnLst>
                <a:rect l="0" t="0" r="r" b="b"/>
                <a:pathLst>
                  <a:path w="19988" h="19838" extrusionOk="0">
                    <a:moveTo>
                      <a:pt x="19684" y="11961"/>
                    </a:moveTo>
                    <a:cubicBezTo>
                      <a:pt x="19250" y="10743"/>
                      <a:pt x="18097" y="9857"/>
                      <a:pt x="16596" y="9175"/>
                    </a:cubicBezTo>
                    <a:cubicBezTo>
                      <a:pt x="16689" y="9093"/>
                      <a:pt x="16733" y="9036"/>
                      <a:pt x="16795" y="8996"/>
                    </a:cubicBezTo>
                    <a:cubicBezTo>
                      <a:pt x="19665" y="7136"/>
                      <a:pt x="19944" y="4460"/>
                      <a:pt x="17483" y="2307"/>
                    </a:cubicBezTo>
                    <a:cubicBezTo>
                      <a:pt x="14054" y="-692"/>
                      <a:pt x="6286" y="-784"/>
                      <a:pt x="2715" y="2133"/>
                    </a:cubicBezTo>
                    <a:cubicBezTo>
                      <a:pt x="49" y="4307"/>
                      <a:pt x="266" y="7115"/>
                      <a:pt x="3242" y="9018"/>
                    </a:cubicBezTo>
                    <a:cubicBezTo>
                      <a:pt x="3304" y="9058"/>
                      <a:pt x="3329" y="9123"/>
                      <a:pt x="3372" y="9175"/>
                    </a:cubicBezTo>
                    <a:cubicBezTo>
                      <a:pt x="-1011" y="11188"/>
                      <a:pt x="-596" y="14830"/>
                      <a:pt x="1643" y="16961"/>
                    </a:cubicBezTo>
                    <a:cubicBezTo>
                      <a:pt x="5046" y="20205"/>
                      <a:pt x="12157" y="20816"/>
                      <a:pt x="16596" y="18231"/>
                    </a:cubicBezTo>
                    <a:cubicBezTo>
                      <a:pt x="19423" y="16585"/>
                      <a:pt x="20589" y="14507"/>
                      <a:pt x="19690" y="11961"/>
                    </a:cubicBezTo>
                    <a:close/>
                    <a:moveTo>
                      <a:pt x="10000" y="3403"/>
                    </a:moveTo>
                    <a:cubicBezTo>
                      <a:pt x="12133" y="3403"/>
                      <a:pt x="13813" y="4342"/>
                      <a:pt x="13837" y="5538"/>
                    </a:cubicBezTo>
                    <a:cubicBezTo>
                      <a:pt x="13856" y="6700"/>
                      <a:pt x="12114" y="7730"/>
                      <a:pt x="10074" y="7756"/>
                    </a:cubicBezTo>
                    <a:cubicBezTo>
                      <a:pt x="7985" y="7787"/>
                      <a:pt x="6125" y="6730"/>
                      <a:pt x="6156" y="5530"/>
                    </a:cubicBezTo>
                    <a:cubicBezTo>
                      <a:pt x="6187" y="4329"/>
                      <a:pt x="7861" y="3399"/>
                      <a:pt x="10000" y="3399"/>
                    </a:cubicBezTo>
                    <a:close/>
                    <a:moveTo>
                      <a:pt x="10043" y="16314"/>
                    </a:moveTo>
                    <a:cubicBezTo>
                      <a:pt x="7408" y="16327"/>
                      <a:pt x="5220" y="15127"/>
                      <a:pt x="5145" y="13629"/>
                    </a:cubicBezTo>
                    <a:cubicBezTo>
                      <a:pt x="5077" y="12140"/>
                      <a:pt x="7216" y="10883"/>
                      <a:pt x="9845" y="10870"/>
                    </a:cubicBezTo>
                    <a:cubicBezTo>
                      <a:pt x="12647" y="10857"/>
                      <a:pt x="14829" y="12035"/>
                      <a:pt x="14836" y="13568"/>
                    </a:cubicBezTo>
                    <a:cubicBezTo>
                      <a:pt x="14836" y="15048"/>
                      <a:pt x="12647" y="16301"/>
                      <a:pt x="10043" y="16314"/>
                    </a:cubicBezTo>
                    <a:close/>
                  </a:path>
                </a:pathLst>
              </a:custGeom>
              <a:gradFill flip="none" rotWithShape="1">
                <a:gsLst>
                  <a:gs pos="3000">
                    <a:srgbClr val="9C4D9E"/>
                  </a:gs>
                  <a:gs pos="100000">
                    <a:srgbClr val="DF3493"/>
                  </a:gs>
                </a:gsLst>
                <a:lin ang="17096614" scaled="0"/>
              </a:gradFill>
              <a:ln w="12700" cap="flat">
                <a:noFill/>
                <a:miter lim="400000"/>
              </a:ln>
              <a:effectLst/>
            </p:spPr>
            <p:txBody>
              <a:bodyPr wrap="square" lIns="45719" tIns="45719" rIns="45719" bIns="45719" numCol="1" anchor="ctr">
                <a:noAutofit/>
              </a:bodyPr>
              <a:lstStyle/>
              <a:p>
                <a:endParaRPr sz="1350"/>
              </a:p>
            </p:txBody>
          </p:sp>
          <p:sp>
            <p:nvSpPr>
              <p:cNvPr id="6" name="Freeform: Shape 11"/>
              <p:cNvSpPr/>
              <p:nvPr/>
            </p:nvSpPr>
            <p:spPr>
              <a:xfrm>
                <a:off x="1106003" y="460025"/>
                <a:ext cx="1121690" cy="1497422"/>
              </a:xfrm>
              <a:custGeom>
                <a:avLst/>
                <a:gdLst/>
                <a:ahLst/>
                <a:cxnLst>
                  <a:cxn ang="0">
                    <a:pos x="wd2" y="hd2"/>
                  </a:cxn>
                  <a:cxn ang="5400000">
                    <a:pos x="wd2" y="hd2"/>
                  </a:cxn>
                  <a:cxn ang="10800000">
                    <a:pos x="wd2" y="hd2"/>
                  </a:cxn>
                  <a:cxn ang="16200000">
                    <a:pos x="wd2" y="hd2"/>
                  </a:cxn>
                </a:cxnLst>
                <a:rect l="0" t="0" r="r" b="b"/>
                <a:pathLst>
                  <a:path w="20969" h="21600" extrusionOk="0">
                    <a:moveTo>
                      <a:pt x="20663" y="12855"/>
                    </a:moveTo>
                    <a:cubicBezTo>
                      <a:pt x="20207" y="11453"/>
                      <a:pt x="18996" y="10433"/>
                      <a:pt x="17421" y="9650"/>
                    </a:cubicBezTo>
                    <a:cubicBezTo>
                      <a:pt x="17518" y="9554"/>
                      <a:pt x="17564" y="9489"/>
                      <a:pt x="17629" y="9444"/>
                    </a:cubicBezTo>
                    <a:cubicBezTo>
                      <a:pt x="19927" y="7811"/>
                      <a:pt x="20630" y="5636"/>
                      <a:pt x="19699" y="3602"/>
                    </a:cubicBezTo>
                    <a:cubicBezTo>
                      <a:pt x="19133" y="6224"/>
                      <a:pt x="15949" y="8384"/>
                      <a:pt x="12265" y="8449"/>
                    </a:cubicBezTo>
                    <a:cubicBezTo>
                      <a:pt x="8079" y="8524"/>
                      <a:pt x="4362" y="5812"/>
                      <a:pt x="4420" y="2713"/>
                    </a:cubicBezTo>
                    <a:cubicBezTo>
                      <a:pt x="4440" y="1718"/>
                      <a:pt x="4804" y="794"/>
                      <a:pt x="5423" y="0"/>
                    </a:cubicBezTo>
                    <a:cubicBezTo>
                      <a:pt x="4440" y="392"/>
                      <a:pt x="3561" y="904"/>
                      <a:pt x="2838" y="1547"/>
                    </a:cubicBezTo>
                    <a:cubicBezTo>
                      <a:pt x="39" y="4049"/>
                      <a:pt x="267" y="7279"/>
                      <a:pt x="3392" y="9469"/>
                    </a:cubicBezTo>
                    <a:cubicBezTo>
                      <a:pt x="3457" y="9514"/>
                      <a:pt x="3483" y="9589"/>
                      <a:pt x="3528" y="9650"/>
                    </a:cubicBezTo>
                    <a:cubicBezTo>
                      <a:pt x="1081" y="10880"/>
                      <a:pt x="72" y="12644"/>
                      <a:pt x="0" y="14392"/>
                    </a:cubicBezTo>
                    <a:cubicBezTo>
                      <a:pt x="1367" y="12357"/>
                      <a:pt x="4355" y="10905"/>
                      <a:pt x="7818" y="10885"/>
                    </a:cubicBezTo>
                    <a:cubicBezTo>
                      <a:pt x="12955" y="10855"/>
                      <a:pt x="16945" y="13462"/>
                      <a:pt x="16952" y="16863"/>
                    </a:cubicBezTo>
                    <a:cubicBezTo>
                      <a:pt x="16952" y="18757"/>
                      <a:pt x="15617" y="20475"/>
                      <a:pt x="13567" y="21600"/>
                    </a:cubicBezTo>
                    <a:cubicBezTo>
                      <a:pt x="14953" y="21304"/>
                      <a:pt x="16262" y="20796"/>
                      <a:pt x="17408" y="20068"/>
                    </a:cubicBezTo>
                    <a:cubicBezTo>
                      <a:pt x="20376" y="18174"/>
                      <a:pt x="21600" y="15783"/>
                      <a:pt x="20656" y="12855"/>
                    </a:cubicBezTo>
                    <a:close/>
                  </a:path>
                </a:pathLst>
              </a:custGeom>
              <a:gradFill flip="none" rotWithShape="1">
                <a:gsLst>
                  <a:gs pos="0">
                    <a:srgbClr val="AD96C7"/>
                  </a:gs>
                  <a:gs pos="75000">
                    <a:srgbClr val="9C4D9E"/>
                  </a:gs>
                </a:gsLst>
                <a:lin ang="2128594" scaled="0"/>
              </a:gradFill>
              <a:ln w="12700" cap="flat">
                <a:noFill/>
                <a:miter lim="400000"/>
              </a:ln>
              <a:effectLst/>
            </p:spPr>
            <p:txBody>
              <a:bodyPr wrap="square" lIns="45719" tIns="45719" rIns="45719" bIns="45719" numCol="1" anchor="ctr">
                <a:noAutofit/>
              </a:bodyPr>
              <a:lstStyle/>
              <a:p>
                <a:endParaRPr sz="1350"/>
              </a:p>
            </p:txBody>
          </p:sp>
        </p:grpSp>
        <p:grpSp>
          <p:nvGrpSpPr>
            <p:cNvPr id="14" name="Graphic 4"/>
            <p:cNvGrpSpPr/>
            <p:nvPr/>
          </p:nvGrpSpPr>
          <p:grpSpPr>
            <a:xfrm>
              <a:off x="-1" y="538029"/>
              <a:ext cx="5327690" cy="1414892"/>
              <a:chOff x="0" y="0"/>
              <a:chExt cx="5327688" cy="1414890"/>
            </a:xfrm>
          </p:grpSpPr>
          <p:sp>
            <p:nvSpPr>
              <p:cNvPr id="8" name="Freeform: Shape 13"/>
              <p:cNvSpPr/>
              <p:nvPr/>
            </p:nvSpPr>
            <p:spPr>
              <a:xfrm>
                <a:off x="-1" y="-1"/>
                <a:ext cx="265358" cy="1390166"/>
              </a:xfrm>
              <a:custGeom>
                <a:avLst/>
                <a:gdLst/>
                <a:ahLst/>
                <a:cxnLst>
                  <a:cxn ang="0">
                    <a:pos x="wd2" y="hd2"/>
                  </a:cxn>
                  <a:cxn ang="5400000">
                    <a:pos x="wd2" y="hd2"/>
                  </a:cxn>
                  <a:cxn ang="10800000">
                    <a:pos x="wd2" y="hd2"/>
                  </a:cxn>
                  <a:cxn ang="16200000">
                    <a:pos x="wd2" y="hd2"/>
                  </a:cxn>
                </a:cxnLst>
                <a:rect l="0" t="0" r="r" b="b"/>
                <a:pathLst>
                  <a:path w="21600" h="21600" extrusionOk="0">
                    <a:moveTo>
                      <a:pt x="0" y="4513"/>
                    </a:moveTo>
                    <a:lnTo>
                      <a:pt x="0" y="21600"/>
                    </a:lnTo>
                    <a:lnTo>
                      <a:pt x="21600" y="21600"/>
                    </a:lnTo>
                    <a:lnTo>
                      <a:pt x="21600" y="0"/>
                    </a:lnTo>
                    <a:cubicBezTo>
                      <a:pt x="9439" y="206"/>
                      <a:pt x="0" y="2159"/>
                      <a:pt x="0" y="4507"/>
                    </a:cubicBezTo>
                    <a:close/>
                  </a:path>
                </a:pathLst>
              </a:custGeom>
              <a:solidFill>
                <a:srgbClr val="FFFFFF"/>
              </a:solidFill>
              <a:ln w="12700" cap="flat">
                <a:noFill/>
                <a:miter lim="400000"/>
              </a:ln>
              <a:effectLst/>
            </p:spPr>
            <p:txBody>
              <a:bodyPr wrap="square" lIns="45719" tIns="45719" rIns="45719" bIns="45719" numCol="1" anchor="ctr">
                <a:noAutofit/>
              </a:bodyPr>
              <a:lstStyle/>
              <a:p>
                <a:endParaRPr sz="1350"/>
              </a:p>
            </p:txBody>
          </p:sp>
          <p:sp>
            <p:nvSpPr>
              <p:cNvPr id="9" name="Freeform: Shape 14"/>
              <p:cNvSpPr/>
              <p:nvPr/>
            </p:nvSpPr>
            <p:spPr>
              <a:xfrm>
                <a:off x="2581137" y="316548"/>
                <a:ext cx="1032526" cy="1098342"/>
              </a:xfrm>
              <a:custGeom>
                <a:avLst/>
                <a:gdLst/>
                <a:ahLst/>
                <a:cxnLst>
                  <a:cxn ang="0">
                    <a:pos x="wd2" y="hd2"/>
                  </a:cxn>
                  <a:cxn ang="5400000">
                    <a:pos x="wd2" y="hd2"/>
                  </a:cxn>
                  <a:cxn ang="10800000">
                    <a:pos x="wd2" y="hd2"/>
                  </a:cxn>
                  <a:cxn ang="16200000">
                    <a:pos x="wd2" y="hd2"/>
                  </a:cxn>
                </a:cxnLst>
                <a:rect l="0" t="0" r="r" b="b"/>
                <a:pathLst>
                  <a:path w="21600" h="21600" extrusionOk="0">
                    <a:moveTo>
                      <a:pt x="10884" y="0"/>
                    </a:moveTo>
                    <a:cubicBezTo>
                      <a:pt x="4677" y="0"/>
                      <a:pt x="0" y="4643"/>
                      <a:pt x="0" y="10800"/>
                    </a:cubicBezTo>
                    <a:lnTo>
                      <a:pt x="0" y="10882"/>
                    </a:lnTo>
                    <a:cubicBezTo>
                      <a:pt x="0" y="17196"/>
                      <a:pt x="4743" y="21600"/>
                      <a:pt x="11532" y="21600"/>
                    </a:cubicBezTo>
                    <a:cubicBezTo>
                      <a:pt x="15124" y="21600"/>
                      <a:pt x="18038" y="20429"/>
                      <a:pt x="20201" y="18128"/>
                    </a:cubicBezTo>
                    <a:cubicBezTo>
                      <a:pt x="18526" y="16957"/>
                      <a:pt x="16348" y="16669"/>
                      <a:pt x="14191" y="17327"/>
                    </a:cubicBezTo>
                    <a:cubicBezTo>
                      <a:pt x="13404" y="17566"/>
                      <a:pt x="12567" y="17683"/>
                      <a:pt x="11620" y="17683"/>
                    </a:cubicBezTo>
                    <a:cubicBezTo>
                      <a:pt x="8370" y="17683"/>
                      <a:pt x="6119" y="15984"/>
                      <a:pt x="5435" y="13019"/>
                    </a:cubicBezTo>
                    <a:lnTo>
                      <a:pt x="5289" y="12396"/>
                    </a:lnTo>
                    <a:lnTo>
                      <a:pt x="21549" y="12396"/>
                    </a:lnTo>
                    <a:cubicBezTo>
                      <a:pt x="21578" y="12019"/>
                      <a:pt x="21600" y="11629"/>
                      <a:pt x="21600" y="11286"/>
                    </a:cubicBezTo>
                    <a:cubicBezTo>
                      <a:pt x="21600" y="6081"/>
                      <a:pt x="18795" y="0"/>
                      <a:pt x="10884" y="0"/>
                    </a:cubicBezTo>
                    <a:close/>
                    <a:moveTo>
                      <a:pt x="15954" y="9184"/>
                    </a:moveTo>
                    <a:lnTo>
                      <a:pt x="15757" y="9225"/>
                    </a:lnTo>
                    <a:lnTo>
                      <a:pt x="5660" y="9225"/>
                    </a:lnTo>
                    <a:lnTo>
                      <a:pt x="5660" y="9170"/>
                    </a:lnTo>
                    <a:cubicBezTo>
                      <a:pt x="5660" y="9170"/>
                      <a:pt x="5303" y="9170"/>
                      <a:pt x="5303" y="9170"/>
                    </a:cubicBezTo>
                    <a:lnTo>
                      <a:pt x="5340" y="8971"/>
                    </a:lnTo>
                    <a:cubicBezTo>
                      <a:pt x="5923" y="5807"/>
                      <a:pt x="7999" y="3924"/>
                      <a:pt x="10884" y="3924"/>
                    </a:cubicBezTo>
                    <a:cubicBezTo>
                      <a:pt x="13769" y="3924"/>
                      <a:pt x="15852" y="5821"/>
                      <a:pt x="16297" y="8992"/>
                    </a:cubicBezTo>
                    <a:lnTo>
                      <a:pt x="16326" y="9184"/>
                    </a:lnTo>
                    <a:lnTo>
                      <a:pt x="15954" y="9184"/>
                    </a:lnTo>
                    <a:close/>
                  </a:path>
                </a:pathLst>
              </a:custGeom>
              <a:solidFill>
                <a:srgbClr val="FFFFFF"/>
              </a:solidFill>
              <a:ln w="12700" cap="flat">
                <a:noFill/>
                <a:miter lim="400000"/>
              </a:ln>
              <a:effectLst/>
            </p:spPr>
            <p:txBody>
              <a:bodyPr wrap="square" lIns="45719" tIns="45719" rIns="45719" bIns="45719" numCol="1" anchor="ctr">
                <a:noAutofit/>
              </a:bodyPr>
              <a:lstStyle/>
              <a:p>
                <a:endParaRPr sz="1350"/>
              </a:p>
            </p:txBody>
          </p:sp>
          <p:sp>
            <p:nvSpPr>
              <p:cNvPr id="10" name="Freeform: Shape 15"/>
              <p:cNvSpPr/>
              <p:nvPr/>
            </p:nvSpPr>
            <p:spPr>
              <a:xfrm>
                <a:off x="3683308" y="320726"/>
                <a:ext cx="835772" cy="1090682"/>
              </a:xfrm>
              <a:custGeom>
                <a:avLst/>
                <a:gdLst/>
                <a:ahLst/>
                <a:cxnLst>
                  <a:cxn ang="0">
                    <a:pos x="wd2" y="hd2"/>
                  </a:cxn>
                  <a:cxn ang="5400000">
                    <a:pos x="wd2" y="hd2"/>
                  </a:cxn>
                  <a:cxn ang="10800000">
                    <a:pos x="wd2" y="hd2"/>
                  </a:cxn>
                  <a:cxn ang="16200000">
                    <a:pos x="wd2" y="hd2"/>
                  </a:cxn>
                </a:cxnLst>
                <a:rect l="0" t="0" r="r" b="b"/>
                <a:pathLst>
                  <a:path w="21600" h="21600" extrusionOk="0">
                    <a:moveTo>
                      <a:pt x="13410" y="8959"/>
                    </a:moveTo>
                    <a:lnTo>
                      <a:pt x="12510" y="8724"/>
                    </a:lnTo>
                    <a:cubicBezTo>
                      <a:pt x="9513" y="7945"/>
                      <a:pt x="7137" y="7331"/>
                      <a:pt x="7137" y="5855"/>
                    </a:cubicBezTo>
                    <a:lnTo>
                      <a:pt x="7137" y="5772"/>
                    </a:lnTo>
                    <a:cubicBezTo>
                      <a:pt x="7137" y="4834"/>
                      <a:pt x="8100" y="3745"/>
                      <a:pt x="10800" y="3745"/>
                    </a:cubicBezTo>
                    <a:cubicBezTo>
                      <a:pt x="12780" y="3745"/>
                      <a:pt x="15489" y="4421"/>
                      <a:pt x="18270" y="5593"/>
                    </a:cubicBezTo>
                    <a:lnTo>
                      <a:pt x="20727" y="2186"/>
                    </a:lnTo>
                    <a:cubicBezTo>
                      <a:pt x="17838" y="814"/>
                      <a:pt x="14211" y="0"/>
                      <a:pt x="10962" y="0"/>
                    </a:cubicBezTo>
                    <a:cubicBezTo>
                      <a:pt x="6093" y="0"/>
                      <a:pt x="1188" y="1986"/>
                      <a:pt x="1188" y="6428"/>
                    </a:cubicBezTo>
                    <a:lnTo>
                      <a:pt x="1188" y="6510"/>
                    </a:lnTo>
                    <a:cubicBezTo>
                      <a:pt x="1188" y="10262"/>
                      <a:pt x="5049" y="11648"/>
                      <a:pt x="9234" y="12586"/>
                    </a:cubicBezTo>
                    <a:cubicBezTo>
                      <a:pt x="9603" y="12669"/>
                      <a:pt x="9963" y="12752"/>
                      <a:pt x="10314" y="12834"/>
                    </a:cubicBezTo>
                    <a:cubicBezTo>
                      <a:pt x="13176" y="13483"/>
                      <a:pt x="15642" y="14041"/>
                      <a:pt x="15642" y="15621"/>
                    </a:cubicBezTo>
                    <a:lnTo>
                      <a:pt x="15642" y="15703"/>
                    </a:lnTo>
                    <a:cubicBezTo>
                      <a:pt x="15642" y="16352"/>
                      <a:pt x="15246" y="17855"/>
                      <a:pt x="11556" y="17855"/>
                    </a:cubicBezTo>
                    <a:cubicBezTo>
                      <a:pt x="10125" y="17855"/>
                      <a:pt x="8586" y="17621"/>
                      <a:pt x="6975" y="17159"/>
                    </a:cubicBezTo>
                    <a:cubicBezTo>
                      <a:pt x="4374" y="16414"/>
                      <a:pt x="1539" y="17041"/>
                      <a:pt x="0" y="18690"/>
                    </a:cubicBezTo>
                    <a:cubicBezTo>
                      <a:pt x="3312" y="20566"/>
                      <a:pt x="7335" y="21600"/>
                      <a:pt x="11349" y="21600"/>
                    </a:cubicBezTo>
                    <a:cubicBezTo>
                      <a:pt x="17865" y="21600"/>
                      <a:pt x="21600" y="19214"/>
                      <a:pt x="21600" y="15055"/>
                    </a:cubicBezTo>
                    <a:lnTo>
                      <a:pt x="21600" y="14972"/>
                    </a:lnTo>
                    <a:cubicBezTo>
                      <a:pt x="21600" y="11359"/>
                      <a:pt x="17379" y="9979"/>
                      <a:pt x="13428" y="8972"/>
                    </a:cubicBezTo>
                    <a:close/>
                  </a:path>
                </a:pathLst>
              </a:custGeom>
              <a:solidFill>
                <a:srgbClr val="FFFFFF"/>
              </a:solidFill>
              <a:ln w="12700" cap="flat">
                <a:noFill/>
                <a:miter lim="400000"/>
              </a:ln>
              <a:effectLst/>
            </p:spPr>
            <p:txBody>
              <a:bodyPr wrap="square" lIns="45719" tIns="45719" rIns="45719" bIns="45719" numCol="1" anchor="ctr">
                <a:noAutofit/>
              </a:bodyPr>
              <a:lstStyle/>
              <a:p>
                <a:endParaRPr sz="1350"/>
              </a:p>
            </p:txBody>
          </p:sp>
          <p:sp>
            <p:nvSpPr>
              <p:cNvPr id="11" name="Freeform: Shape 16"/>
              <p:cNvSpPr/>
              <p:nvPr/>
            </p:nvSpPr>
            <p:spPr>
              <a:xfrm>
                <a:off x="4640615" y="54672"/>
                <a:ext cx="687074" cy="1353951"/>
              </a:xfrm>
              <a:custGeom>
                <a:avLst/>
                <a:gdLst/>
                <a:ahLst/>
                <a:cxnLst>
                  <a:cxn ang="0">
                    <a:pos x="wd2" y="hd2"/>
                  </a:cxn>
                  <a:cxn ang="5400000">
                    <a:pos x="wd2" y="hd2"/>
                  </a:cxn>
                  <a:cxn ang="10800000">
                    <a:pos x="wd2" y="hd2"/>
                  </a:cxn>
                  <a:cxn ang="16200000">
                    <a:pos x="wd2" y="hd2"/>
                  </a:cxn>
                </a:cxnLst>
                <a:rect l="0" t="0" r="r" b="b"/>
                <a:pathLst>
                  <a:path w="21600" h="21600" extrusionOk="0">
                    <a:moveTo>
                      <a:pt x="14889" y="18161"/>
                    </a:moveTo>
                    <a:lnTo>
                      <a:pt x="12426" y="18128"/>
                    </a:lnTo>
                    <a:cubicBezTo>
                      <a:pt x="10105" y="18111"/>
                      <a:pt x="8222" y="17144"/>
                      <a:pt x="8222" y="15961"/>
                    </a:cubicBezTo>
                    <a:lnTo>
                      <a:pt x="8222" y="8439"/>
                    </a:lnTo>
                    <a:lnTo>
                      <a:pt x="8933" y="8389"/>
                    </a:lnTo>
                    <a:cubicBezTo>
                      <a:pt x="13126" y="8111"/>
                      <a:pt x="16367" y="6389"/>
                      <a:pt x="16739" y="4267"/>
                    </a:cubicBezTo>
                    <a:lnTo>
                      <a:pt x="8211" y="4267"/>
                    </a:lnTo>
                    <a:lnTo>
                      <a:pt x="8211" y="0"/>
                    </a:lnTo>
                    <a:lnTo>
                      <a:pt x="0" y="0"/>
                    </a:lnTo>
                    <a:lnTo>
                      <a:pt x="0" y="16722"/>
                    </a:lnTo>
                    <a:cubicBezTo>
                      <a:pt x="0" y="20094"/>
                      <a:pt x="2868" y="21600"/>
                      <a:pt x="9295" y="21600"/>
                    </a:cubicBezTo>
                    <a:lnTo>
                      <a:pt x="14550" y="21600"/>
                    </a:lnTo>
                    <a:lnTo>
                      <a:pt x="14801" y="21572"/>
                    </a:lnTo>
                    <a:cubicBezTo>
                      <a:pt x="18458" y="21428"/>
                      <a:pt x="21315" y="19972"/>
                      <a:pt x="21600" y="18156"/>
                    </a:cubicBezTo>
                    <a:lnTo>
                      <a:pt x="14889" y="18156"/>
                    </a:lnTo>
                    <a:close/>
                  </a:path>
                </a:pathLst>
              </a:custGeom>
              <a:solidFill>
                <a:srgbClr val="FFFFFF"/>
              </a:solidFill>
              <a:ln w="12700" cap="flat">
                <a:noFill/>
                <a:miter lim="400000"/>
              </a:ln>
              <a:effectLst/>
            </p:spPr>
            <p:txBody>
              <a:bodyPr wrap="square" lIns="45719" tIns="45719" rIns="45719" bIns="45719" numCol="1" anchor="ctr">
                <a:noAutofit/>
              </a:bodyPr>
              <a:lstStyle/>
              <a:p>
                <a:endParaRPr sz="1350"/>
              </a:p>
            </p:txBody>
          </p:sp>
          <p:sp>
            <p:nvSpPr>
              <p:cNvPr id="12" name="Freeform: Shape 17"/>
              <p:cNvSpPr/>
              <p:nvPr/>
            </p:nvSpPr>
            <p:spPr>
              <a:xfrm>
                <a:off x="439474" y="316200"/>
                <a:ext cx="1028348" cy="1073966"/>
              </a:xfrm>
              <a:custGeom>
                <a:avLst/>
                <a:gdLst/>
                <a:ahLst/>
                <a:cxnLst>
                  <a:cxn ang="0">
                    <a:pos x="wd2" y="hd2"/>
                  </a:cxn>
                  <a:cxn ang="5400000">
                    <a:pos x="wd2" y="hd2"/>
                  </a:cxn>
                  <a:cxn ang="10800000">
                    <a:pos x="wd2" y="hd2"/>
                  </a:cxn>
                  <a:cxn ang="16200000">
                    <a:pos x="wd2" y="hd2"/>
                  </a:cxn>
                </a:cxnLst>
                <a:rect l="0" t="0" r="r" b="b"/>
                <a:pathLst>
                  <a:path w="21600" h="21600" extrusionOk="0">
                    <a:moveTo>
                      <a:pt x="10928" y="7"/>
                    </a:moveTo>
                    <a:cubicBezTo>
                      <a:pt x="4696" y="7"/>
                      <a:pt x="0" y="4756"/>
                      <a:pt x="0" y="11052"/>
                    </a:cubicBezTo>
                    <a:lnTo>
                      <a:pt x="0" y="21600"/>
                    </a:lnTo>
                    <a:lnTo>
                      <a:pt x="5354" y="21600"/>
                    </a:lnTo>
                    <a:lnTo>
                      <a:pt x="5354" y="9266"/>
                    </a:lnTo>
                    <a:cubicBezTo>
                      <a:pt x="5947" y="5967"/>
                      <a:pt x="8031" y="4013"/>
                      <a:pt x="10928" y="4013"/>
                    </a:cubicBezTo>
                    <a:cubicBezTo>
                      <a:pt x="13825" y="4013"/>
                      <a:pt x="15917" y="5953"/>
                      <a:pt x="16370" y="9196"/>
                    </a:cubicBezTo>
                    <a:lnTo>
                      <a:pt x="16370" y="16067"/>
                    </a:lnTo>
                    <a:cubicBezTo>
                      <a:pt x="16370" y="18925"/>
                      <a:pt x="18652" y="21306"/>
                      <a:pt x="21600" y="21572"/>
                    </a:cubicBezTo>
                    <a:lnTo>
                      <a:pt x="21600" y="13202"/>
                    </a:lnTo>
                    <a:cubicBezTo>
                      <a:pt x="21585" y="12572"/>
                      <a:pt x="21585" y="11977"/>
                      <a:pt x="21585" y="11493"/>
                    </a:cubicBezTo>
                    <a:cubicBezTo>
                      <a:pt x="21585" y="3019"/>
                      <a:pt x="16085" y="0"/>
                      <a:pt x="10935" y="0"/>
                    </a:cubicBezTo>
                    <a:close/>
                  </a:path>
                </a:pathLst>
              </a:custGeom>
              <a:solidFill>
                <a:srgbClr val="FFFFFF"/>
              </a:solidFill>
              <a:ln w="12700" cap="flat">
                <a:noFill/>
                <a:miter lim="400000"/>
              </a:ln>
              <a:effectLst/>
            </p:spPr>
            <p:txBody>
              <a:bodyPr wrap="square" lIns="45719" tIns="45719" rIns="45719" bIns="45719" numCol="1" anchor="ctr">
                <a:noAutofit/>
              </a:bodyPr>
              <a:lstStyle/>
              <a:p>
                <a:endParaRPr sz="1350"/>
              </a:p>
            </p:txBody>
          </p:sp>
          <p:sp>
            <p:nvSpPr>
              <p:cNvPr id="13" name="Freeform: Shape 18"/>
              <p:cNvSpPr/>
              <p:nvPr/>
            </p:nvSpPr>
            <p:spPr>
              <a:xfrm>
                <a:off x="1476178" y="695"/>
                <a:ext cx="1242514" cy="1399917"/>
              </a:xfrm>
              <a:custGeom>
                <a:avLst/>
                <a:gdLst/>
                <a:ahLst/>
                <a:cxnLst>
                  <a:cxn ang="0">
                    <a:pos x="wd2" y="hd2"/>
                  </a:cxn>
                  <a:cxn ang="5400000">
                    <a:pos x="wd2" y="hd2"/>
                  </a:cxn>
                  <a:cxn ang="10800000">
                    <a:pos x="wd2" y="hd2"/>
                  </a:cxn>
                  <a:cxn ang="16200000">
                    <a:pos x="wd2" y="hd2"/>
                  </a:cxn>
                </a:cxnLst>
                <a:rect l="0" t="0" r="r" b="b"/>
                <a:pathLst>
                  <a:path w="21600" h="21600" extrusionOk="0">
                    <a:moveTo>
                      <a:pt x="14693" y="4664"/>
                    </a:moveTo>
                    <a:lnTo>
                      <a:pt x="9777" y="16415"/>
                    </a:lnTo>
                    <a:lnTo>
                      <a:pt x="6883" y="9494"/>
                    </a:lnTo>
                    <a:cubicBezTo>
                      <a:pt x="5793" y="6888"/>
                      <a:pt x="3106" y="5083"/>
                      <a:pt x="0" y="4852"/>
                    </a:cubicBezTo>
                    <a:lnTo>
                      <a:pt x="7573" y="21600"/>
                    </a:lnTo>
                    <a:lnTo>
                      <a:pt x="11835" y="21600"/>
                    </a:lnTo>
                    <a:lnTo>
                      <a:pt x="21600" y="0"/>
                    </a:lnTo>
                    <a:cubicBezTo>
                      <a:pt x="18476" y="236"/>
                      <a:pt x="15782" y="2047"/>
                      <a:pt x="14687" y="4664"/>
                    </a:cubicBezTo>
                    <a:close/>
                  </a:path>
                </a:pathLst>
              </a:custGeom>
              <a:solidFill>
                <a:srgbClr val="FFFFFF"/>
              </a:solidFill>
              <a:ln w="12700" cap="flat">
                <a:noFill/>
                <a:miter lim="400000"/>
              </a:ln>
              <a:effectLst/>
            </p:spPr>
            <p:txBody>
              <a:bodyPr wrap="square" lIns="45719" tIns="45719" rIns="45719" bIns="45719" numCol="1" anchor="ctr">
                <a:noAutofit/>
              </a:bodyPr>
              <a:lstStyle/>
              <a:p>
                <a:endParaRPr sz="1350"/>
              </a:p>
            </p:txBody>
          </p:sp>
        </p:grpSp>
        <p:grpSp>
          <p:nvGrpSpPr>
            <p:cNvPr id="34" name="Graphic 4"/>
            <p:cNvGrpSpPr/>
            <p:nvPr/>
          </p:nvGrpSpPr>
          <p:grpSpPr>
            <a:xfrm>
              <a:off x="919695" y="2200168"/>
              <a:ext cx="6555576" cy="322818"/>
              <a:chOff x="0" y="0"/>
              <a:chExt cx="6555575" cy="322816"/>
            </a:xfrm>
          </p:grpSpPr>
          <p:sp>
            <p:nvSpPr>
              <p:cNvPr id="15" name="Freeform: Shape 20"/>
              <p:cNvSpPr/>
              <p:nvPr/>
            </p:nvSpPr>
            <p:spPr>
              <a:xfrm>
                <a:off x="0" y="3829"/>
                <a:ext cx="380973" cy="315505"/>
              </a:xfrm>
              <a:custGeom>
                <a:avLst/>
                <a:gdLst/>
                <a:ahLst/>
                <a:cxnLst>
                  <a:cxn ang="0">
                    <a:pos x="wd2" y="hd2"/>
                  </a:cxn>
                  <a:cxn ang="5400000">
                    <a:pos x="wd2" y="hd2"/>
                  </a:cxn>
                  <a:cxn ang="10800000">
                    <a:pos x="wd2" y="hd2"/>
                  </a:cxn>
                  <a:cxn ang="16200000">
                    <a:pos x="wd2" y="hd2"/>
                  </a:cxn>
                </a:cxnLst>
                <a:rect l="0" t="0" r="r" b="b"/>
                <a:pathLst>
                  <a:path w="21600" h="21600" extrusionOk="0">
                    <a:moveTo>
                      <a:pt x="3969" y="21076"/>
                    </a:moveTo>
                    <a:cubicBezTo>
                      <a:pt x="3574" y="20718"/>
                      <a:pt x="3297" y="20098"/>
                      <a:pt x="3159" y="19192"/>
                    </a:cubicBezTo>
                    <a:lnTo>
                      <a:pt x="0" y="0"/>
                    </a:lnTo>
                    <a:lnTo>
                      <a:pt x="3574" y="0"/>
                    </a:lnTo>
                    <a:lnTo>
                      <a:pt x="5765" y="15330"/>
                    </a:lnTo>
                    <a:lnTo>
                      <a:pt x="5824" y="15330"/>
                    </a:lnTo>
                    <a:lnTo>
                      <a:pt x="9536" y="1144"/>
                    </a:lnTo>
                    <a:lnTo>
                      <a:pt x="10820" y="1144"/>
                    </a:lnTo>
                    <a:cubicBezTo>
                      <a:pt x="11254" y="1144"/>
                      <a:pt x="11610" y="1287"/>
                      <a:pt x="11925" y="1550"/>
                    </a:cubicBezTo>
                    <a:cubicBezTo>
                      <a:pt x="12241" y="1812"/>
                      <a:pt x="12478" y="2313"/>
                      <a:pt x="12656" y="3004"/>
                    </a:cubicBezTo>
                    <a:lnTo>
                      <a:pt x="15776" y="15306"/>
                    </a:lnTo>
                    <a:lnTo>
                      <a:pt x="15835" y="15306"/>
                    </a:lnTo>
                    <a:lnTo>
                      <a:pt x="18026" y="0"/>
                    </a:lnTo>
                    <a:lnTo>
                      <a:pt x="21600" y="0"/>
                    </a:lnTo>
                    <a:lnTo>
                      <a:pt x="18401" y="19192"/>
                    </a:lnTo>
                    <a:cubicBezTo>
                      <a:pt x="18263" y="20027"/>
                      <a:pt x="18007" y="20623"/>
                      <a:pt x="17651" y="21004"/>
                    </a:cubicBezTo>
                    <a:cubicBezTo>
                      <a:pt x="17296" y="21385"/>
                      <a:pt x="16782" y="21600"/>
                      <a:pt x="16151" y="21600"/>
                    </a:cubicBezTo>
                    <a:lnTo>
                      <a:pt x="14670" y="21600"/>
                    </a:lnTo>
                    <a:lnTo>
                      <a:pt x="10859" y="6795"/>
                    </a:lnTo>
                    <a:lnTo>
                      <a:pt x="10800" y="6795"/>
                    </a:lnTo>
                    <a:lnTo>
                      <a:pt x="6910" y="21600"/>
                    </a:lnTo>
                    <a:lnTo>
                      <a:pt x="5430" y="21600"/>
                    </a:lnTo>
                    <a:cubicBezTo>
                      <a:pt x="4857" y="21600"/>
                      <a:pt x="4363" y="21433"/>
                      <a:pt x="3969" y="21076"/>
                    </a:cubicBezTo>
                    <a:close/>
                  </a:path>
                </a:pathLst>
              </a:custGeom>
              <a:solidFill>
                <a:srgbClr val="FFFFFF"/>
              </a:solidFill>
              <a:ln w="12700" cap="flat">
                <a:noFill/>
                <a:miter lim="400000"/>
              </a:ln>
              <a:effectLst/>
            </p:spPr>
            <p:txBody>
              <a:bodyPr wrap="square" lIns="45719" tIns="45719" rIns="45719" bIns="45719" numCol="1" anchor="ctr">
                <a:noAutofit/>
              </a:bodyPr>
              <a:lstStyle/>
              <a:p>
                <a:endParaRPr sz="1350"/>
              </a:p>
            </p:txBody>
          </p:sp>
          <p:sp>
            <p:nvSpPr>
              <p:cNvPr id="16" name="Freeform: Shape 21"/>
              <p:cNvSpPr/>
              <p:nvPr/>
            </p:nvSpPr>
            <p:spPr>
              <a:xfrm>
                <a:off x="424502" y="3829"/>
                <a:ext cx="271627" cy="31550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957" y="0"/>
                    </a:lnTo>
                    <a:lnTo>
                      <a:pt x="4957" y="8917"/>
                    </a:lnTo>
                    <a:lnTo>
                      <a:pt x="16643" y="8917"/>
                    </a:lnTo>
                    <a:lnTo>
                      <a:pt x="16643" y="0"/>
                    </a:lnTo>
                    <a:lnTo>
                      <a:pt x="21600" y="0"/>
                    </a:lnTo>
                    <a:lnTo>
                      <a:pt x="21600" y="21600"/>
                    </a:lnTo>
                    <a:lnTo>
                      <a:pt x="16643" y="21600"/>
                    </a:lnTo>
                    <a:lnTo>
                      <a:pt x="16643" y="12612"/>
                    </a:lnTo>
                    <a:lnTo>
                      <a:pt x="4957" y="12612"/>
                    </a:lnTo>
                    <a:lnTo>
                      <a:pt x="4957" y="21600"/>
                    </a:lnTo>
                    <a:lnTo>
                      <a:pt x="0" y="21600"/>
                    </a:lnTo>
                    <a:lnTo>
                      <a:pt x="0" y="0"/>
                    </a:lnTo>
                    <a:close/>
                  </a:path>
                </a:pathLst>
              </a:custGeom>
              <a:solidFill>
                <a:srgbClr val="FFFFFF"/>
              </a:solidFill>
              <a:ln w="12700" cap="flat">
                <a:noFill/>
                <a:miter lim="400000"/>
              </a:ln>
              <a:effectLst/>
            </p:spPr>
            <p:txBody>
              <a:bodyPr wrap="square" lIns="45719" tIns="45719" rIns="45719" bIns="45719" numCol="1" anchor="ctr">
                <a:noAutofit/>
              </a:bodyPr>
              <a:lstStyle/>
              <a:p>
                <a:endParaRPr sz="1350"/>
              </a:p>
            </p:txBody>
          </p:sp>
          <p:sp>
            <p:nvSpPr>
              <p:cNvPr id="17" name="Freeform: Shape 22"/>
              <p:cNvSpPr/>
              <p:nvPr/>
            </p:nvSpPr>
            <p:spPr>
              <a:xfrm>
                <a:off x="760551" y="4178"/>
                <a:ext cx="240633" cy="315157"/>
              </a:xfrm>
              <a:custGeom>
                <a:avLst/>
                <a:gdLst/>
                <a:ahLst/>
                <a:cxnLst>
                  <a:cxn ang="0">
                    <a:pos x="wd2" y="hd2"/>
                  </a:cxn>
                  <a:cxn ang="5400000">
                    <a:pos x="wd2" y="hd2"/>
                  </a:cxn>
                  <a:cxn ang="10800000">
                    <a:pos x="wd2" y="hd2"/>
                  </a:cxn>
                  <a:cxn ang="16200000">
                    <a:pos x="wd2" y="hd2"/>
                  </a:cxn>
                </a:cxnLst>
                <a:rect l="0" t="0" r="r" b="b"/>
                <a:pathLst>
                  <a:path w="21600" h="21600" extrusionOk="0">
                    <a:moveTo>
                      <a:pt x="1094" y="20812"/>
                    </a:moveTo>
                    <a:cubicBezTo>
                      <a:pt x="375" y="20287"/>
                      <a:pt x="0" y="19571"/>
                      <a:pt x="0" y="18712"/>
                    </a:cubicBezTo>
                    <a:lnTo>
                      <a:pt x="0" y="0"/>
                    </a:lnTo>
                    <a:lnTo>
                      <a:pt x="21600" y="0"/>
                    </a:lnTo>
                    <a:lnTo>
                      <a:pt x="21600" y="3699"/>
                    </a:lnTo>
                    <a:lnTo>
                      <a:pt x="5595" y="3699"/>
                    </a:lnTo>
                    <a:lnTo>
                      <a:pt x="5595" y="8712"/>
                    </a:lnTo>
                    <a:lnTo>
                      <a:pt x="20412" y="8712"/>
                    </a:lnTo>
                    <a:lnTo>
                      <a:pt x="20412" y="12411"/>
                    </a:lnTo>
                    <a:lnTo>
                      <a:pt x="5595" y="12411"/>
                    </a:lnTo>
                    <a:lnTo>
                      <a:pt x="5595" y="17901"/>
                    </a:lnTo>
                    <a:lnTo>
                      <a:pt x="21600" y="17901"/>
                    </a:lnTo>
                    <a:lnTo>
                      <a:pt x="21600" y="21600"/>
                    </a:lnTo>
                    <a:lnTo>
                      <a:pt x="3907" y="21600"/>
                    </a:lnTo>
                    <a:cubicBezTo>
                      <a:pt x="2751" y="21600"/>
                      <a:pt x="1813" y="21338"/>
                      <a:pt x="1063" y="20789"/>
                    </a:cubicBezTo>
                    <a:close/>
                  </a:path>
                </a:pathLst>
              </a:custGeom>
              <a:solidFill>
                <a:srgbClr val="FFFFFF"/>
              </a:solidFill>
              <a:ln w="12700" cap="flat">
                <a:noFill/>
                <a:miter lim="400000"/>
              </a:ln>
              <a:effectLst/>
            </p:spPr>
            <p:txBody>
              <a:bodyPr wrap="square" lIns="45719" tIns="45719" rIns="45719" bIns="45719" numCol="1" anchor="ctr">
                <a:noAutofit/>
              </a:bodyPr>
              <a:lstStyle/>
              <a:p>
                <a:endParaRPr sz="1350"/>
              </a:p>
            </p:txBody>
          </p:sp>
          <p:sp>
            <p:nvSpPr>
              <p:cNvPr id="18" name="Freeform: Shape 23"/>
              <p:cNvSpPr/>
              <p:nvPr/>
            </p:nvSpPr>
            <p:spPr>
              <a:xfrm>
                <a:off x="1052026" y="3829"/>
                <a:ext cx="269189" cy="315505"/>
              </a:xfrm>
              <a:custGeom>
                <a:avLst/>
                <a:gdLst/>
                <a:ahLst/>
                <a:cxnLst>
                  <a:cxn ang="0">
                    <a:pos x="wd2" y="hd2"/>
                  </a:cxn>
                  <a:cxn ang="5400000">
                    <a:pos x="wd2" y="hd2"/>
                  </a:cxn>
                  <a:cxn ang="10800000">
                    <a:pos x="wd2" y="hd2"/>
                  </a:cxn>
                  <a:cxn ang="16200000">
                    <a:pos x="wd2" y="hd2"/>
                  </a:cxn>
                </a:cxnLst>
                <a:rect l="0" t="0" r="r" b="b"/>
                <a:pathLst>
                  <a:path w="21600" h="21600" extrusionOk="0">
                    <a:moveTo>
                      <a:pt x="56" y="0"/>
                    </a:moveTo>
                    <a:lnTo>
                      <a:pt x="13497" y="0"/>
                    </a:lnTo>
                    <a:cubicBezTo>
                      <a:pt x="15676" y="0"/>
                      <a:pt x="17464" y="501"/>
                      <a:pt x="18806" y="1502"/>
                    </a:cubicBezTo>
                    <a:cubicBezTo>
                      <a:pt x="20147" y="2503"/>
                      <a:pt x="20818" y="3838"/>
                      <a:pt x="20818" y="5483"/>
                    </a:cubicBezTo>
                    <a:lnTo>
                      <a:pt x="20818" y="7653"/>
                    </a:lnTo>
                    <a:cubicBezTo>
                      <a:pt x="20818" y="8726"/>
                      <a:pt x="20454" y="9656"/>
                      <a:pt x="19756" y="10442"/>
                    </a:cubicBezTo>
                    <a:cubicBezTo>
                      <a:pt x="19057" y="11229"/>
                      <a:pt x="18023" y="11825"/>
                      <a:pt x="16654" y="12254"/>
                    </a:cubicBezTo>
                    <a:lnTo>
                      <a:pt x="16654" y="12326"/>
                    </a:lnTo>
                    <a:cubicBezTo>
                      <a:pt x="17436" y="12755"/>
                      <a:pt x="18023" y="13256"/>
                      <a:pt x="18414" y="13804"/>
                    </a:cubicBezTo>
                    <a:cubicBezTo>
                      <a:pt x="18806" y="14352"/>
                      <a:pt x="19197" y="15139"/>
                      <a:pt x="19588" y="16117"/>
                    </a:cubicBezTo>
                    <a:lnTo>
                      <a:pt x="21600" y="21600"/>
                    </a:lnTo>
                    <a:lnTo>
                      <a:pt x="16431" y="21600"/>
                    </a:lnTo>
                    <a:lnTo>
                      <a:pt x="14502" y="16474"/>
                    </a:lnTo>
                    <a:cubicBezTo>
                      <a:pt x="14195" y="15592"/>
                      <a:pt x="13748" y="14925"/>
                      <a:pt x="13189" y="14495"/>
                    </a:cubicBezTo>
                    <a:cubicBezTo>
                      <a:pt x="12630" y="14066"/>
                      <a:pt x="11932" y="13852"/>
                      <a:pt x="11121" y="13852"/>
                    </a:cubicBezTo>
                    <a:lnTo>
                      <a:pt x="5002" y="13852"/>
                    </a:lnTo>
                    <a:lnTo>
                      <a:pt x="5002" y="21600"/>
                    </a:lnTo>
                    <a:lnTo>
                      <a:pt x="0" y="21600"/>
                    </a:lnTo>
                    <a:lnTo>
                      <a:pt x="0" y="0"/>
                    </a:lnTo>
                    <a:close/>
                    <a:moveTo>
                      <a:pt x="12574" y="10180"/>
                    </a:moveTo>
                    <a:cubicBezTo>
                      <a:pt x="13580" y="10180"/>
                      <a:pt x="14391" y="9942"/>
                      <a:pt x="14950" y="9489"/>
                    </a:cubicBezTo>
                    <a:cubicBezTo>
                      <a:pt x="15536" y="9036"/>
                      <a:pt x="15816" y="8416"/>
                      <a:pt x="15816" y="7677"/>
                    </a:cubicBezTo>
                    <a:lnTo>
                      <a:pt x="15816" y="5674"/>
                    </a:lnTo>
                    <a:cubicBezTo>
                      <a:pt x="15816" y="5078"/>
                      <a:pt x="15592" y="4601"/>
                      <a:pt x="15173" y="4244"/>
                    </a:cubicBezTo>
                    <a:cubicBezTo>
                      <a:pt x="14726" y="3886"/>
                      <a:pt x="14167" y="3695"/>
                      <a:pt x="13441" y="3695"/>
                    </a:cubicBezTo>
                    <a:lnTo>
                      <a:pt x="5058" y="3695"/>
                    </a:lnTo>
                    <a:lnTo>
                      <a:pt x="5058" y="10180"/>
                    </a:lnTo>
                    <a:lnTo>
                      <a:pt x="12574" y="10180"/>
                    </a:lnTo>
                    <a:close/>
                  </a:path>
                </a:pathLst>
              </a:custGeom>
              <a:solidFill>
                <a:srgbClr val="FFFFFF"/>
              </a:solidFill>
              <a:ln w="12700" cap="flat">
                <a:noFill/>
                <a:miter lim="400000"/>
              </a:ln>
              <a:effectLst/>
            </p:spPr>
            <p:txBody>
              <a:bodyPr wrap="square" lIns="45719" tIns="45719" rIns="45719" bIns="45719" numCol="1" anchor="ctr">
                <a:noAutofit/>
              </a:bodyPr>
              <a:lstStyle/>
              <a:p>
                <a:endParaRPr sz="1350"/>
              </a:p>
            </p:txBody>
          </p:sp>
          <p:sp>
            <p:nvSpPr>
              <p:cNvPr id="19" name="Freeform: Shape 24"/>
              <p:cNvSpPr/>
              <p:nvPr/>
            </p:nvSpPr>
            <p:spPr>
              <a:xfrm>
                <a:off x="1367181" y="4178"/>
                <a:ext cx="240633" cy="315157"/>
              </a:xfrm>
              <a:custGeom>
                <a:avLst/>
                <a:gdLst/>
                <a:ahLst/>
                <a:cxnLst>
                  <a:cxn ang="0">
                    <a:pos x="wd2" y="hd2"/>
                  </a:cxn>
                  <a:cxn ang="5400000">
                    <a:pos x="wd2" y="hd2"/>
                  </a:cxn>
                  <a:cxn ang="10800000">
                    <a:pos x="wd2" y="hd2"/>
                  </a:cxn>
                  <a:cxn ang="16200000">
                    <a:pos x="wd2" y="hd2"/>
                  </a:cxn>
                </a:cxnLst>
                <a:rect l="0" t="0" r="r" b="b"/>
                <a:pathLst>
                  <a:path w="21600" h="21600" extrusionOk="0">
                    <a:moveTo>
                      <a:pt x="1094" y="20812"/>
                    </a:moveTo>
                    <a:cubicBezTo>
                      <a:pt x="375" y="20287"/>
                      <a:pt x="0" y="19571"/>
                      <a:pt x="0" y="18712"/>
                    </a:cubicBezTo>
                    <a:lnTo>
                      <a:pt x="0" y="0"/>
                    </a:lnTo>
                    <a:lnTo>
                      <a:pt x="21600" y="0"/>
                    </a:lnTo>
                    <a:lnTo>
                      <a:pt x="21600" y="3699"/>
                    </a:lnTo>
                    <a:lnTo>
                      <a:pt x="5595" y="3699"/>
                    </a:lnTo>
                    <a:lnTo>
                      <a:pt x="5595" y="8712"/>
                    </a:lnTo>
                    <a:lnTo>
                      <a:pt x="20412" y="8712"/>
                    </a:lnTo>
                    <a:lnTo>
                      <a:pt x="20412" y="12411"/>
                    </a:lnTo>
                    <a:lnTo>
                      <a:pt x="5595" y="12411"/>
                    </a:lnTo>
                    <a:lnTo>
                      <a:pt x="5595" y="17901"/>
                    </a:lnTo>
                    <a:lnTo>
                      <a:pt x="21600" y="17901"/>
                    </a:lnTo>
                    <a:lnTo>
                      <a:pt x="21600" y="21600"/>
                    </a:lnTo>
                    <a:lnTo>
                      <a:pt x="3907" y="21600"/>
                    </a:lnTo>
                    <a:cubicBezTo>
                      <a:pt x="2751" y="21600"/>
                      <a:pt x="1813" y="21338"/>
                      <a:pt x="1063" y="20789"/>
                    </a:cubicBezTo>
                    <a:close/>
                  </a:path>
                </a:pathLst>
              </a:custGeom>
              <a:solidFill>
                <a:srgbClr val="FFFFFF"/>
              </a:solidFill>
              <a:ln w="12700" cap="flat">
                <a:noFill/>
                <a:miter lim="400000"/>
              </a:ln>
              <a:effectLst/>
            </p:spPr>
            <p:txBody>
              <a:bodyPr wrap="square" lIns="45719" tIns="45719" rIns="45719" bIns="45719" numCol="1" anchor="ctr">
                <a:noAutofit/>
              </a:bodyPr>
              <a:lstStyle/>
              <a:p>
                <a:endParaRPr sz="1350"/>
              </a:p>
            </p:txBody>
          </p:sp>
          <p:sp>
            <p:nvSpPr>
              <p:cNvPr id="20" name="Freeform: Shape 25"/>
              <p:cNvSpPr/>
              <p:nvPr/>
            </p:nvSpPr>
            <p:spPr>
              <a:xfrm>
                <a:off x="1777754" y="3829"/>
                <a:ext cx="380973" cy="315505"/>
              </a:xfrm>
              <a:custGeom>
                <a:avLst/>
                <a:gdLst/>
                <a:ahLst/>
                <a:cxnLst>
                  <a:cxn ang="0">
                    <a:pos x="wd2" y="hd2"/>
                  </a:cxn>
                  <a:cxn ang="5400000">
                    <a:pos x="wd2" y="hd2"/>
                  </a:cxn>
                  <a:cxn ang="10800000">
                    <a:pos x="wd2" y="hd2"/>
                  </a:cxn>
                  <a:cxn ang="16200000">
                    <a:pos x="wd2" y="hd2"/>
                  </a:cxn>
                </a:cxnLst>
                <a:rect l="0" t="0" r="r" b="b"/>
                <a:pathLst>
                  <a:path w="21600" h="21600" extrusionOk="0">
                    <a:moveTo>
                      <a:pt x="3969" y="21076"/>
                    </a:moveTo>
                    <a:cubicBezTo>
                      <a:pt x="3574" y="20718"/>
                      <a:pt x="3297" y="20098"/>
                      <a:pt x="3159" y="19192"/>
                    </a:cubicBezTo>
                    <a:lnTo>
                      <a:pt x="0" y="0"/>
                    </a:lnTo>
                    <a:lnTo>
                      <a:pt x="3574" y="0"/>
                    </a:lnTo>
                    <a:lnTo>
                      <a:pt x="5765" y="15330"/>
                    </a:lnTo>
                    <a:lnTo>
                      <a:pt x="5824" y="15330"/>
                    </a:lnTo>
                    <a:lnTo>
                      <a:pt x="9536" y="1144"/>
                    </a:lnTo>
                    <a:lnTo>
                      <a:pt x="10820" y="1144"/>
                    </a:lnTo>
                    <a:cubicBezTo>
                      <a:pt x="11254" y="1144"/>
                      <a:pt x="11610" y="1287"/>
                      <a:pt x="11925" y="1550"/>
                    </a:cubicBezTo>
                    <a:cubicBezTo>
                      <a:pt x="12241" y="1812"/>
                      <a:pt x="12478" y="2313"/>
                      <a:pt x="12656" y="3004"/>
                    </a:cubicBezTo>
                    <a:lnTo>
                      <a:pt x="15776" y="15306"/>
                    </a:lnTo>
                    <a:lnTo>
                      <a:pt x="15835" y="15306"/>
                    </a:lnTo>
                    <a:lnTo>
                      <a:pt x="18026" y="0"/>
                    </a:lnTo>
                    <a:lnTo>
                      <a:pt x="21600" y="0"/>
                    </a:lnTo>
                    <a:lnTo>
                      <a:pt x="18401" y="19192"/>
                    </a:lnTo>
                    <a:cubicBezTo>
                      <a:pt x="18263" y="20027"/>
                      <a:pt x="18007" y="20623"/>
                      <a:pt x="17651" y="21004"/>
                    </a:cubicBezTo>
                    <a:cubicBezTo>
                      <a:pt x="17296" y="21385"/>
                      <a:pt x="16782" y="21600"/>
                      <a:pt x="16151" y="21600"/>
                    </a:cubicBezTo>
                    <a:lnTo>
                      <a:pt x="14670" y="21600"/>
                    </a:lnTo>
                    <a:lnTo>
                      <a:pt x="10859" y="6795"/>
                    </a:lnTo>
                    <a:lnTo>
                      <a:pt x="10800" y="6795"/>
                    </a:lnTo>
                    <a:lnTo>
                      <a:pt x="6910" y="21600"/>
                    </a:lnTo>
                    <a:lnTo>
                      <a:pt x="5430" y="21600"/>
                    </a:lnTo>
                    <a:cubicBezTo>
                      <a:pt x="4857" y="21600"/>
                      <a:pt x="4363" y="21433"/>
                      <a:pt x="3969" y="21076"/>
                    </a:cubicBezTo>
                    <a:close/>
                  </a:path>
                </a:pathLst>
              </a:custGeom>
              <a:solidFill>
                <a:srgbClr val="FFFFFF"/>
              </a:solidFill>
              <a:ln w="12700" cap="flat">
                <a:noFill/>
                <a:miter lim="400000"/>
              </a:ln>
              <a:effectLst/>
            </p:spPr>
            <p:txBody>
              <a:bodyPr wrap="square" lIns="45719" tIns="45719" rIns="45719" bIns="45719" numCol="1" anchor="ctr">
                <a:noAutofit/>
              </a:bodyPr>
              <a:lstStyle/>
              <a:p>
                <a:endParaRPr sz="1350"/>
              </a:p>
            </p:txBody>
          </p:sp>
          <p:sp>
            <p:nvSpPr>
              <p:cNvPr id="21" name="Freeform: Shape 26"/>
              <p:cNvSpPr/>
              <p:nvPr/>
            </p:nvSpPr>
            <p:spPr>
              <a:xfrm>
                <a:off x="2202255" y="4178"/>
                <a:ext cx="240633" cy="315157"/>
              </a:xfrm>
              <a:custGeom>
                <a:avLst/>
                <a:gdLst/>
                <a:ahLst/>
                <a:cxnLst>
                  <a:cxn ang="0">
                    <a:pos x="wd2" y="hd2"/>
                  </a:cxn>
                  <a:cxn ang="5400000">
                    <a:pos x="wd2" y="hd2"/>
                  </a:cxn>
                  <a:cxn ang="10800000">
                    <a:pos x="wd2" y="hd2"/>
                  </a:cxn>
                  <a:cxn ang="16200000">
                    <a:pos x="wd2" y="hd2"/>
                  </a:cxn>
                </a:cxnLst>
                <a:rect l="0" t="0" r="r" b="b"/>
                <a:pathLst>
                  <a:path w="21600" h="21600" extrusionOk="0">
                    <a:moveTo>
                      <a:pt x="1094" y="20812"/>
                    </a:moveTo>
                    <a:cubicBezTo>
                      <a:pt x="375" y="20287"/>
                      <a:pt x="0" y="19571"/>
                      <a:pt x="0" y="18712"/>
                    </a:cubicBezTo>
                    <a:lnTo>
                      <a:pt x="0" y="0"/>
                    </a:lnTo>
                    <a:lnTo>
                      <a:pt x="21600" y="0"/>
                    </a:lnTo>
                    <a:lnTo>
                      <a:pt x="21600" y="3699"/>
                    </a:lnTo>
                    <a:lnTo>
                      <a:pt x="5595" y="3699"/>
                    </a:lnTo>
                    <a:lnTo>
                      <a:pt x="5595" y="8712"/>
                    </a:lnTo>
                    <a:lnTo>
                      <a:pt x="20412" y="8712"/>
                    </a:lnTo>
                    <a:lnTo>
                      <a:pt x="20412" y="12411"/>
                    </a:lnTo>
                    <a:lnTo>
                      <a:pt x="5595" y="12411"/>
                    </a:lnTo>
                    <a:lnTo>
                      <a:pt x="5595" y="17901"/>
                    </a:lnTo>
                    <a:lnTo>
                      <a:pt x="21600" y="17901"/>
                    </a:lnTo>
                    <a:lnTo>
                      <a:pt x="21600" y="21600"/>
                    </a:lnTo>
                    <a:lnTo>
                      <a:pt x="3907" y="21600"/>
                    </a:lnTo>
                    <a:cubicBezTo>
                      <a:pt x="2751" y="21600"/>
                      <a:pt x="1813" y="21338"/>
                      <a:pt x="1063" y="20789"/>
                    </a:cubicBezTo>
                    <a:close/>
                  </a:path>
                </a:pathLst>
              </a:custGeom>
              <a:solidFill>
                <a:srgbClr val="FFFFFF"/>
              </a:solidFill>
              <a:ln w="12700" cap="flat">
                <a:noFill/>
                <a:miter lim="400000"/>
              </a:ln>
              <a:effectLst/>
            </p:spPr>
            <p:txBody>
              <a:bodyPr wrap="square" lIns="45719" tIns="45719" rIns="45719" bIns="45719" numCol="1" anchor="ctr">
                <a:noAutofit/>
              </a:bodyPr>
              <a:lstStyle/>
              <a:p>
                <a:endParaRPr sz="1350"/>
              </a:p>
            </p:txBody>
          </p:sp>
          <p:sp>
            <p:nvSpPr>
              <p:cNvPr id="22" name="Freeform: Shape 27"/>
              <p:cNvSpPr/>
              <p:nvPr/>
            </p:nvSpPr>
            <p:spPr>
              <a:xfrm>
                <a:off x="2624668" y="0"/>
                <a:ext cx="284859" cy="322120"/>
              </a:xfrm>
              <a:custGeom>
                <a:avLst/>
                <a:gdLst/>
                <a:ahLst/>
                <a:cxnLst>
                  <a:cxn ang="0">
                    <a:pos x="wd2" y="hd2"/>
                  </a:cxn>
                  <a:cxn ang="5400000">
                    <a:pos x="wd2" y="hd2"/>
                  </a:cxn>
                  <a:cxn ang="10800000">
                    <a:pos x="wd2" y="hd2"/>
                  </a:cxn>
                  <a:cxn ang="16200000">
                    <a:pos x="wd2" y="hd2"/>
                  </a:cxn>
                </a:cxnLst>
                <a:rect l="0" t="0" r="r" b="b"/>
                <a:pathLst>
                  <a:path w="21600" h="21600" extrusionOk="0">
                    <a:moveTo>
                      <a:pt x="4225" y="20666"/>
                    </a:moveTo>
                    <a:cubicBezTo>
                      <a:pt x="2878" y="19989"/>
                      <a:pt x="1848" y="19055"/>
                      <a:pt x="1109" y="17840"/>
                    </a:cubicBezTo>
                    <a:cubicBezTo>
                      <a:pt x="370" y="16626"/>
                      <a:pt x="0" y="15225"/>
                      <a:pt x="0" y="13614"/>
                    </a:cubicBezTo>
                    <a:lnTo>
                      <a:pt x="0" y="8056"/>
                    </a:lnTo>
                    <a:cubicBezTo>
                      <a:pt x="0" y="6468"/>
                      <a:pt x="370" y="5067"/>
                      <a:pt x="1109" y="3830"/>
                    </a:cubicBezTo>
                    <a:cubicBezTo>
                      <a:pt x="1848" y="2592"/>
                      <a:pt x="2905" y="1658"/>
                      <a:pt x="4251" y="1004"/>
                    </a:cubicBezTo>
                    <a:cubicBezTo>
                      <a:pt x="5598" y="327"/>
                      <a:pt x="7182" y="0"/>
                      <a:pt x="8952" y="0"/>
                    </a:cubicBezTo>
                    <a:lnTo>
                      <a:pt x="12780" y="0"/>
                    </a:lnTo>
                    <a:cubicBezTo>
                      <a:pt x="14497" y="0"/>
                      <a:pt x="16002" y="304"/>
                      <a:pt x="17296" y="911"/>
                    </a:cubicBezTo>
                    <a:cubicBezTo>
                      <a:pt x="18590" y="1518"/>
                      <a:pt x="19593" y="2382"/>
                      <a:pt x="20333" y="3479"/>
                    </a:cubicBezTo>
                    <a:cubicBezTo>
                      <a:pt x="21045" y="4577"/>
                      <a:pt x="21415" y="5861"/>
                      <a:pt x="21415" y="7309"/>
                    </a:cubicBezTo>
                    <a:lnTo>
                      <a:pt x="16768" y="7309"/>
                    </a:lnTo>
                    <a:cubicBezTo>
                      <a:pt x="16768" y="6211"/>
                      <a:pt x="16398" y="5347"/>
                      <a:pt x="15685" y="4670"/>
                    </a:cubicBezTo>
                    <a:cubicBezTo>
                      <a:pt x="14946" y="3993"/>
                      <a:pt x="13995" y="3666"/>
                      <a:pt x="12807" y="3666"/>
                    </a:cubicBezTo>
                    <a:lnTo>
                      <a:pt x="8978" y="3666"/>
                    </a:lnTo>
                    <a:cubicBezTo>
                      <a:pt x="7710" y="3666"/>
                      <a:pt x="6681" y="4087"/>
                      <a:pt x="5889" y="4927"/>
                    </a:cubicBezTo>
                    <a:cubicBezTo>
                      <a:pt x="5123" y="5768"/>
                      <a:pt x="4727" y="6865"/>
                      <a:pt x="4727" y="8196"/>
                    </a:cubicBezTo>
                    <a:lnTo>
                      <a:pt x="4727" y="13404"/>
                    </a:lnTo>
                    <a:cubicBezTo>
                      <a:pt x="4727" y="14758"/>
                      <a:pt x="5096" y="15856"/>
                      <a:pt x="5862" y="16673"/>
                    </a:cubicBezTo>
                    <a:cubicBezTo>
                      <a:pt x="6628" y="17513"/>
                      <a:pt x="7631" y="17934"/>
                      <a:pt x="8899" y="17934"/>
                    </a:cubicBezTo>
                    <a:lnTo>
                      <a:pt x="12939" y="17934"/>
                    </a:lnTo>
                    <a:cubicBezTo>
                      <a:pt x="14101" y="17934"/>
                      <a:pt x="15051" y="17560"/>
                      <a:pt x="15817" y="16813"/>
                    </a:cubicBezTo>
                    <a:cubicBezTo>
                      <a:pt x="16583" y="16066"/>
                      <a:pt x="16953" y="15132"/>
                      <a:pt x="16953" y="14034"/>
                    </a:cubicBezTo>
                    <a:lnTo>
                      <a:pt x="16953" y="13357"/>
                    </a:lnTo>
                    <a:lnTo>
                      <a:pt x="10325" y="13357"/>
                    </a:lnTo>
                    <a:lnTo>
                      <a:pt x="10325" y="9738"/>
                    </a:lnTo>
                    <a:lnTo>
                      <a:pt x="21600" y="9738"/>
                    </a:lnTo>
                    <a:lnTo>
                      <a:pt x="21600" y="14034"/>
                    </a:lnTo>
                    <a:cubicBezTo>
                      <a:pt x="21600" y="15505"/>
                      <a:pt x="21230" y="16813"/>
                      <a:pt x="20517" y="17957"/>
                    </a:cubicBezTo>
                    <a:cubicBezTo>
                      <a:pt x="19778" y="19101"/>
                      <a:pt x="18775" y="20012"/>
                      <a:pt x="17428" y="20643"/>
                    </a:cubicBezTo>
                    <a:cubicBezTo>
                      <a:pt x="16108" y="21296"/>
                      <a:pt x="14602" y="21600"/>
                      <a:pt x="12912" y="21600"/>
                    </a:cubicBezTo>
                    <a:lnTo>
                      <a:pt x="8872" y="21600"/>
                    </a:lnTo>
                    <a:cubicBezTo>
                      <a:pt x="7130" y="21600"/>
                      <a:pt x="5572" y="21273"/>
                      <a:pt x="4225" y="20596"/>
                    </a:cubicBezTo>
                    <a:close/>
                  </a:path>
                </a:pathLst>
              </a:custGeom>
              <a:solidFill>
                <a:srgbClr val="FFFFFF"/>
              </a:solidFill>
              <a:ln w="12700" cap="flat">
                <a:noFill/>
                <a:miter lim="400000"/>
              </a:ln>
              <a:effectLst/>
            </p:spPr>
            <p:txBody>
              <a:bodyPr wrap="square" lIns="45719" tIns="45719" rIns="45719" bIns="45719" numCol="1" anchor="ctr">
                <a:noAutofit/>
              </a:bodyPr>
              <a:lstStyle/>
              <a:p>
                <a:endParaRPr sz="1350"/>
              </a:p>
            </p:txBody>
          </p:sp>
          <p:sp>
            <p:nvSpPr>
              <p:cNvPr id="23" name="Freeform: Shape 28"/>
              <p:cNvSpPr/>
              <p:nvPr/>
            </p:nvSpPr>
            <p:spPr>
              <a:xfrm>
                <a:off x="2962458" y="3829"/>
                <a:ext cx="269189" cy="315505"/>
              </a:xfrm>
              <a:custGeom>
                <a:avLst/>
                <a:gdLst/>
                <a:ahLst/>
                <a:cxnLst>
                  <a:cxn ang="0">
                    <a:pos x="wd2" y="hd2"/>
                  </a:cxn>
                  <a:cxn ang="5400000">
                    <a:pos x="wd2" y="hd2"/>
                  </a:cxn>
                  <a:cxn ang="10800000">
                    <a:pos x="wd2" y="hd2"/>
                  </a:cxn>
                  <a:cxn ang="16200000">
                    <a:pos x="wd2" y="hd2"/>
                  </a:cxn>
                </a:cxnLst>
                <a:rect l="0" t="0" r="r" b="b"/>
                <a:pathLst>
                  <a:path w="21600" h="21600" extrusionOk="0">
                    <a:moveTo>
                      <a:pt x="56" y="0"/>
                    </a:moveTo>
                    <a:lnTo>
                      <a:pt x="13497" y="0"/>
                    </a:lnTo>
                    <a:cubicBezTo>
                      <a:pt x="15676" y="0"/>
                      <a:pt x="17464" y="501"/>
                      <a:pt x="18806" y="1502"/>
                    </a:cubicBezTo>
                    <a:cubicBezTo>
                      <a:pt x="20147" y="2503"/>
                      <a:pt x="20818" y="3838"/>
                      <a:pt x="20818" y="5483"/>
                    </a:cubicBezTo>
                    <a:lnTo>
                      <a:pt x="20818" y="7653"/>
                    </a:lnTo>
                    <a:cubicBezTo>
                      <a:pt x="20818" y="8726"/>
                      <a:pt x="20454" y="9656"/>
                      <a:pt x="19756" y="10442"/>
                    </a:cubicBezTo>
                    <a:cubicBezTo>
                      <a:pt x="19057" y="11229"/>
                      <a:pt x="18023" y="11825"/>
                      <a:pt x="16654" y="12254"/>
                    </a:cubicBezTo>
                    <a:lnTo>
                      <a:pt x="16654" y="12326"/>
                    </a:lnTo>
                    <a:cubicBezTo>
                      <a:pt x="17436" y="12755"/>
                      <a:pt x="18023" y="13256"/>
                      <a:pt x="18414" y="13804"/>
                    </a:cubicBezTo>
                    <a:cubicBezTo>
                      <a:pt x="18806" y="14352"/>
                      <a:pt x="19197" y="15139"/>
                      <a:pt x="19588" y="16117"/>
                    </a:cubicBezTo>
                    <a:lnTo>
                      <a:pt x="21600" y="21600"/>
                    </a:lnTo>
                    <a:lnTo>
                      <a:pt x="16431" y="21600"/>
                    </a:lnTo>
                    <a:lnTo>
                      <a:pt x="14502" y="16474"/>
                    </a:lnTo>
                    <a:cubicBezTo>
                      <a:pt x="14195" y="15592"/>
                      <a:pt x="13748" y="14925"/>
                      <a:pt x="13189" y="14495"/>
                    </a:cubicBezTo>
                    <a:cubicBezTo>
                      <a:pt x="12630" y="14066"/>
                      <a:pt x="11932" y="13852"/>
                      <a:pt x="11121" y="13852"/>
                    </a:cubicBezTo>
                    <a:lnTo>
                      <a:pt x="5002" y="13852"/>
                    </a:lnTo>
                    <a:lnTo>
                      <a:pt x="5002" y="21600"/>
                    </a:lnTo>
                    <a:lnTo>
                      <a:pt x="0" y="21600"/>
                    </a:lnTo>
                    <a:lnTo>
                      <a:pt x="0" y="0"/>
                    </a:lnTo>
                    <a:close/>
                    <a:moveTo>
                      <a:pt x="12574" y="10180"/>
                    </a:moveTo>
                    <a:cubicBezTo>
                      <a:pt x="13580" y="10180"/>
                      <a:pt x="14391" y="9942"/>
                      <a:pt x="14950" y="9489"/>
                    </a:cubicBezTo>
                    <a:cubicBezTo>
                      <a:pt x="15536" y="9036"/>
                      <a:pt x="15816" y="8416"/>
                      <a:pt x="15816" y="7677"/>
                    </a:cubicBezTo>
                    <a:lnTo>
                      <a:pt x="15816" y="5674"/>
                    </a:lnTo>
                    <a:cubicBezTo>
                      <a:pt x="15816" y="5078"/>
                      <a:pt x="15592" y="4601"/>
                      <a:pt x="15173" y="4244"/>
                    </a:cubicBezTo>
                    <a:cubicBezTo>
                      <a:pt x="14726" y="3886"/>
                      <a:pt x="14167" y="3695"/>
                      <a:pt x="13441" y="3695"/>
                    </a:cubicBezTo>
                    <a:lnTo>
                      <a:pt x="5058" y="3695"/>
                    </a:lnTo>
                    <a:lnTo>
                      <a:pt x="5058" y="10180"/>
                    </a:lnTo>
                    <a:lnTo>
                      <a:pt x="12574" y="10180"/>
                    </a:lnTo>
                    <a:close/>
                  </a:path>
                </a:pathLst>
              </a:custGeom>
              <a:solidFill>
                <a:srgbClr val="FFFFFF"/>
              </a:solidFill>
              <a:ln w="12700" cap="flat">
                <a:noFill/>
                <a:miter lim="400000"/>
              </a:ln>
              <a:effectLst/>
            </p:spPr>
            <p:txBody>
              <a:bodyPr wrap="square" lIns="45719" tIns="45719" rIns="45719" bIns="45719" numCol="1" anchor="ctr">
                <a:noAutofit/>
              </a:bodyPr>
              <a:lstStyle/>
              <a:p>
                <a:endParaRPr sz="1350"/>
              </a:p>
            </p:txBody>
          </p:sp>
          <p:sp>
            <p:nvSpPr>
              <p:cNvPr id="24" name="Freeform: Shape 29"/>
              <p:cNvSpPr/>
              <p:nvPr/>
            </p:nvSpPr>
            <p:spPr>
              <a:xfrm>
                <a:off x="3267166" y="-1"/>
                <a:ext cx="288690" cy="322818"/>
              </a:xfrm>
              <a:custGeom>
                <a:avLst/>
                <a:gdLst/>
                <a:ahLst/>
                <a:cxnLst>
                  <a:cxn ang="0">
                    <a:pos x="wd2" y="hd2"/>
                  </a:cxn>
                  <a:cxn ang="5400000">
                    <a:pos x="wd2" y="hd2"/>
                  </a:cxn>
                  <a:cxn ang="10800000">
                    <a:pos x="wd2" y="hd2"/>
                  </a:cxn>
                  <a:cxn ang="16200000">
                    <a:pos x="wd2" y="hd2"/>
                  </a:cxn>
                </a:cxnLst>
                <a:rect l="0" t="0" r="r" b="b"/>
                <a:pathLst>
                  <a:path w="21600" h="21600" extrusionOk="0">
                    <a:moveTo>
                      <a:pt x="4299" y="20598"/>
                    </a:moveTo>
                    <a:cubicBezTo>
                      <a:pt x="2944" y="19922"/>
                      <a:pt x="1876" y="18990"/>
                      <a:pt x="1120" y="17755"/>
                    </a:cubicBezTo>
                    <a:cubicBezTo>
                      <a:pt x="365" y="16544"/>
                      <a:pt x="0" y="15122"/>
                      <a:pt x="0" y="13515"/>
                    </a:cubicBezTo>
                    <a:lnTo>
                      <a:pt x="0" y="8085"/>
                    </a:lnTo>
                    <a:cubicBezTo>
                      <a:pt x="0" y="6478"/>
                      <a:pt x="365" y="5056"/>
                      <a:pt x="1120" y="3845"/>
                    </a:cubicBezTo>
                    <a:cubicBezTo>
                      <a:pt x="1876" y="2633"/>
                      <a:pt x="2918" y="1678"/>
                      <a:pt x="4299" y="1002"/>
                    </a:cubicBezTo>
                    <a:cubicBezTo>
                      <a:pt x="5654" y="326"/>
                      <a:pt x="7217" y="0"/>
                      <a:pt x="9015" y="0"/>
                    </a:cubicBezTo>
                    <a:lnTo>
                      <a:pt x="12585" y="0"/>
                    </a:lnTo>
                    <a:cubicBezTo>
                      <a:pt x="14357" y="0"/>
                      <a:pt x="15920" y="350"/>
                      <a:pt x="17301" y="1002"/>
                    </a:cubicBezTo>
                    <a:cubicBezTo>
                      <a:pt x="18656" y="1678"/>
                      <a:pt x="19724" y="2633"/>
                      <a:pt x="20480" y="3845"/>
                    </a:cubicBezTo>
                    <a:cubicBezTo>
                      <a:pt x="21235" y="5056"/>
                      <a:pt x="21600" y="6478"/>
                      <a:pt x="21600" y="8085"/>
                    </a:cubicBezTo>
                    <a:lnTo>
                      <a:pt x="21600" y="13515"/>
                    </a:lnTo>
                    <a:cubicBezTo>
                      <a:pt x="21600" y="15122"/>
                      <a:pt x="21235" y="16544"/>
                      <a:pt x="20480" y="17755"/>
                    </a:cubicBezTo>
                    <a:cubicBezTo>
                      <a:pt x="19724" y="18967"/>
                      <a:pt x="18682" y="19922"/>
                      <a:pt x="17301" y="20598"/>
                    </a:cubicBezTo>
                    <a:cubicBezTo>
                      <a:pt x="15946" y="21274"/>
                      <a:pt x="14383" y="21600"/>
                      <a:pt x="12585" y="21600"/>
                    </a:cubicBezTo>
                    <a:lnTo>
                      <a:pt x="9015" y="21600"/>
                    </a:lnTo>
                    <a:cubicBezTo>
                      <a:pt x="7243" y="21600"/>
                      <a:pt x="5680" y="21274"/>
                      <a:pt x="4299" y="20598"/>
                    </a:cubicBezTo>
                    <a:close/>
                    <a:moveTo>
                      <a:pt x="12585" y="17918"/>
                    </a:moveTo>
                    <a:cubicBezTo>
                      <a:pt x="13888" y="17918"/>
                      <a:pt x="14930" y="17499"/>
                      <a:pt x="15737" y="16660"/>
                    </a:cubicBezTo>
                    <a:cubicBezTo>
                      <a:pt x="16545" y="15821"/>
                      <a:pt x="16936" y="14703"/>
                      <a:pt x="16936" y="13351"/>
                    </a:cubicBezTo>
                    <a:lnTo>
                      <a:pt x="16936" y="8295"/>
                    </a:lnTo>
                    <a:cubicBezTo>
                      <a:pt x="16936" y="6920"/>
                      <a:pt x="16545" y="5825"/>
                      <a:pt x="15737" y="4986"/>
                    </a:cubicBezTo>
                    <a:cubicBezTo>
                      <a:pt x="14930" y="4148"/>
                      <a:pt x="13888" y="3728"/>
                      <a:pt x="12585" y="3728"/>
                    </a:cubicBezTo>
                    <a:lnTo>
                      <a:pt x="9015" y="3728"/>
                    </a:lnTo>
                    <a:cubicBezTo>
                      <a:pt x="7712" y="3728"/>
                      <a:pt x="6670" y="4148"/>
                      <a:pt x="5862" y="4986"/>
                    </a:cubicBezTo>
                    <a:cubicBezTo>
                      <a:pt x="5055" y="5825"/>
                      <a:pt x="4664" y="6944"/>
                      <a:pt x="4664" y="8295"/>
                    </a:cubicBezTo>
                    <a:lnTo>
                      <a:pt x="4664" y="13351"/>
                    </a:lnTo>
                    <a:cubicBezTo>
                      <a:pt x="4664" y="14726"/>
                      <a:pt x="5055" y="15821"/>
                      <a:pt x="5862" y="16660"/>
                    </a:cubicBezTo>
                    <a:cubicBezTo>
                      <a:pt x="6670" y="17499"/>
                      <a:pt x="7712" y="17918"/>
                      <a:pt x="9015" y="17918"/>
                    </a:cubicBezTo>
                    <a:lnTo>
                      <a:pt x="12585" y="17918"/>
                    </a:lnTo>
                    <a:close/>
                  </a:path>
                </a:pathLst>
              </a:custGeom>
              <a:solidFill>
                <a:srgbClr val="FFFFFF"/>
              </a:solidFill>
              <a:ln w="12700" cap="flat">
                <a:noFill/>
                <a:miter lim="400000"/>
              </a:ln>
              <a:effectLst/>
            </p:spPr>
            <p:txBody>
              <a:bodyPr wrap="square" lIns="45719" tIns="45719" rIns="45719" bIns="45719" numCol="1" anchor="ctr">
                <a:noAutofit/>
              </a:bodyPr>
              <a:lstStyle/>
              <a:p>
                <a:endParaRPr sz="1350"/>
              </a:p>
            </p:txBody>
          </p:sp>
          <p:sp>
            <p:nvSpPr>
              <p:cNvPr id="25" name="Freeform: Shape 30"/>
              <p:cNvSpPr/>
              <p:nvPr/>
            </p:nvSpPr>
            <p:spPr>
              <a:xfrm>
                <a:off x="3588241" y="3829"/>
                <a:ext cx="380973" cy="315505"/>
              </a:xfrm>
              <a:custGeom>
                <a:avLst/>
                <a:gdLst/>
                <a:ahLst/>
                <a:cxnLst>
                  <a:cxn ang="0">
                    <a:pos x="wd2" y="hd2"/>
                  </a:cxn>
                  <a:cxn ang="5400000">
                    <a:pos x="wd2" y="hd2"/>
                  </a:cxn>
                  <a:cxn ang="10800000">
                    <a:pos x="wd2" y="hd2"/>
                  </a:cxn>
                  <a:cxn ang="16200000">
                    <a:pos x="wd2" y="hd2"/>
                  </a:cxn>
                </a:cxnLst>
                <a:rect l="0" t="0" r="r" b="b"/>
                <a:pathLst>
                  <a:path w="21600" h="21600" extrusionOk="0">
                    <a:moveTo>
                      <a:pt x="3969" y="21076"/>
                    </a:moveTo>
                    <a:cubicBezTo>
                      <a:pt x="3574" y="20718"/>
                      <a:pt x="3297" y="20098"/>
                      <a:pt x="3159" y="19192"/>
                    </a:cubicBezTo>
                    <a:lnTo>
                      <a:pt x="0" y="0"/>
                    </a:lnTo>
                    <a:lnTo>
                      <a:pt x="3574" y="0"/>
                    </a:lnTo>
                    <a:lnTo>
                      <a:pt x="5765" y="15330"/>
                    </a:lnTo>
                    <a:lnTo>
                      <a:pt x="5824" y="15330"/>
                    </a:lnTo>
                    <a:lnTo>
                      <a:pt x="9536" y="1144"/>
                    </a:lnTo>
                    <a:lnTo>
                      <a:pt x="10820" y="1144"/>
                    </a:lnTo>
                    <a:cubicBezTo>
                      <a:pt x="11254" y="1144"/>
                      <a:pt x="11610" y="1287"/>
                      <a:pt x="11925" y="1550"/>
                    </a:cubicBezTo>
                    <a:cubicBezTo>
                      <a:pt x="12241" y="1812"/>
                      <a:pt x="12478" y="2313"/>
                      <a:pt x="12656" y="3004"/>
                    </a:cubicBezTo>
                    <a:lnTo>
                      <a:pt x="15776" y="15306"/>
                    </a:lnTo>
                    <a:lnTo>
                      <a:pt x="15835" y="15306"/>
                    </a:lnTo>
                    <a:lnTo>
                      <a:pt x="18026" y="0"/>
                    </a:lnTo>
                    <a:lnTo>
                      <a:pt x="21600" y="0"/>
                    </a:lnTo>
                    <a:lnTo>
                      <a:pt x="18401" y="19192"/>
                    </a:lnTo>
                    <a:cubicBezTo>
                      <a:pt x="18263" y="20027"/>
                      <a:pt x="18007" y="20623"/>
                      <a:pt x="17651" y="21004"/>
                    </a:cubicBezTo>
                    <a:cubicBezTo>
                      <a:pt x="17296" y="21385"/>
                      <a:pt x="16782" y="21600"/>
                      <a:pt x="16151" y="21600"/>
                    </a:cubicBezTo>
                    <a:lnTo>
                      <a:pt x="14670" y="21600"/>
                    </a:lnTo>
                    <a:lnTo>
                      <a:pt x="10859" y="6795"/>
                    </a:lnTo>
                    <a:lnTo>
                      <a:pt x="10800" y="6795"/>
                    </a:lnTo>
                    <a:lnTo>
                      <a:pt x="6910" y="21600"/>
                    </a:lnTo>
                    <a:lnTo>
                      <a:pt x="5430" y="21600"/>
                    </a:lnTo>
                    <a:cubicBezTo>
                      <a:pt x="4857" y="21600"/>
                      <a:pt x="4363" y="21433"/>
                      <a:pt x="3969" y="21076"/>
                    </a:cubicBezTo>
                    <a:close/>
                  </a:path>
                </a:pathLst>
              </a:custGeom>
              <a:solidFill>
                <a:srgbClr val="FFFFFF"/>
              </a:solidFill>
              <a:ln w="12700" cap="flat">
                <a:noFill/>
                <a:miter lim="400000"/>
              </a:ln>
              <a:effectLst/>
            </p:spPr>
            <p:txBody>
              <a:bodyPr wrap="square" lIns="45719" tIns="45719" rIns="45719" bIns="45719" numCol="1" anchor="ctr">
                <a:noAutofit/>
              </a:bodyPr>
              <a:lstStyle/>
              <a:p>
                <a:endParaRPr sz="1350"/>
              </a:p>
            </p:txBody>
          </p:sp>
          <p:sp>
            <p:nvSpPr>
              <p:cNvPr id="26" name="Freeform: Shape 31"/>
              <p:cNvSpPr/>
              <p:nvPr/>
            </p:nvSpPr>
            <p:spPr>
              <a:xfrm>
                <a:off x="4129402" y="4178"/>
                <a:ext cx="262224" cy="315505"/>
              </a:xfrm>
              <a:custGeom>
                <a:avLst/>
                <a:gdLst/>
                <a:ahLst/>
                <a:cxnLst>
                  <a:cxn ang="0">
                    <a:pos x="wd2" y="hd2"/>
                  </a:cxn>
                  <a:cxn ang="5400000">
                    <a:pos x="wd2" y="hd2"/>
                  </a:cxn>
                  <a:cxn ang="10800000">
                    <a:pos x="wd2" y="hd2"/>
                  </a:cxn>
                  <a:cxn ang="16200000">
                    <a:pos x="wd2" y="hd2"/>
                  </a:cxn>
                </a:cxnLst>
                <a:rect l="0" t="0" r="r" b="b"/>
                <a:pathLst>
                  <a:path w="21600" h="21600" extrusionOk="0">
                    <a:moveTo>
                      <a:pt x="8233" y="3695"/>
                    </a:moveTo>
                    <a:lnTo>
                      <a:pt x="0" y="3695"/>
                    </a:lnTo>
                    <a:lnTo>
                      <a:pt x="0" y="0"/>
                    </a:lnTo>
                    <a:lnTo>
                      <a:pt x="21600" y="0"/>
                    </a:lnTo>
                    <a:lnTo>
                      <a:pt x="21600" y="3695"/>
                    </a:lnTo>
                    <a:lnTo>
                      <a:pt x="13367" y="3695"/>
                    </a:lnTo>
                    <a:lnTo>
                      <a:pt x="13367" y="21600"/>
                    </a:lnTo>
                    <a:lnTo>
                      <a:pt x="8233" y="21600"/>
                    </a:lnTo>
                    <a:lnTo>
                      <a:pt x="8233" y="3695"/>
                    </a:lnTo>
                    <a:close/>
                  </a:path>
                </a:pathLst>
              </a:custGeom>
              <a:solidFill>
                <a:srgbClr val="FFFFFF"/>
              </a:solidFill>
              <a:ln w="12700" cap="flat">
                <a:noFill/>
                <a:miter lim="400000"/>
              </a:ln>
              <a:effectLst/>
            </p:spPr>
            <p:txBody>
              <a:bodyPr wrap="square" lIns="45719" tIns="45719" rIns="45719" bIns="45719" numCol="1" anchor="ctr">
                <a:noAutofit/>
              </a:bodyPr>
              <a:lstStyle/>
              <a:p>
                <a:endParaRPr sz="1350"/>
              </a:p>
            </p:txBody>
          </p:sp>
          <p:sp>
            <p:nvSpPr>
              <p:cNvPr id="27" name="Freeform: Shape 32"/>
              <p:cNvSpPr/>
              <p:nvPr/>
            </p:nvSpPr>
            <p:spPr>
              <a:xfrm>
                <a:off x="4410430" y="-1"/>
                <a:ext cx="288689" cy="322818"/>
              </a:xfrm>
              <a:custGeom>
                <a:avLst/>
                <a:gdLst/>
                <a:ahLst/>
                <a:cxnLst>
                  <a:cxn ang="0">
                    <a:pos x="wd2" y="hd2"/>
                  </a:cxn>
                  <a:cxn ang="5400000">
                    <a:pos x="wd2" y="hd2"/>
                  </a:cxn>
                  <a:cxn ang="10800000">
                    <a:pos x="wd2" y="hd2"/>
                  </a:cxn>
                  <a:cxn ang="16200000">
                    <a:pos x="wd2" y="hd2"/>
                  </a:cxn>
                </a:cxnLst>
                <a:rect l="0" t="0" r="r" b="b"/>
                <a:pathLst>
                  <a:path w="21600" h="21600" extrusionOk="0">
                    <a:moveTo>
                      <a:pt x="4299" y="20598"/>
                    </a:moveTo>
                    <a:cubicBezTo>
                      <a:pt x="2944" y="19922"/>
                      <a:pt x="1876" y="18990"/>
                      <a:pt x="1120" y="17755"/>
                    </a:cubicBezTo>
                    <a:cubicBezTo>
                      <a:pt x="365" y="16544"/>
                      <a:pt x="0" y="15122"/>
                      <a:pt x="0" y="13515"/>
                    </a:cubicBezTo>
                    <a:lnTo>
                      <a:pt x="0" y="8085"/>
                    </a:lnTo>
                    <a:cubicBezTo>
                      <a:pt x="0" y="6478"/>
                      <a:pt x="365" y="5056"/>
                      <a:pt x="1120" y="3845"/>
                    </a:cubicBezTo>
                    <a:cubicBezTo>
                      <a:pt x="1876" y="2633"/>
                      <a:pt x="2918" y="1678"/>
                      <a:pt x="4299" y="1002"/>
                    </a:cubicBezTo>
                    <a:cubicBezTo>
                      <a:pt x="5654" y="326"/>
                      <a:pt x="7217" y="0"/>
                      <a:pt x="9015" y="0"/>
                    </a:cubicBezTo>
                    <a:lnTo>
                      <a:pt x="12585" y="0"/>
                    </a:lnTo>
                    <a:cubicBezTo>
                      <a:pt x="14357" y="0"/>
                      <a:pt x="15920" y="350"/>
                      <a:pt x="17301" y="1002"/>
                    </a:cubicBezTo>
                    <a:cubicBezTo>
                      <a:pt x="18656" y="1678"/>
                      <a:pt x="19724" y="2633"/>
                      <a:pt x="20480" y="3845"/>
                    </a:cubicBezTo>
                    <a:cubicBezTo>
                      <a:pt x="21235" y="5056"/>
                      <a:pt x="21600" y="6478"/>
                      <a:pt x="21600" y="8085"/>
                    </a:cubicBezTo>
                    <a:lnTo>
                      <a:pt x="21600" y="13515"/>
                    </a:lnTo>
                    <a:cubicBezTo>
                      <a:pt x="21600" y="15122"/>
                      <a:pt x="21235" y="16544"/>
                      <a:pt x="20480" y="17755"/>
                    </a:cubicBezTo>
                    <a:cubicBezTo>
                      <a:pt x="19724" y="18967"/>
                      <a:pt x="18682" y="19922"/>
                      <a:pt x="17301" y="20598"/>
                    </a:cubicBezTo>
                    <a:cubicBezTo>
                      <a:pt x="15946" y="21274"/>
                      <a:pt x="14383" y="21600"/>
                      <a:pt x="12585" y="21600"/>
                    </a:cubicBezTo>
                    <a:lnTo>
                      <a:pt x="9015" y="21600"/>
                    </a:lnTo>
                    <a:cubicBezTo>
                      <a:pt x="7243" y="21600"/>
                      <a:pt x="5680" y="21274"/>
                      <a:pt x="4299" y="20598"/>
                    </a:cubicBezTo>
                    <a:close/>
                    <a:moveTo>
                      <a:pt x="12585" y="17918"/>
                    </a:moveTo>
                    <a:cubicBezTo>
                      <a:pt x="13888" y="17918"/>
                      <a:pt x="14930" y="17499"/>
                      <a:pt x="15738" y="16660"/>
                    </a:cubicBezTo>
                    <a:cubicBezTo>
                      <a:pt x="16545" y="15821"/>
                      <a:pt x="16936" y="14703"/>
                      <a:pt x="16936" y="13351"/>
                    </a:cubicBezTo>
                    <a:lnTo>
                      <a:pt x="16936" y="8295"/>
                    </a:lnTo>
                    <a:cubicBezTo>
                      <a:pt x="16936" y="6920"/>
                      <a:pt x="16545" y="5825"/>
                      <a:pt x="15738" y="4986"/>
                    </a:cubicBezTo>
                    <a:cubicBezTo>
                      <a:pt x="14930" y="4148"/>
                      <a:pt x="13888" y="3728"/>
                      <a:pt x="12585" y="3728"/>
                    </a:cubicBezTo>
                    <a:lnTo>
                      <a:pt x="9015" y="3728"/>
                    </a:lnTo>
                    <a:cubicBezTo>
                      <a:pt x="7712" y="3728"/>
                      <a:pt x="6670" y="4148"/>
                      <a:pt x="5862" y="4986"/>
                    </a:cubicBezTo>
                    <a:cubicBezTo>
                      <a:pt x="5055" y="5825"/>
                      <a:pt x="4664" y="6944"/>
                      <a:pt x="4664" y="8295"/>
                    </a:cubicBezTo>
                    <a:lnTo>
                      <a:pt x="4664" y="13351"/>
                    </a:lnTo>
                    <a:cubicBezTo>
                      <a:pt x="4664" y="14726"/>
                      <a:pt x="5055" y="15821"/>
                      <a:pt x="5862" y="16660"/>
                    </a:cubicBezTo>
                    <a:cubicBezTo>
                      <a:pt x="6670" y="17499"/>
                      <a:pt x="7712" y="17918"/>
                      <a:pt x="9015" y="17918"/>
                    </a:cubicBezTo>
                    <a:lnTo>
                      <a:pt x="12585" y="17918"/>
                    </a:lnTo>
                    <a:close/>
                  </a:path>
                </a:pathLst>
              </a:custGeom>
              <a:solidFill>
                <a:srgbClr val="FFFFFF"/>
              </a:solidFill>
              <a:ln w="12700" cap="flat">
                <a:noFill/>
                <a:miter lim="400000"/>
              </a:ln>
              <a:effectLst/>
            </p:spPr>
            <p:txBody>
              <a:bodyPr wrap="square" lIns="45719" tIns="45719" rIns="45719" bIns="45719" numCol="1" anchor="ctr">
                <a:noAutofit/>
              </a:bodyPr>
              <a:lstStyle/>
              <a:p>
                <a:endParaRPr sz="1350"/>
              </a:p>
            </p:txBody>
          </p:sp>
          <p:sp>
            <p:nvSpPr>
              <p:cNvPr id="28" name="Freeform: Shape 33"/>
              <p:cNvSpPr/>
              <p:nvPr/>
            </p:nvSpPr>
            <p:spPr>
              <a:xfrm>
                <a:off x="4745783" y="0"/>
                <a:ext cx="284859" cy="322120"/>
              </a:xfrm>
              <a:custGeom>
                <a:avLst/>
                <a:gdLst/>
                <a:ahLst/>
                <a:cxnLst>
                  <a:cxn ang="0">
                    <a:pos x="wd2" y="hd2"/>
                  </a:cxn>
                  <a:cxn ang="5400000">
                    <a:pos x="wd2" y="hd2"/>
                  </a:cxn>
                  <a:cxn ang="10800000">
                    <a:pos x="wd2" y="hd2"/>
                  </a:cxn>
                  <a:cxn ang="16200000">
                    <a:pos x="wd2" y="hd2"/>
                  </a:cxn>
                </a:cxnLst>
                <a:rect l="0" t="0" r="r" b="b"/>
                <a:pathLst>
                  <a:path w="21600" h="21600" extrusionOk="0">
                    <a:moveTo>
                      <a:pt x="4225" y="20666"/>
                    </a:moveTo>
                    <a:cubicBezTo>
                      <a:pt x="2878" y="19989"/>
                      <a:pt x="1848" y="19055"/>
                      <a:pt x="1109" y="17840"/>
                    </a:cubicBezTo>
                    <a:cubicBezTo>
                      <a:pt x="370" y="16626"/>
                      <a:pt x="0" y="15225"/>
                      <a:pt x="0" y="13614"/>
                    </a:cubicBezTo>
                    <a:lnTo>
                      <a:pt x="0" y="8056"/>
                    </a:lnTo>
                    <a:cubicBezTo>
                      <a:pt x="0" y="6468"/>
                      <a:pt x="370" y="5067"/>
                      <a:pt x="1109" y="3830"/>
                    </a:cubicBezTo>
                    <a:cubicBezTo>
                      <a:pt x="1848" y="2592"/>
                      <a:pt x="2905" y="1658"/>
                      <a:pt x="4251" y="1004"/>
                    </a:cubicBezTo>
                    <a:cubicBezTo>
                      <a:pt x="5598" y="327"/>
                      <a:pt x="7182" y="0"/>
                      <a:pt x="8952" y="0"/>
                    </a:cubicBezTo>
                    <a:lnTo>
                      <a:pt x="12780" y="0"/>
                    </a:lnTo>
                    <a:cubicBezTo>
                      <a:pt x="14497" y="0"/>
                      <a:pt x="16002" y="304"/>
                      <a:pt x="17296" y="911"/>
                    </a:cubicBezTo>
                    <a:cubicBezTo>
                      <a:pt x="18590" y="1518"/>
                      <a:pt x="19593" y="2382"/>
                      <a:pt x="20333" y="3479"/>
                    </a:cubicBezTo>
                    <a:cubicBezTo>
                      <a:pt x="21045" y="4577"/>
                      <a:pt x="21415" y="5861"/>
                      <a:pt x="21415" y="7309"/>
                    </a:cubicBezTo>
                    <a:lnTo>
                      <a:pt x="16768" y="7309"/>
                    </a:lnTo>
                    <a:cubicBezTo>
                      <a:pt x="16768" y="6211"/>
                      <a:pt x="16398" y="5347"/>
                      <a:pt x="15685" y="4670"/>
                    </a:cubicBezTo>
                    <a:cubicBezTo>
                      <a:pt x="14946" y="3993"/>
                      <a:pt x="13995" y="3666"/>
                      <a:pt x="12807" y="3666"/>
                    </a:cubicBezTo>
                    <a:lnTo>
                      <a:pt x="8978" y="3666"/>
                    </a:lnTo>
                    <a:cubicBezTo>
                      <a:pt x="7710" y="3666"/>
                      <a:pt x="6681" y="4087"/>
                      <a:pt x="5889" y="4927"/>
                    </a:cubicBezTo>
                    <a:cubicBezTo>
                      <a:pt x="5123" y="5768"/>
                      <a:pt x="4727" y="6865"/>
                      <a:pt x="4727" y="8196"/>
                    </a:cubicBezTo>
                    <a:lnTo>
                      <a:pt x="4727" y="13404"/>
                    </a:lnTo>
                    <a:cubicBezTo>
                      <a:pt x="4727" y="14758"/>
                      <a:pt x="5096" y="15856"/>
                      <a:pt x="5862" y="16673"/>
                    </a:cubicBezTo>
                    <a:cubicBezTo>
                      <a:pt x="6628" y="17513"/>
                      <a:pt x="7631" y="17934"/>
                      <a:pt x="8899" y="17934"/>
                    </a:cubicBezTo>
                    <a:lnTo>
                      <a:pt x="12939" y="17934"/>
                    </a:lnTo>
                    <a:cubicBezTo>
                      <a:pt x="14101" y="17934"/>
                      <a:pt x="15051" y="17560"/>
                      <a:pt x="15817" y="16813"/>
                    </a:cubicBezTo>
                    <a:cubicBezTo>
                      <a:pt x="16583" y="16066"/>
                      <a:pt x="16953" y="15132"/>
                      <a:pt x="16953" y="14034"/>
                    </a:cubicBezTo>
                    <a:lnTo>
                      <a:pt x="16953" y="13357"/>
                    </a:lnTo>
                    <a:lnTo>
                      <a:pt x="10325" y="13357"/>
                    </a:lnTo>
                    <a:lnTo>
                      <a:pt x="10325" y="9738"/>
                    </a:lnTo>
                    <a:lnTo>
                      <a:pt x="21600" y="9738"/>
                    </a:lnTo>
                    <a:lnTo>
                      <a:pt x="21600" y="14034"/>
                    </a:lnTo>
                    <a:cubicBezTo>
                      <a:pt x="21600" y="15505"/>
                      <a:pt x="21230" y="16813"/>
                      <a:pt x="20517" y="17957"/>
                    </a:cubicBezTo>
                    <a:cubicBezTo>
                      <a:pt x="19778" y="19101"/>
                      <a:pt x="18775" y="20012"/>
                      <a:pt x="17428" y="20643"/>
                    </a:cubicBezTo>
                    <a:cubicBezTo>
                      <a:pt x="16108" y="21296"/>
                      <a:pt x="14602" y="21600"/>
                      <a:pt x="12912" y="21600"/>
                    </a:cubicBezTo>
                    <a:lnTo>
                      <a:pt x="8872" y="21600"/>
                    </a:lnTo>
                    <a:cubicBezTo>
                      <a:pt x="7130" y="21600"/>
                      <a:pt x="5572" y="21273"/>
                      <a:pt x="4225" y="20596"/>
                    </a:cubicBezTo>
                    <a:close/>
                  </a:path>
                </a:pathLst>
              </a:custGeom>
              <a:solidFill>
                <a:srgbClr val="FFFFFF"/>
              </a:solidFill>
              <a:ln w="12700" cap="flat">
                <a:noFill/>
                <a:miter lim="400000"/>
              </a:ln>
              <a:effectLst/>
            </p:spPr>
            <p:txBody>
              <a:bodyPr wrap="square" lIns="45719" tIns="45719" rIns="45719" bIns="45719" numCol="1" anchor="ctr">
                <a:noAutofit/>
              </a:bodyPr>
              <a:lstStyle/>
              <a:p>
                <a:endParaRPr sz="1350"/>
              </a:p>
            </p:txBody>
          </p:sp>
          <p:sp>
            <p:nvSpPr>
              <p:cNvPr id="29" name="Freeform: Shape 34"/>
              <p:cNvSpPr/>
              <p:nvPr/>
            </p:nvSpPr>
            <p:spPr>
              <a:xfrm>
                <a:off x="5084619" y="4178"/>
                <a:ext cx="240633" cy="315157"/>
              </a:xfrm>
              <a:custGeom>
                <a:avLst/>
                <a:gdLst/>
                <a:ahLst/>
                <a:cxnLst>
                  <a:cxn ang="0">
                    <a:pos x="wd2" y="hd2"/>
                  </a:cxn>
                  <a:cxn ang="5400000">
                    <a:pos x="wd2" y="hd2"/>
                  </a:cxn>
                  <a:cxn ang="10800000">
                    <a:pos x="wd2" y="hd2"/>
                  </a:cxn>
                  <a:cxn ang="16200000">
                    <a:pos x="wd2" y="hd2"/>
                  </a:cxn>
                </a:cxnLst>
                <a:rect l="0" t="0" r="r" b="b"/>
                <a:pathLst>
                  <a:path w="21600" h="21600" extrusionOk="0">
                    <a:moveTo>
                      <a:pt x="1094" y="20812"/>
                    </a:moveTo>
                    <a:cubicBezTo>
                      <a:pt x="375" y="20287"/>
                      <a:pt x="0" y="19571"/>
                      <a:pt x="0" y="18712"/>
                    </a:cubicBezTo>
                    <a:lnTo>
                      <a:pt x="0" y="0"/>
                    </a:lnTo>
                    <a:lnTo>
                      <a:pt x="21600" y="0"/>
                    </a:lnTo>
                    <a:lnTo>
                      <a:pt x="21600" y="3699"/>
                    </a:lnTo>
                    <a:lnTo>
                      <a:pt x="5595" y="3699"/>
                    </a:lnTo>
                    <a:lnTo>
                      <a:pt x="5595" y="8712"/>
                    </a:lnTo>
                    <a:lnTo>
                      <a:pt x="20412" y="8712"/>
                    </a:lnTo>
                    <a:lnTo>
                      <a:pt x="20412" y="12411"/>
                    </a:lnTo>
                    <a:lnTo>
                      <a:pt x="5595" y="12411"/>
                    </a:lnTo>
                    <a:lnTo>
                      <a:pt x="5595" y="17901"/>
                    </a:lnTo>
                    <a:lnTo>
                      <a:pt x="21600" y="17901"/>
                    </a:lnTo>
                    <a:lnTo>
                      <a:pt x="21600" y="21600"/>
                    </a:lnTo>
                    <a:lnTo>
                      <a:pt x="3907" y="21600"/>
                    </a:lnTo>
                    <a:cubicBezTo>
                      <a:pt x="2751" y="21600"/>
                      <a:pt x="1813" y="21338"/>
                      <a:pt x="1063" y="20789"/>
                    </a:cubicBezTo>
                    <a:close/>
                  </a:path>
                </a:pathLst>
              </a:custGeom>
              <a:solidFill>
                <a:srgbClr val="FFFFFF"/>
              </a:solidFill>
              <a:ln w="12700" cap="flat">
                <a:noFill/>
                <a:miter lim="400000"/>
              </a:ln>
              <a:effectLst/>
            </p:spPr>
            <p:txBody>
              <a:bodyPr wrap="square" lIns="45719" tIns="45719" rIns="45719" bIns="45719" numCol="1" anchor="ctr">
                <a:noAutofit/>
              </a:bodyPr>
              <a:lstStyle/>
              <a:p>
                <a:endParaRPr sz="1350"/>
              </a:p>
            </p:txBody>
          </p:sp>
          <p:sp>
            <p:nvSpPr>
              <p:cNvPr id="30" name="Freeform: Shape 35"/>
              <p:cNvSpPr/>
              <p:nvPr/>
            </p:nvSpPr>
            <p:spPr>
              <a:xfrm>
                <a:off x="5354155" y="4178"/>
                <a:ext cx="262224" cy="315505"/>
              </a:xfrm>
              <a:custGeom>
                <a:avLst/>
                <a:gdLst/>
                <a:ahLst/>
                <a:cxnLst>
                  <a:cxn ang="0">
                    <a:pos x="wd2" y="hd2"/>
                  </a:cxn>
                  <a:cxn ang="5400000">
                    <a:pos x="wd2" y="hd2"/>
                  </a:cxn>
                  <a:cxn ang="10800000">
                    <a:pos x="wd2" y="hd2"/>
                  </a:cxn>
                  <a:cxn ang="16200000">
                    <a:pos x="wd2" y="hd2"/>
                  </a:cxn>
                </a:cxnLst>
                <a:rect l="0" t="0" r="r" b="b"/>
                <a:pathLst>
                  <a:path w="21600" h="21600" extrusionOk="0">
                    <a:moveTo>
                      <a:pt x="8233" y="3695"/>
                    </a:moveTo>
                    <a:lnTo>
                      <a:pt x="0" y="3695"/>
                    </a:lnTo>
                    <a:lnTo>
                      <a:pt x="0" y="0"/>
                    </a:lnTo>
                    <a:lnTo>
                      <a:pt x="21600" y="0"/>
                    </a:lnTo>
                    <a:lnTo>
                      <a:pt x="21600" y="3695"/>
                    </a:lnTo>
                    <a:lnTo>
                      <a:pt x="13367" y="3695"/>
                    </a:lnTo>
                    <a:lnTo>
                      <a:pt x="13367" y="21600"/>
                    </a:lnTo>
                    <a:lnTo>
                      <a:pt x="8233" y="21600"/>
                    </a:lnTo>
                    <a:lnTo>
                      <a:pt x="8233" y="3695"/>
                    </a:lnTo>
                    <a:close/>
                  </a:path>
                </a:pathLst>
              </a:custGeom>
              <a:solidFill>
                <a:srgbClr val="FFFFFF"/>
              </a:solidFill>
              <a:ln w="12700" cap="flat">
                <a:noFill/>
                <a:miter lim="400000"/>
              </a:ln>
              <a:effectLst/>
            </p:spPr>
            <p:txBody>
              <a:bodyPr wrap="square" lIns="45719" tIns="45719" rIns="45719" bIns="45719" numCol="1" anchor="ctr">
                <a:noAutofit/>
              </a:bodyPr>
              <a:lstStyle/>
              <a:p>
                <a:endParaRPr sz="1350"/>
              </a:p>
            </p:txBody>
          </p:sp>
          <p:sp>
            <p:nvSpPr>
              <p:cNvPr id="31" name="Freeform: Shape 36"/>
              <p:cNvSpPr/>
              <p:nvPr/>
            </p:nvSpPr>
            <p:spPr>
              <a:xfrm>
                <a:off x="5658863" y="3829"/>
                <a:ext cx="271627" cy="31550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957" y="0"/>
                    </a:lnTo>
                    <a:lnTo>
                      <a:pt x="4957" y="8917"/>
                    </a:lnTo>
                    <a:lnTo>
                      <a:pt x="16643" y="8917"/>
                    </a:lnTo>
                    <a:lnTo>
                      <a:pt x="16643" y="0"/>
                    </a:lnTo>
                    <a:lnTo>
                      <a:pt x="21600" y="0"/>
                    </a:lnTo>
                    <a:lnTo>
                      <a:pt x="21600" y="21600"/>
                    </a:lnTo>
                    <a:lnTo>
                      <a:pt x="16643" y="21600"/>
                    </a:lnTo>
                    <a:lnTo>
                      <a:pt x="16643" y="12612"/>
                    </a:lnTo>
                    <a:lnTo>
                      <a:pt x="4957" y="12612"/>
                    </a:lnTo>
                    <a:lnTo>
                      <a:pt x="4957" y="21600"/>
                    </a:lnTo>
                    <a:lnTo>
                      <a:pt x="0" y="21600"/>
                    </a:lnTo>
                    <a:lnTo>
                      <a:pt x="0" y="0"/>
                    </a:lnTo>
                    <a:close/>
                  </a:path>
                </a:pathLst>
              </a:custGeom>
              <a:solidFill>
                <a:srgbClr val="FFFFFF"/>
              </a:solidFill>
              <a:ln w="12700" cap="flat">
                <a:noFill/>
                <a:miter lim="400000"/>
              </a:ln>
              <a:effectLst/>
            </p:spPr>
            <p:txBody>
              <a:bodyPr wrap="square" lIns="45719" tIns="45719" rIns="45719" bIns="45719" numCol="1" anchor="ctr">
                <a:noAutofit/>
              </a:bodyPr>
              <a:lstStyle/>
              <a:p>
                <a:endParaRPr sz="1350"/>
              </a:p>
            </p:txBody>
          </p:sp>
          <p:sp>
            <p:nvSpPr>
              <p:cNvPr id="32" name="Freeform: Shape 37"/>
              <p:cNvSpPr/>
              <p:nvPr/>
            </p:nvSpPr>
            <p:spPr>
              <a:xfrm>
                <a:off x="5994912" y="4178"/>
                <a:ext cx="240633" cy="315157"/>
              </a:xfrm>
              <a:custGeom>
                <a:avLst/>
                <a:gdLst/>
                <a:ahLst/>
                <a:cxnLst>
                  <a:cxn ang="0">
                    <a:pos x="wd2" y="hd2"/>
                  </a:cxn>
                  <a:cxn ang="5400000">
                    <a:pos x="wd2" y="hd2"/>
                  </a:cxn>
                  <a:cxn ang="10800000">
                    <a:pos x="wd2" y="hd2"/>
                  </a:cxn>
                  <a:cxn ang="16200000">
                    <a:pos x="wd2" y="hd2"/>
                  </a:cxn>
                </a:cxnLst>
                <a:rect l="0" t="0" r="r" b="b"/>
                <a:pathLst>
                  <a:path w="21600" h="21600" extrusionOk="0">
                    <a:moveTo>
                      <a:pt x="1094" y="20812"/>
                    </a:moveTo>
                    <a:cubicBezTo>
                      <a:pt x="375" y="20287"/>
                      <a:pt x="0" y="19571"/>
                      <a:pt x="0" y="18712"/>
                    </a:cubicBezTo>
                    <a:lnTo>
                      <a:pt x="0" y="0"/>
                    </a:lnTo>
                    <a:lnTo>
                      <a:pt x="21600" y="0"/>
                    </a:lnTo>
                    <a:lnTo>
                      <a:pt x="21600" y="3699"/>
                    </a:lnTo>
                    <a:lnTo>
                      <a:pt x="5595" y="3699"/>
                    </a:lnTo>
                    <a:lnTo>
                      <a:pt x="5595" y="8712"/>
                    </a:lnTo>
                    <a:lnTo>
                      <a:pt x="20412" y="8712"/>
                    </a:lnTo>
                    <a:lnTo>
                      <a:pt x="20412" y="12411"/>
                    </a:lnTo>
                    <a:lnTo>
                      <a:pt x="5595" y="12411"/>
                    </a:lnTo>
                    <a:lnTo>
                      <a:pt x="5595" y="17901"/>
                    </a:lnTo>
                    <a:lnTo>
                      <a:pt x="21600" y="17901"/>
                    </a:lnTo>
                    <a:lnTo>
                      <a:pt x="21600" y="21600"/>
                    </a:lnTo>
                    <a:lnTo>
                      <a:pt x="3907" y="21600"/>
                    </a:lnTo>
                    <a:cubicBezTo>
                      <a:pt x="2751" y="21600"/>
                      <a:pt x="1813" y="21338"/>
                      <a:pt x="1063" y="20789"/>
                    </a:cubicBezTo>
                    <a:close/>
                  </a:path>
                </a:pathLst>
              </a:custGeom>
              <a:solidFill>
                <a:srgbClr val="FFFFFF"/>
              </a:solidFill>
              <a:ln w="12700" cap="flat">
                <a:noFill/>
                <a:miter lim="400000"/>
              </a:ln>
              <a:effectLst/>
            </p:spPr>
            <p:txBody>
              <a:bodyPr wrap="square" lIns="45719" tIns="45719" rIns="45719" bIns="45719" numCol="1" anchor="ctr">
                <a:noAutofit/>
              </a:bodyPr>
              <a:lstStyle/>
              <a:p>
                <a:endParaRPr sz="1350"/>
              </a:p>
            </p:txBody>
          </p:sp>
          <p:sp>
            <p:nvSpPr>
              <p:cNvPr id="33" name="Freeform: Shape 38"/>
              <p:cNvSpPr/>
              <p:nvPr/>
            </p:nvSpPr>
            <p:spPr>
              <a:xfrm>
                <a:off x="6286387" y="3829"/>
                <a:ext cx="269189" cy="315505"/>
              </a:xfrm>
              <a:custGeom>
                <a:avLst/>
                <a:gdLst/>
                <a:ahLst/>
                <a:cxnLst>
                  <a:cxn ang="0">
                    <a:pos x="wd2" y="hd2"/>
                  </a:cxn>
                  <a:cxn ang="5400000">
                    <a:pos x="wd2" y="hd2"/>
                  </a:cxn>
                  <a:cxn ang="10800000">
                    <a:pos x="wd2" y="hd2"/>
                  </a:cxn>
                  <a:cxn ang="16200000">
                    <a:pos x="wd2" y="hd2"/>
                  </a:cxn>
                </a:cxnLst>
                <a:rect l="0" t="0" r="r" b="b"/>
                <a:pathLst>
                  <a:path w="21600" h="21600" extrusionOk="0">
                    <a:moveTo>
                      <a:pt x="56" y="0"/>
                    </a:moveTo>
                    <a:lnTo>
                      <a:pt x="13497" y="0"/>
                    </a:lnTo>
                    <a:cubicBezTo>
                      <a:pt x="15676" y="0"/>
                      <a:pt x="17464" y="501"/>
                      <a:pt x="18806" y="1502"/>
                    </a:cubicBezTo>
                    <a:cubicBezTo>
                      <a:pt x="20147" y="2503"/>
                      <a:pt x="20818" y="3838"/>
                      <a:pt x="20818" y="5483"/>
                    </a:cubicBezTo>
                    <a:lnTo>
                      <a:pt x="20818" y="7653"/>
                    </a:lnTo>
                    <a:cubicBezTo>
                      <a:pt x="20818" y="8726"/>
                      <a:pt x="20454" y="9656"/>
                      <a:pt x="19756" y="10442"/>
                    </a:cubicBezTo>
                    <a:cubicBezTo>
                      <a:pt x="19057" y="11229"/>
                      <a:pt x="18023" y="11825"/>
                      <a:pt x="16654" y="12254"/>
                    </a:cubicBezTo>
                    <a:lnTo>
                      <a:pt x="16654" y="12326"/>
                    </a:lnTo>
                    <a:cubicBezTo>
                      <a:pt x="17437" y="12755"/>
                      <a:pt x="18023" y="13256"/>
                      <a:pt x="18414" y="13804"/>
                    </a:cubicBezTo>
                    <a:cubicBezTo>
                      <a:pt x="18806" y="14352"/>
                      <a:pt x="19197" y="15139"/>
                      <a:pt x="19588" y="16117"/>
                    </a:cubicBezTo>
                    <a:lnTo>
                      <a:pt x="21600" y="21600"/>
                    </a:lnTo>
                    <a:lnTo>
                      <a:pt x="16431" y="21600"/>
                    </a:lnTo>
                    <a:lnTo>
                      <a:pt x="14502" y="16474"/>
                    </a:lnTo>
                    <a:cubicBezTo>
                      <a:pt x="14195" y="15592"/>
                      <a:pt x="13748" y="14925"/>
                      <a:pt x="13189" y="14495"/>
                    </a:cubicBezTo>
                    <a:cubicBezTo>
                      <a:pt x="12630" y="14066"/>
                      <a:pt x="11932" y="13852"/>
                      <a:pt x="11121" y="13852"/>
                    </a:cubicBezTo>
                    <a:lnTo>
                      <a:pt x="5002" y="13852"/>
                    </a:lnTo>
                    <a:lnTo>
                      <a:pt x="5002" y="21600"/>
                    </a:lnTo>
                    <a:lnTo>
                      <a:pt x="0" y="21600"/>
                    </a:lnTo>
                    <a:lnTo>
                      <a:pt x="0" y="0"/>
                    </a:lnTo>
                    <a:close/>
                    <a:moveTo>
                      <a:pt x="12574" y="10180"/>
                    </a:moveTo>
                    <a:cubicBezTo>
                      <a:pt x="13580" y="10180"/>
                      <a:pt x="14391" y="9942"/>
                      <a:pt x="14950" y="9489"/>
                    </a:cubicBezTo>
                    <a:cubicBezTo>
                      <a:pt x="15536" y="9036"/>
                      <a:pt x="15816" y="8416"/>
                      <a:pt x="15816" y="7677"/>
                    </a:cubicBezTo>
                    <a:lnTo>
                      <a:pt x="15816" y="5674"/>
                    </a:lnTo>
                    <a:cubicBezTo>
                      <a:pt x="15816" y="5078"/>
                      <a:pt x="15592" y="4601"/>
                      <a:pt x="15173" y="4244"/>
                    </a:cubicBezTo>
                    <a:cubicBezTo>
                      <a:pt x="14726" y="3886"/>
                      <a:pt x="14167" y="3695"/>
                      <a:pt x="13441" y="3695"/>
                    </a:cubicBezTo>
                    <a:lnTo>
                      <a:pt x="5058" y="3695"/>
                    </a:lnTo>
                    <a:lnTo>
                      <a:pt x="5058" y="10180"/>
                    </a:lnTo>
                    <a:lnTo>
                      <a:pt x="12574" y="10180"/>
                    </a:lnTo>
                    <a:close/>
                  </a:path>
                </a:pathLst>
              </a:custGeom>
              <a:solidFill>
                <a:srgbClr val="FFFFFF"/>
              </a:solidFill>
              <a:ln w="12700" cap="flat">
                <a:noFill/>
                <a:miter lim="400000"/>
              </a:ln>
              <a:effectLst/>
            </p:spPr>
            <p:txBody>
              <a:bodyPr wrap="square" lIns="45719" tIns="45719" rIns="45719" bIns="45719" numCol="1" anchor="ctr">
                <a:noAutofit/>
              </a:bodyPr>
              <a:lstStyle/>
              <a:p>
                <a:endParaRPr sz="1350"/>
              </a:p>
            </p:txBody>
          </p:sp>
        </p:grpSp>
      </p:grpSp>
      <p:sp>
        <p:nvSpPr>
          <p:cNvPr id="36" name="Title Text"/>
          <p:cNvSpPr txBox="1">
            <a:spLocks noGrp="1"/>
          </p:cNvSpPr>
          <p:nvPr>
            <p:ph type="title"/>
          </p:nvPr>
        </p:nvSpPr>
        <p:spPr>
          <a:xfrm>
            <a:off x="342900" y="69056"/>
            <a:ext cx="6172200" cy="113109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normAutofit/>
          </a:bodyPr>
          <a:lstStyle/>
          <a:p>
            <a:r>
              <a:t>Title Text</a:t>
            </a:r>
          </a:p>
        </p:txBody>
      </p:sp>
      <p:sp>
        <p:nvSpPr>
          <p:cNvPr id="37" name="Body Level One…"/>
          <p:cNvSpPr txBox="1">
            <a:spLocks noGrp="1"/>
          </p:cNvSpPr>
          <p:nvPr>
            <p:ph type="body" idx="1"/>
          </p:nvPr>
        </p:nvSpPr>
        <p:spPr>
          <a:xfrm>
            <a:off x="342900" y="1200150"/>
            <a:ext cx="6172200" cy="39433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p>
            <a:r>
              <a:t>Body Level One</a:t>
            </a:r>
          </a:p>
          <a:p>
            <a:pPr lvl="1"/>
            <a:r>
              <a:t>Body Level Two</a:t>
            </a:r>
          </a:p>
          <a:p>
            <a:pPr lvl="2"/>
            <a:r>
              <a:t>Body Level Three</a:t>
            </a:r>
          </a:p>
          <a:p>
            <a:pPr lvl="3"/>
            <a:r>
              <a:t>Body Level Four</a:t>
            </a:r>
          </a:p>
          <a:p>
            <a:pPr lvl="4"/>
            <a:r>
              <a:t>Body Level Five</a:t>
            </a:r>
          </a:p>
        </p:txBody>
      </p:sp>
      <p:sp>
        <p:nvSpPr>
          <p:cNvPr id="38" name="Slide Number"/>
          <p:cNvSpPr txBox="1">
            <a:spLocks noGrp="1"/>
          </p:cNvSpPr>
          <p:nvPr>
            <p:ph type="sldNum" sz="quarter" idx="2"/>
          </p:nvPr>
        </p:nvSpPr>
        <p:spPr>
          <a:xfrm>
            <a:off x="4687917" y="4651847"/>
            <a:ext cx="226983" cy="230832"/>
          </a:xfrm>
          <a:prstGeom prst="rect">
            <a:avLst/>
          </a:prstGeom>
          <a:ln w="12700">
            <a:miter lim="400000"/>
          </a:ln>
        </p:spPr>
        <p:txBody>
          <a:bodyPr wrap="none" lIns="45719" rIns="45719" anchor="ctr">
            <a:spAutoFit/>
          </a:bodyPr>
          <a:lstStyle>
            <a:lvl1pPr algn="r">
              <a:defRPr sz="900"/>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Lst>
  <p:transition spd="med"/>
  <p:txStyles>
    <p:titleStyle>
      <a:lvl1pPr marL="0" marR="0" indent="0" algn="l" defTabSz="514350" rtl="0" latinLnBrk="0">
        <a:lnSpc>
          <a:spcPct val="90000"/>
        </a:lnSpc>
        <a:spcBef>
          <a:spcPts val="0"/>
        </a:spcBef>
        <a:spcAft>
          <a:spcPts val="0"/>
        </a:spcAft>
        <a:buClrTx/>
        <a:buSzTx/>
        <a:buFontTx/>
        <a:buNone/>
        <a:tabLst/>
        <a:defRPr sz="2700" b="1" i="0" u="none" strike="noStrike" cap="none" spc="0" baseline="0">
          <a:solidFill>
            <a:srgbClr val="FFFFFF"/>
          </a:solidFill>
          <a:uFillTx/>
          <a:latin typeface="Arial"/>
          <a:ea typeface="Arial"/>
          <a:cs typeface="Arial"/>
          <a:sym typeface="Arial"/>
        </a:defRPr>
      </a:lvl1pPr>
      <a:lvl2pPr marL="0" marR="0" indent="0" algn="l" defTabSz="514350" rtl="0" latinLnBrk="0">
        <a:lnSpc>
          <a:spcPct val="90000"/>
        </a:lnSpc>
        <a:spcBef>
          <a:spcPts val="0"/>
        </a:spcBef>
        <a:spcAft>
          <a:spcPts val="0"/>
        </a:spcAft>
        <a:buClrTx/>
        <a:buSzTx/>
        <a:buFontTx/>
        <a:buNone/>
        <a:tabLst/>
        <a:defRPr sz="2700" b="1" i="0" u="none" strike="noStrike" cap="none" spc="0" baseline="0">
          <a:solidFill>
            <a:srgbClr val="FFFFFF"/>
          </a:solidFill>
          <a:uFillTx/>
          <a:latin typeface="Arial"/>
          <a:ea typeface="Arial"/>
          <a:cs typeface="Arial"/>
          <a:sym typeface="Arial"/>
        </a:defRPr>
      </a:lvl2pPr>
      <a:lvl3pPr marL="0" marR="0" indent="0" algn="l" defTabSz="514350" rtl="0" latinLnBrk="0">
        <a:lnSpc>
          <a:spcPct val="90000"/>
        </a:lnSpc>
        <a:spcBef>
          <a:spcPts val="0"/>
        </a:spcBef>
        <a:spcAft>
          <a:spcPts val="0"/>
        </a:spcAft>
        <a:buClrTx/>
        <a:buSzTx/>
        <a:buFontTx/>
        <a:buNone/>
        <a:tabLst/>
        <a:defRPr sz="2700" b="1" i="0" u="none" strike="noStrike" cap="none" spc="0" baseline="0">
          <a:solidFill>
            <a:srgbClr val="FFFFFF"/>
          </a:solidFill>
          <a:uFillTx/>
          <a:latin typeface="Arial"/>
          <a:ea typeface="Arial"/>
          <a:cs typeface="Arial"/>
          <a:sym typeface="Arial"/>
        </a:defRPr>
      </a:lvl3pPr>
      <a:lvl4pPr marL="0" marR="0" indent="0" algn="l" defTabSz="514350" rtl="0" latinLnBrk="0">
        <a:lnSpc>
          <a:spcPct val="90000"/>
        </a:lnSpc>
        <a:spcBef>
          <a:spcPts val="0"/>
        </a:spcBef>
        <a:spcAft>
          <a:spcPts val="0"/>
        </a:spcAft>
        <a:buClrTx/>
        <a:buSzTx/>
        <a:buFontTx/>
        <a:buNone/>
        <a:tabLst/>
        <a:defRPr sz="2700" b="1" i="0" u="none" strike="noStrike" cap="none" spc="0" baseline="0">
          <a:solidFill>
            <a:srgbClr val="FFFFFF"/>
          </a:solidFill>
          <a:uFillTx/>
          <a:latin typeface="Arial"/>
          <a:ea typeface="Arial"/>
          <a:cs typeface="Arial"/>
          <a:sym typeface="Arial"/>
        </a:defRPr>
      </a:lvl4pPr>
      <a:lvl5pPr marL="0" marR="0" indent="0" algn="l" defTabSz="514350" rtl="0" latinLnBrk="0">
        <a:lnSpc>
          <a:spcPct val="90000"/>
        </a:lnSpc>
        <a:spcBef>
          <a:spcPts val="0"/>
        </a:spcBef>
        <a:spcAft>
          <a:spcPts val="0"/>
        </a:spcAft>
        <a:buClrTx/>
        <a:buSzTx/>
        <a:buFontTx/>
        <a:buNone/>
        <a:tabLst/>
        <a:defRPr sz="2700" b="1" i="0" u="none" strike="noStrike" cap="none" spc="0" baseline="0">
          <a:solidFill>
            <a:srgbClr val="FFFFFF"/>
          </a:solidFill>
          <a:uFillTx/>
          <a:latin typeface="Arial"/>
          <a:ea typeface="Arial"/>
          <a:cs typeface="Arial"/>
          <a:sym typeface="Arial"/>
        </a:defRPr>
      </a:lvl5pPr>
      <a:lvl6pPr marL="0" marR="0" indent="0" algn="l" defTabSz="514350" rtl="0" latinLnBrk="0">
        <a:lnSpc>
          <a:spcPct val="90000"/>
        </a:lnSpc>
        <a:spcBef>
          <a:spcPts val="0"/>
        </a:spcBef>
        <a:spcAft>
          <a:spcPts val="0"/>
        </a:spcAft>
        <a:buClrTx/>
        <a:buSzTx/>
        <a:buFontTx/>
        <a:buNone/>
        <a:tabLst/>
        <a:defRPr sz="2700" b="1" i="0" u="none" strike="noStrike" cap="none" spc="0" baseline="0">
          <a:solidFill>
            <a:srgbClr val="FFFFFF"/>
          </a:solidFill>
          <a:uFillTx/>
          <a:latin typeface="Arial"/>
          <a:ea typeface="Arial"/>
          <a:cs typeface="Arial"/>
          <a:sym typeface="Arial"/>
        </a:defRPr>
      </a:lvl6pPr>
      <a:lvl7pPr marL="0" marR="0" indent="0" algn="l" defTabSz="514350" rtl="0" latinLnBrk="0">
        <a:lnSpc>
          <a:spcPct val="90000"/>
        </a:lnSpc>
        <a:spcBef>
          <a:spcPts val="0"/>
        </a:spcBef>
        <a:spcAft>
          <a:spcPts val="0"/>
        </a:spcAft>
        <a:buClrTx/>
        <a:buSzTx/>
        <a:buFontTx/>
        <a:buNone/>
        <a:tabLst/>
        <a:defRPr sz="2700" b="1" i="0" u="none" strike="noStrike" cap="none" spc="0" baseline="0">
          <a:solidFill>
            <a:srgbClr val="FFFFFF"/>
          </a:solidFill>
          <a:uFillTx/>
          <a:latin typeface="Arial"/>
          <a:ea typeface="Arial"/>
          <a:cs typeface="Arial"/>
          <a:sym typeface="Arial"/>
        </a:defRPr>
      </a:lvl7pPr>
      <a:lvl8pPr marL="0" marR="0" indent="0" algn="l" defTabSz="514350" rtl="0" latinLnBrk="0">
        <a:lnSpc>
          <a:spcPct val="90000"/>
        </a:lnSpc>
        <a:spcBef>
          <a:spcPts val="0"/>
        </a:spcBef>
        <a:spcAft>
          <a:spcPts val="0"/>
        </a:spcAft>
        <a:buClrTx/>
        <a:buSzTx/>
        <a:buFontTx/>
        <a:buNone/>
        <a:tabLst/>
        <a:defRPr sz="2700" b="1" i="0" u="none" strike="noStrike" cap="none" spc="0" baseline="0">
          <a:solidFill>
            <a:srgbClr val="FFFFFF"/>
          </a:solidFill>
          <a:uFillTx/>
          <a:latin typeface="Arial"/>
          <a:ea typeface="Arial"/>
          <a:cs typeface="Arial"/>
          <a:sym typeface="Arial"/>
        </a:defRPr>
      </a:lvl8pPr>
      <a:lvl9pPr marL="0" marR="0" indent="0" algn="l" defTabSz="514350" rtl="0" latinLnBrk="0">
        <a:lnSpc>
          <a:spcPct val="90000"/>
        </a:lnSpc>
        <a:spcBef>
          <a:spcPts val="0"/>
        </a:spcBef>
        <a:spcAft>
          <a:spcPts val="0"/>
        </a:spcAft>
        <a:buClrTx/>
        <a:buSzTx/>
        <a:buFontTx/>
        <a:buNone/>
        <a:tabLst/>
        <a:defRPr sz="2700" b="1" i="0" u="none" strike="noStrike" cap="none" spc="0" baseline="0">
          <a:solidFill>
            <a:srgbClr val="FFFFFF"/>
          </a:solidFill>
          <a:uFillTx/>
          <a:latin typeface="Arial"/>
          <a:ea typeface="Arial"/>
          <a:cs typeface="Arial"/>
          <a:sym typeface="Arial"/>
        </a:defRPr>
      </a:lvl9pPr>
    </p:titleStyle>
    <p:bodyStyle>
      <a:lvl1pPr marL="173831" marR="0" indent="-173831" algn="l" defTabSz="514350" rtl="0" latinLnBrk="0">
        <a:lnSpc>
          <a:spcPct val="90000"/>
        </a:lnSpc>
        <a:spcBef>
          <a:spcPts val="1200"/>
        </a:spcBef>
        <a:spcAft>
          <a:spcPts val="0"/>
        </a:spcAft>
        <a:buClrTx/>
        <a:buSzPct val="100000"/>
        <a:buFontTx/>
        <a:buChar char="▪"/>
        <a:tabLst/>
        <a:defRPr sz="1800" b="0" i="0" u="none" strike="noStrike" cap="none" spc="0" baseline="0">
          <a:solidFill>
            <a:srgbClr val="FFFFFF"/>
          </a:solidFill>
          <a:uFillTx/>
          <a:latin typeface="Arial"/>
          <a:ea typeface="Arial"/>
          <a:cs typeface="Arial"/>
          <a:sym typeface="Arial"/>
        </a:defRPr>
      </a:lvl1pPr>
      <a:lvl2pPr marL="464344" marR="0" indent="-207169" algn="l" defTabSz="514350" rtl="0" latinLnBrk="0">
        <a:lnSpc>
          <a:spcPct val="90000"/>
        </a:lnSpc>
        <a:spcBef>
          <a:spcPts val="1200"/>
        </a:spcBef>
        <a:spcAft>
          <a:spcPts val="0"/>
        </a:spcAft>
        <a:buClrTx/>
        <a:buSzPct val="100000"/>
        <a:buFontTx/>
        <a:buChar char="▪"/>
        <a:tabLst/>
        <a:defRPr sz="1800" b="0" i="0" u="none" strike="noStrike" cap="none" spc="0" baseline="0">
          <a:solidFill>
            <a:srgbClr val="FFFFFF"/>
          </a:solidFill>
          <a:uFillTx/>
          <a:latin typeface="Arial"/>
          <a:ea typeface="Arial"/>
          <a:cs typeface="Arial"/>
          <a:sym typeface="Arial"/>
        </a:defRPr>
      </a:lvl2pPr>
      <a:lvl3pPr marL="707231" marR="0" indent="-192881" algn="l" defTabSz="514350" rtl="0" latinLnBrk="0">
        <a:lnSpc>
          <a:spcPct val="90000"/>
        </a:lnSpc>
        <a:spcBef>
          <a:spcPts val="1200"/>
        </a:spcBef>
        <a:spcAft>
          <a:spcPts val="0"/>
        </a:spcAft>
        <a:buClrTx/>
        <a:buSzPct val="100000"/>
        <a:buFontTx/>
        <a:buChar char="▪"/>
        <a:tabLst/>
        <a:defRPr sz="1800" b="0" i="0" u="none" strike="noStrike" cap="none" spc="0" baseline="0">
          <a:solidFill>
            <a:srgbClr val="FFFFFF"/>
          </a:solidFill>
          <a:uFillTx/>
          <a:latin typeface="Arial"/>
          <a:ea typeface="Arial"/>
          <a:cs typeface="Arial"/>
          <a:sym typeface="Arial"/>
        </a:defRPr>
      </a:lvl3pPr>
      <a:lvl4pPr marL="991961" marR="0" indent="-220436" algn="l" defTabSz="514350" rtl="0" latinLnBrk="0">
        <a:lnSpc>
          <a:spcPct val="90000"/>
        </a:lnSpc>
        <a:spcBef>
          <a:spcPts val="1200"/>
        </a:spcBef>
        <a:spcAft>
          <a:spcPts val="0"/>
        </a:spcAft>
        <a:buClrTx/>
        <a:buSzPct val="100000"/>
        <a:buFontTx/>
        <a:buChar char="▪"/>
        <a:tabLst/>
        <a:defRPr sz="1800" b="0" i="0" u="none" strike="noStrike" cap="none" spc="0" baseline="0">
          <a:solidFill>
            <a:srgbClr val="FFFFFF"/>
          </a:solidFill>
          <a:uFillTx/>
          <a:latin typeface="Arial"/>
          <a:ea typeface="Arial"/>
          <a:cs typeface="Arial"/>
          <a:sym typeface="Arial"/>
        </a:defRPr>
      </a:lvl4pPr>
      <a:lvl5pPr marL="1249136" marR="0" indent="-220436" algn="l" defTabSz="514350" rtl="0" latinLnBrk="0">
        <a:lnSpc>
          <a:spcPct val="90000"/>
        </a:lnSpc>
        <a:spcBef>
          <a:spcPts val="1200"/>
        </a:spcBef>
        <a:spcAft>
          <a:spcPts val="0"/>
        </a:spcAft>
        <a:buClrTx/>
        <a:buSzPct val="100000"/>
        <a:buFontTx/>
        <a:buChar char="▪"/>
        <a:tabLst/>
        <a:defRPr sz="1800" b="0" i="0" u="none" strike="noStrike" cap="none" spc="0" baseline="0">
          <a:solidFill>
            <a:srgbClr val="FFFFFF"/>
          </a:solidFill>
          <a:uFillTx/>
          <a:latin typeface="Arial"/>
          <a:ea typeface="Arial"/>
          <a:cs typeface="Arial"/>
          <a:sym typeface="Arial"/>
        </a:defRPr>
      </a:lvl5pPr>
      <a:lvl6pPr marL="1523267" marR="0" indent="-237392" algn="l" defTabSz="514350" rtl="0" latinLnBrk="0">
        <a:lnSpc>
          <a:spcPct val="90000"/>
        </a:lnSpc>
        <a:spcBef>
          <a:spcPts val="1200"/>
        </a:spcBef>
        <a:spcAft>
          <a:spcPts val="0"/>
        </a:spcAft>
        <a:buClrTx/>
        <a:buSzPct val="100000"/>
        <a:buFontTx/>
        <a:buChar char="•"/>
        <a:tabLst/>
        <a:defRPr sz="1800" b="0" i="0" u="none" strike="noStrike" cap="none" spc="0" baseline="0">
          <a:solidFill>
            <a:srgbClr val="FFFFFF"/>
          </a:solidFill>
          <a:uFillTx/>
          <a:latin typeface="Arial"/>
          <a:ea typeface="Arial"/>
          <a:cs typeface="Arial"/>
          <a:sym typeface="Arial"/>
        </a:defRPr>
      </a:lvl6pPr>
      <a:lvl7pPr marL="1780442" marR="0" indent="-237392" algn="l" defTabSz="514350" rtl="0" latinLnBrk="0">
        <a:lnSpc>
          <a:spcPct val="90000"/>
        </a:lnSpc>
        <a:spcBef>
          <a:spcPts val="1200"/>
        </a:spcBef>
        <a:spcAft>
          <a:spcPts val="0"/>
        </a:spcAft>
        <a:buClrTx/>
        <a:buSzPct val="100000"/>
        <a:buFontTx/>
        <a:buChar char="•"/>
        <a:tabLst/>
        <a:defRPr sz="1800" b="0" i="0" u="none" strike="noStrike" cap="none" spc="0" baseline="0">
          <a:solidFill>
            <a:srgbClr val="FFFFFF"/>
          </a:solidFill>
          <a:uFillTx/>
          <a:latin typeface="Arial"/>
          <a:ea typeface="Arial"/>
          <a:cs typeface="Arial"/>
          <a:sym typeface="Arial"/>
        </a:defRPr>
      </a:lvl7pPr>
      <a:lvl8pPr marL="2037617" marR="0" indent="-237392" algn="l" defTabSz="514350" rtl="0" latinLnBrk="0">
        <a:lnSpc>
          <a:spcPct val="90000"/>
        </a:lnSpc>
        <a:spcBef>
          <a:spcPts val="1200"/>
        </a:spcBef>
        <a:spcAft>
          <a:spcPts val="0"/>
        </a:spcAft>
        <a:buClrTx/>
        <a:buSzPct val="100000"/>
        <a:buFontTx/>
        <a:buChar char="•"/>
        <a:tabLst/>
        <a:defRPr sz="1800" b="0" i="0" u="none" strike="noStrike" cap="none" spc="0" baseline="0">
          <a:solidFill>
            <a:srgbClr val="FFFFFF"/>
          </a:solidFill>
          <a:uFillTx/>
          <a:latin typeface="Arial"/>
          <a:ea typeface="Arial"/>
          <a:cs typeface="Arial"/>
          <a:sym typeface="Arial"/>
        </a:defRPr>
      </a:lvl8pPr>
      <a:lvl9pPr marL="2294792" marR="0" indent="-237392" algn="l" defTabSz="514350" rtl="0" latinLnBrk="0">
        <a:lnSpc>
          <a:spcPct val="90000"/>
        </a:lnSpc>
        <a:spcBef>
          <a:spcPts val="1200"/>
        </a:spcBef>
        <a:spcAft>
          <a:spcPts val="0"/>
        </a:spcAft>
        <a:buClrTx/>
        <a:buSzPct val="100000"/>
        <a:buFontTx/>
        <a:buChar char="•"/>
        <a:tabLst/>
        <a:defRPr sz="1800" b="0" i="0" u="none" strike="noStrike" cap="none" spc="0" baseline="0">
          <a:solidFill>
            <a:srgbClr val="FFFFFF"/>
          </a:solidFill>
          <a:uFillTx/>
          <a:latin typeface="Arial"/>
          <a:ea typeface="Arial"/>
          <a:cs typeface="Arial"/>
          <a:sym typeface="Arial"/>
        </a:defRPr>
      </a:lvl9pPr>
    </p:bodyStyle>
    <p:otherStyle>
      <a:lvl1pPr marL="0" marR="0" indent="0" algn="r" defTabSz="3429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Calibri"/>
        </a:defRPr>
      </a:lvl1pPr>
      <a:lvl2pPr marL="0" marR="0" indent="342900" algn="r" defTabSz="3429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Calibri"/>
        </a:defRPr>
      </a:lvl2pPr>
      <a:lvl3pPr marL="0" marR="0" indent="685800" algn="r" defTabSz="3429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Calibri"/>
        </a:defRPr>
      </a:lvl3pPr>
      <a:lvl4pPr marL="0" marR="0" indent="1028700" algn="r" defTabSz="3429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Calibri"/>
        </a:defRPr>
      </a:lvl4pPr>
      <a:lvl5pPr marL="0" marR="0" indent="1371600" algn="r" defTabSz="3429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Calibri"/>
        </a:defRPr>
      </a:lvl5pPr>
      <a:lvl6pPr marL="0" marR="0" indent="1714500" algn="r" defTabSz="3429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Calibri"/>
        </a:defRPr>
      </a:lvl6pPr>
      <a:lvl7pPr marL="0" marR="0" indent="2057400" algn="r" defTabSz="3429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Calibri"/>
        </a:defRPr>
      </a:lvl7pPr>
      <a:lvl8pPr marL="0" marR="0" indent="2400300" algn="r" defTabSz="3429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Calibri"/>
        </a:defRPr>
      </a:lvl8pPr>
      <a:lvl9pPr marL="0" marR="0" indent="2743200" algn="r" defTabSz="3429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480" name="Rectangle"/>
          <p:cNvSpPr/>
          <p:nvPr/>
        </p:nvSpPr>
        <p:spPr>
          <a:xfrm>
            <a:off x="373502" y="1547742"/>
            <a:ext cx="6110997" cy="2048016"/>
          </a:xfrm>
          <a:prstGeom prst="rect">
            <a:avLst/>
          </a:prstGeom>
          <a:solidFill>
            <a:srgbClr val="FFFFFF">
              <a:alpha val="75503"/>
            </a:srgbClr>
          </a:solidFill>
          <a:ln w="12700">
            <a:miter lim="400000"/>
          </a:ln>
        </p:spPr>
        <p:txBody>
          <a:bodyPr lIns="34289" rIns="34289" anchor="ctr"/>
          <a:lstStyle/>
          <a:p>
            <a:endParaRPr sz="1350"/>
          </a:p>
        </p:txBody>
      </p:sp>
      <p:sp>
        <p:nvSpPr>
          <p:cNvPr id="481" name="Title 1"/>
          <p:cNvSpPr txBox="1"/>
          <p:nvPr/>
        </p:nvSpPr>
        <p:spPr>
          <a:xfrm>
            <a:off x="534989" y="1636879"/>
            <a:ext cx="5788023" cy="18697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algn="ctr" defTabSz="514350">
              <a:lnSpc>
                <a:spcPct val="90000"/>
              </a:lnSpc>
              <a:spcBef>
                <a:spcPts val="1350"/>
              </a:spcBef>
              <a:defRPr sz="6500" b="1">
                <a:solidFill>
                  <a:schemeClr val="accent1">
                    <a:satOff val="-3547"/>
                    <a:lumOff val="-10352"/>
                  </a:schemeClr>
                </a:solidFill>
                <a:latin typeface="Arial"/>
                <a:ea typeface="Arial"/>
                <a:cs typeface="Arial"/>
                <a:sym typeface="Arial"/>
              </a:defRPr>
            </a:pPr>
            <a:r>
              <a:rPr sz="4500" dirty="0"/>
              <a:t>Leading Your Team </a:t>
            </a:r>
            <a:br>
              <a:rPr sz="4500" dirty="0"/>
            </a:br>
            <a:r>
              <a:rPr sz="4500" dirty="0"/>
              <a:t>to Accomplish Your Vision and Beyond</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34" name="pexels-joyston-judah-331625-933054.jpg" descr="pexels-joyston-judah-331625-933054.jpg"/>
          <p:cNvPicPr>
            <a:picLocks noChangeAspect="1"/>
          </p:cNvPicPr>
          <p:nvPr/>
        </p:nvPicPr>
        <p:blipFill>
          <a:blip r:embed="rId3"/>
          <a:stretch>
            <a:fillRect/>
          </a:stretch>
        </p:blipFill>
        <p:spPr>
          <a:xfrm>
            <a:off x="-86541" y="0"/>
            <a:ext cx="7031082" cy="5143500"/>
          </a:xfrm>
          <a:prstGeom prst="rect">
            <a:avLst/>
          </a:prstGeom>
          <a:ln w="12700">
            <a:miter lim="400000"/>
          </a:ln>
        </p:spPr>
      </p:pic>
      <p:sp>
        <p:nvSpPr>
          <p:cNvPr id="535" name="“The company goes above and beyond to recognize and celebrate team members and I have never experienced anything like it at any other workplace. I can confidently share my ideas and they are taken seriously even as an hourly employee. I have learned so m"/>
          <p:cNvSpPr txBox="1"/>
          <p:nvPr/>
        </p:nvSpPr>
        <p:spPr>
          <a:xfrm>
            <a:off x="366169" y="249853"/>
            <a:ext cx="6125661" cy="415498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4289" rIns="34289">
            <a:spAutoFit/>
          </a:bodyPr>
          <a:lstStyle/>
          <a:p>
            <a:pPr algn="ctr">
              <a:defRPr sz="2500">
                <a:solidFill>
                  <a:srgbClr val="474747"/>
                </a:solidFill>
              </a:defRPr>
            </a:pPr>
            <a:r>
              <a:rPr sz="2200" dirty="0">
                <a:solidFill>
                  <a:srgbClr val="FFFFFF"/>
                </a:solidFill>
              </a:rPr>
              <a:t>“The company</a:t>
            </a:r>
            <a:r>
              <a:rPr sz="2200" dirty="0"/>
              <a:t> </a:t>
            </a:r>
            <a:r>
              <a:rPr sz="2200" dirty="0">
                <a:solidFill>
                  <a:schemeClr val="accent4">
                    <a:lumOff val="12500"/>
                  </a:schemeClr>
                </a:solidFill>
              </a:rPr>
              <a:t>goes above and beyond to recognize and celebrate team members</a:t>
            </a:r>
            <a:r>
              <a:rPr sz="2200" dirty="0"/>
              <a:t> </a:t>
            </a:r>
            <a:r>
              <a:rPr sz="2200" dirty="0">
                <a:solidFill>
                  <a:srgbClr val="FFFFFF"/>
                </a:solidFill>
              </a:rPr>
              <a:t>and I have never experienced anything like it at any other workplace.</a:t>
            </a:r>
            <a:r>
              <a:rPr sz="2200" dirty="0"/>
              <a:t> </a:t>
            </a:r>
            <a:r>
              <a:rPr sz="2200" dirty="0">
                <a:solidFill>
                  <a:schemeClr val="accent4"/>
                </a:solidFill>
              </a:rPr>
              <a:t>I can confidently share my ideas and they are taken seriously</a:t>
            </a:r>
            <a:r>
              <a:rPr sz="2200" dirty="0">
                <a:solidFill>
                  <a:srgbClr val="FFFFFF"/>
                </a:solidFill>
              </a:rPr>
              <a:t> even as an hourly employee. I have learned so much about sales, revenue, front office, food and beverage and operations in my 4 years here and I worked in 4 other hotels that never provided nearly as much learning experience as I've received here.</a:t>
            </a:r>
            <a:r>
              <a:rPr sz="2200" dirty="0"/>
              <a:t> </a:t>
            </a:r>
            <a:r>
              <a:rPr sz="2200" dirty="0">
                <a:solidFill>
                  <a:schemeClr val="accent4">
                    <a:lumOff val="12500"/>
                  </a:schemeClr>
                </a:solidFill>
              </a:rPr>
              <a:t>My boss is the most encouraging, supportive and understanding boss that I have ever worked for</a:t>
            </a:r>
            <a:r>
              <a:rPr sz="2200" dirty="0">
                <a:solidFill>
                  <a:srgbClr val="FFFFFF"/>
                </a:solidFill>
              </a:rPr>
              <a:t>. I love it!” - Hilton employee</a:t>
            </a:r>
          </a:p>
        </p:txBody>
      </p:sp>
      <p:sp>
        <p:nvSpPr>
          <p:cNvPr id="536" name="Source: Fortune 100 Best Companies to Work For 2024"/>
          <p:cNvSpPr txBox="1"/>
          <p:nvPr/>
        </p:nvSpPr>
        <p:spPr>
          <a:xfrm>
            <a:off x="444794" y="4615965"/>
            <a:ext cx="6125661" cy="3000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4289" rIns="34289">
            <a:spAutoFit/>
          </a:bodyPr>
          <a:lstStyle>
            <a:lvl1pPr algn="r">
              <a:defRPr i="1">
                <a:solidFill>
                  <a:srgbClr val="FFFFFF"/>
                </a:solidFill>
              </a:defRPr>
            </a:lvl1pPr>
          </a:lstStyle>
          <a:p>
            <a:r>
              <a:rPr sz="1350" dirty="0"/>
              <a:t>Source: Fortune 100 Best Companies to Work For 2024</a:t>
            </a:r>
          </a:p>
        </p:txBody>
      </p:sp>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40" name="pexels-eberhardgross-1183021.jpg" descr="pexels-eberhardgross-1183021.jpg"/>
          <p:cNvPicPr>
            <a:picLocks noChangeAspect="1"/>
          </p:cNvPicPr>
          <p:nvPr/>
        </p:nvPicPr>
        <p:blipFill>
          <a:blip r:embed="rId3"/>
          <a:srcRect t="6299" b="6299"/>
          <a:stretch>
            <a:fillRect/>
          </a:stretch>
        </p:blipFill>
        <p:spPr>
          <a:xfrm>
            <a:off x="-10950" y="0"/>
            <a:ext cx="6879900" cy="5143500"/>
          </a:xfrm>
          <a:prstGeom prst="rect">
            <a:avLst/>
          </a:prstGeom>
          <a:ln w="12700">
            <a:miter lim="400000"/>
          </a:ln>
        </p:spPr>
      </p:pic>
      <p:sp>
        <p:nvSpPr>
          <p:cNvPr id="541" name="“One unique thing is the level of respect and equality. All employees are encouraged to think big and share their ideas, and managers and execs support this. Employees can comfortably speak with senior staff here, and are treated as equals. As someone wh"/>
          <p:cNvSpPr txBox="1"/>
          <p:nvPr/>
        </p:nvSpPr>
        <p:spPr>
          <a:xfrm>
            <a:off x="366169" y="494258"/>
            <a:ext cx="6125661" cy="415498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4289" rIns="34289">
            <a:spAutoFit/>
          </a:bodyPr>
          <a:lstStyle/>
          <a:p>
            <a:pPr algn="ctr">
              <a:defRPr sz="2500">
                <a:solidFill>
                  <a:srgbClr val="474747"/>
                </a:solidFill>
              </a:defRPr>
            </a:pPr>
            <a:r>
              <a:rPr sz="2400" dirty="0">
                <a:solidFill>
                  <a:srgbClr val="FFFFFF"/>
                </a:solidFill>
              </a:rPr>
              <a:t>“One unique thing is</a:t>
            </a:r>
            <a:r>
              <a:rPr sz="2400" dirty="0"/>
              <a:t> </a:t>
            </a:r>
            <a:r>
              <a:rPr sz="2400" dirty="0">
                <a:solidFill>
                  <a:schemeClr val="accent4">
                    <a:lumOff val="12500"/>
                  </a:schemeClr>
                </a:solidFill>
              </a:rPr>
              <a:t>the level of respect and equality. All employees are encouraged to think big and share their ideas, and managers and execs support this. Employees can comfortably speak with senior staff here, and are treated as equals.</a:t>
            </a:r>
            <a:r>
              <a:rPr sz="2400" dirty="0"/>
              <a:t> </a:t>
            </a:r>
            <a:r>
              <a:rPr sz="2400" dirty="0">
                <a:solidFill>
                  <a:srgbClr val="FFFFFF"/>
                </a:solidFill>
              </a:rPr>
              <a:t>As someone who's not a director or exec, I'm still made to feel important, and in conversations with execs I'm treated with respect and my ideas are heard.</a:t>
            </a:r>
            <a:r>
              <a:rPr sz="2400" dirty="0"/>
              <a:t> </a:t>
            </a:r>
            <a:r>
              <a:rPr sz="2400" dirty="0">
                <a:solidFill>
                  <a:schemeClr val="accent4">
                    <a:lumOff val="12500"/>
                  </a:schemeClr>
                </a:solidFill>
              </a:rPr>
              <a:t>It's a very horizontal culture, rather than hierarchical</a:t>
            </a:r>
            <a:r>
              <a:rPr sz="2400" dirty="0">
                <a:solidFill>
                  <a:srgbClr val="FFFFFF"/>
                </a:solidFill>
              </a:rPr>
              <a:t>.” </a:t>
            </a:r>
            <a:br>
              <a:rPr lang="en-US" sz="2400" dirty="0">
                <a:solidFill>
                  <a:srgbClr val="FFFFFF"/>
                </a:solidFill>
              </a:rPr>
            </a:br>
            <a:r>
              <a:rPr sz="2400" dirty="0">
                <a:solidFill>
                  <a:srgbClr val="FFFFFF"/>
                </a:solidFill>
              </a:rPr>
              <a:t>- Nvidia employee</a:t>
            </a:r>
          </a:p>
        </p:txBody>
      </p:sp>
      <p:sp>
        <p:nvSpPr>
          <p:cNvPr id="542" name="Source: Fortune 100 Best Companies to Work For 2024"/>
          <p:cNvSpPr txBox="1"/>
          <p:nvPr/>
        </p:nvSpPr>
        <p:spPr>
          <a:xfrm>
            <a:off x="436481" y="4746330"/>
            <a:ext cx="6125661" cy="3000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4289" rIns="34289">
            <a:spAutoFit/>
          </a:bodyPr>
          <a:lstStyle>
            <a:lvl1pPr algn="r">
              <a:defRPr i="1">
                <a:solidFill>
                  <a:srgbClr val="FFFFFF"/>
                </a:solidFill>
              </a:defRPr>
            </a:lvl1pPr>
          </a:lstStyle>
          <a:p>
            <a:r>
              <a:rPr sz="1350" dirty="0"/>
              <a:t>Source: Fortune 100 Best Companies to Work For 2024</a:t>
            </a:r>
          </a:p>
        </p:txBody>
      </p:sp>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46" name="pexels-eberhardgross-572897.jpg" descr="pexels-eberhardgross-572897.jpg"/>
          <p:cNvPicPr>
            <a:picLocks noChangeAspect="1"/>
          </p:cNvPicPr>
          <p:nvPr/>
        </p:nvPicPr>
        <p:blipFill>
          <a:blip r:embed="rId3"/>
          <a:srcRect l="3054" r="3054"/>
          <a:stretch>
            <a:fillRect/>
          </a:stretch>
        </p:blipFill>
        <p:spPr>
          <a:xfrm>
            <a:off x="-13014" y="0"/>
            <a:ext cx="6884027" cy="5143500"/>
          </a:xfrm>
          <a:prstGeom prst="rect">
            <a:avLst/>
          </a:prstGeom>
          <a:ln w="12700">
            <a:miter lim="400000"/>
          </a:ln>
        </p:spPr>
      </p:pic>
      <p:sp>
        <p:nvSpPr>
          <p:cNvPr id="547" name="“Since day one of working here, I have felt supported, informed, and adequately trained for each task. I really appreciate being made to feel as an equal, no matter the situation or event. Being encouraged to seek further education pertinent to my positi"/>
          <p:cNvSpPr txBox="1"/>
          <p:nvPr/>
        </p:nvSpPr>
        <p:spPr>
          <a:xfrm>
            <a:off x="366167" y="181409"/>
            <a:ext cx="6125661" cy="30469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4289" rIns="34289">
            <a:spAutoFit/>
          </a:bodyPr>
          <a:lstStyle/>
          <a:p>
            <a:pPr algn="ctr">
              <a:defRPr sz="2500">
                <a:solidFill>
                  <a:srgbClr val="474747"/>
                </a:solidFill>
              </a:defRPr>
            </a:pPr>
            <a:r>
              <a:rPr sz="2400" dirty="0">
                <a:solidFill>
                  <a:srgbClr val="FFFFFF"/>
                </a:solidFill>
              </a:rPr>
              <a:t>“Since day one of working here, </a:t>
            </a:r>
            <a:r>
              <a:rPr sz="2400" dirty="0">
                <a:solidFill>
                  <a:schemeClr val="accent4">
                    <a:lumOff val="12500"/>
                  </a:schemeClr>
                </a:solidFill>
              </a:rPr>
              <a:t>I have felt supported, informed, and adequately trained for each task</a:t>
            </a:r>
            <a:r>
              <a:rPr sz="2400" dirty="0">
                <a:solidFill>
                  <a:srgbClr val="FFFFFF"/>
                </a:solidFill>
              </a:rPr>
              <a:t>. I really appreciate being</a:t>
            </a:r>
            <a:r>
              <a:rPr sz="2400" dirty="0"/>
              <a:t> </a:t>
            </a:r>
            <a:r>
              <a:rPr sz="2400" dirty="0">
                <a:solidFill>
                  <a:schemeClr val="accent4">
                    <a:lumOff val="12500"/>
                  </a:schemeClr>
                </a:solidFill>
              </a:rPr>
              <a:t>made to feel as an equal, no matter the situation or event. Being encouraged to seek further education pertinent to my position</a:t>
            </a:r>
            <a:r>
              <a:rPr sz="2400" dirty="0">
                <a:solidFill>
                  <a:srgbClr val="FFFFFF"/>
                </a:solidFill>
              </a:rPr>
              <a:t>, at my own pace, has been a huge motivation for me to do so!” </a:t>
            </a:r>
            <a:br>
              <a:rPr lang="en-US" sz="2400" dirty="0">
                <a:solidFill>
                  <a:srgbClr val="FFFFFF"/>
                </a:solidFill>
              </a:rPr>
            </a:br>
            <a:r>
              <a:rPr sz="2400" dirty="0">
                <a:solidFill>
                  <a:srgbClr val="FFFFFF"/>
                </a:solidFill>
              </a:rPr>
              <a:t>- Edward Jones employee</a:t>
            </a:r>
          </a:p>
        </p:txBody>
      </p:sp>
      <p:sp>
        <p:nvSpPr>
          <p:cNvPr id="548" name="Source: Fortune 100 Best Companies to Work For 2024"/>
          <p:cNvSpPr txBox="1"/>
          <p:nvPr/>
        </p:nvSpPr>
        <p:spPr>
          <a:xfrm>
            <a:off x="366168" y="4662009"/>
            <a:ext cx="6125661" cy="3000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4289" rIns="34289">
            <a:spAutoFit/>
          </a:bodyPr>
          <a:lstStyle>
            <a:lvl1pPr algn="r">
              <a:defRPr i="1">
                <a:solidFill>
                  <a:srgbClr val="FFFFFF"/>
                </a:solidFill>
              </a:defRPr>
            </a:lvl1pPr>
          </a:lstStyle>
          <a:p>
            <a:r>
              <a:rPr sz="1350" dirty="0"/>
              <a:t>Source: Fortune 100 Best Companies to Work For 2024</a:t>
            </a:r>
          </a:p>
        </p:txBody>
      </p:sp>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52" name="pexels-lastly-808465.jpg" descr="pexels-lastly-808465.jpg"/>
          <p:cNvPicPr>
            <a:picLocks noChangeAspect="1"/>
          </p:cNvPicPr>
          <p:nvPr/>
        </p:nvPicPr>
        <p:blipFill>
          <a:blip r:embed="rId2"/>
          <a:stretch>
            <a:fillRect/>
          </a:stretch>
        </p:blipFill>
        <p:spPr>
          <a:xfrm>
            <a:off x="-11303" y="0"/>
            <a:ext cx="6880605" cy="5143500"/>
          </a:xfrm>
          <a:prstGeom prst="rect">
            <a:avLst/>
          </a:prstGeom>
          <a:ln w="12700">
            <a:miter lim="400000"/>
          </a:ln>
        </p:spPr>
      </p:pic>
      <p:sp>
        <p:nvSpPr>
          <p:cNvPr id="553" name="Rectangle"/>
          <p:cNvSpPr/>
          <p:nvPr/>
        </p:nvSpPr>
        <p:spPr>
          <a:xfrm>
            <a:off x="536650" y="1257953"/>
            <a:ext cx="5784701" cy="2535734"/>
          </a:xfrm>
          <a:prstGeom prst="rect">
            <a:avLst/>
          </a:prstGeom>
          <a:solidFill>
            <a:srgbClr val="FFFFFF">
              <a:alpha val="75503"/>
            </a:srgbClr>
          </a:solidFill>
          <a:ln w="12700">
            <a:miter lim="400000"/>
          </a:ln>
        </p:spPr>
        <p:txBody>
          <a:bodyPr lIns="34289" rIns="34289" anchor="ctr"/>
          <a:lstStyle/>
          <a:p>
            <a:endParaRPr sz="1350"/>
          </a:p>
        </p:txBody>
      </p:sp>
      <p:sp>
        <p:nvSpPr>
          <p:cNvPr id="554" name="Title 1"/>
          <p:cNvSpPr txBox="1"/>
          <p:nvPr/>
        </p:nvSpPr>
        <p:spPr>
          <a:xfrm>
            <a:off x="534989" y="1332190"/>
            <a:ext cx="5788023" cy="249299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gn="ctr" defTabSz="685800">
              <a:lnSpc>
                <a:spcPct val="90000"/>
              </a:lnSpc>
              <a:defRPr sz="8000" b="1">
                <a:solidFill>
                  <a:schemeClr val="accent1">
                    <a:satOff val="-3547"/>
                    <a:lumOff val="-10352"/>
                  </a:schemeClr>
                </a:solidFill>
              </a:defRPr>
            </a:lvl1pPr>
          </a:lstStyle>
          <a:p>
            <a:r>
              <a:rPr sz="6000"/>
              <a:t>How to Build a Team to Exceed Your Vision</a:t>
            </a:r>
          </a:p>
        </p:txBody>
      </p:sp>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3">
            <a:lumOff val="17647"/>
          </a:schemeClr>
        </a:solidFill>
        <a:effectLst/>
      </p:bgPr>
    </p:bg>
    <p:spTree>
      <p:nvGrpSpPr>
        <p:cNvPr id="1" name=""/>
        <p:cNvGrpSpPr/>
        <p:nvPr/>
      </p:nvGrpSpPr>
      <p:grpSpPr>
        <a:xfrm>
          <a:off x="0" y="0"/>
          <a:ext cx="0" cy="0"/>
          <a:chOff x="0" y="0"/>
          <a:chExt cx="0" cy="0"/>
        </a:xfrm>
      </p:grpSpPr>
      <p:sp>
        <p:nvSpPr>
          <p:cNvPr id="556" name="Title 1"/>
          <p:cNvSpPr txBox="1"/>
          <p:nvPr/>
        </p:nvSpPr>
        <p:spPr>
          <a:xfrm>
            <a:off x="534989" y="1776857"/>
            <a:ext cx="5788023" cy="16204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gn="ctr" defTabSz="685800">
              <a:lnSpc>
                <a:spcPct val="90000"/>
              </a:lnSpc>
              <a:defRPr sz="7800" b="1">
                <a:solidFill>
                  <a:schemeClr val="accent1">
                    <a:satOff val="-3547"/>
                    <a:lumOff val="-10352"/>
                  </a:schemeClr>
                </a:solidFill>
              </a:defRPr>
            </a:lvl1pPr>
          </a:lstStyle>
          <a:p>
            <a:r>
              <a:rPr sz="5850"/>
              <a:t>Become a Leader Worth Following</a:t>
            </a:r>
          </a:p>
        </p:txBody>
      </p:sp>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3">
            <a:lumOff val="17647"/>
          </a:schemeClr>
        </a:solidFill>
        <a:effectLst/>
      </p:bgPr>
    </p:bg>
    <p:spTree>
      <p:nvGrpSpPr>
        <p:cNvPr id="1" name=""/>
        <p:cNvGrpSpPr/>
        <p:nvPr/>
      </p:nvGrpSpPr>
      <p:grpSpPr>
        <a:xfrm>
          <a:off x="0" y="0"/>
          <a:ext cx="0" cy="0"/>
          <a:chOff x="0" y="0"/>
          <a:chExt cx="0" cy="0"/>
        </a:xfrm>
      </p:grpSpPr>
      <p:sp>
        <p:nvSpPr>
          <p:cNvPr id="558" name="Title 1"/>
          <p:cNvSpPr txBox="1"/>
          <p:nvPr/>
        </p:nvSpPr>
        <p:spPr>
          <a:xfrm>
            <a:off x="611189" y="2141905"/>
            <a:ext cx="5788023" cy="87254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algn="ctr" defTabSz="514350">
              <a:lnSpc>
                <a:spcPct val="90000"/>
              </a:lnSpc>
              <a:defRPr sz="2800" b="1">
                <a:solidFill>
                  <a:schemeClr val="accent1">
                    <a:satOff val="-3547"/>
                    <a:lumOff val="-10352"/>
                  </a:schemeClr>
                </a:solidFill>
              </a:defRPr>
            </a:pPr>
            <a:r>
              <a:rPr sz="2100"/>
              <a:t>Personal </a:t>
            </a:r>
            <a:br>
              <a:rPr sz="2100"/>
            </a:br>
            <a:r>
              <a:rPr sz="2100"/>
              <a:t>Development </a:t>
            </a:r>
            <a:br>
              <a:rPr sz="2100"/>
            </a:br>
            <a:r>
              <a:rPr sz="2100"/>
              <a:t>Process</a:t>
            </a:r>
          </a:p>
        </p:txBody>
      </p:sp>
      <p:sp>
        <p:nvSpPr>
          <p:cNvPr id="559" name="Arrow 5"/>
          <p:cNvSpPr/>
          <p:nvPr/>
        </p:nvSpPr>
        <p:spPr>
          <a:xfrm rot="1729858">
            <a:off x="1662739" y="534284"/>
            <a:ext cx="3750980" cy="3846805"/>
          </a:xfrm>
          <a:custGeom>
            <a:avLst/>
            <a:gdLst/>
            <a:ahLst/>
            <a:cxnLst>
              <a:cxn ang="0">
                <a:pos x="wd2" y="hd2"/>
              </a:cxn>
              <a:cxn ang="5400000">
                <a:pos x="wd2" y="hd2"/>
              </a:cxn>
              <a:cxn ang="10800000">
                <a:pos x="wd2" y="hd2"/>
              </a:cxn>
              <a:cxn ang="16200000">
                <a:pos x="wd2" y="hd2"/>
              </a:cxn>
            </a:cxnLst>
            <a:rect l="0" t="0" r="r" b="b"/>
            <a:pathLst>
              <a:path w="21600" h="20713" extrusionOk="0">
                <a:moveTo>
                  <a:pt x="10529" y="0"/>
                </a:moveTo>
                <a:lnTo>
                  <a:pt x="10529" y="2252"/>
                </a:lnTo>
                <a:cubicBezTo>
                  <a:pt x="6127" y="2290"/>
                  <a:pt x="2426" y="5063"/>
                  <a:pt x="1275" y="8842"/>
                </a:cubicBezTo>
                <a:lnTo>
                  <a:pt x="4596" y="10276"/>
                </a:lnTo>
                <a:cubicBezTo>
                  <a:pt x="5122" y="7645"/>
                  <a:pt x="7572" y="5648"/>
                  <a:pt x="10529" y="5607"/>
                </a:cubicBezTo>
                <a:lnTo>
                  <a:pt x="10529" y="7662"/>
                </a:lnTo>
                <a:lnTo>
                  <a:pt x="16091" y="3831"/>
                </a:lnTo>
                <a:lnTo>
                  <a:pt x="10529" y="0"/>
                </a:lnTo>
                <a:close/>
                <a:moveTo>
                  <a:pt x="17685" y="4997"/>
                </a:moveTo>
                <a:lnTo>
                  <a:pt x="14789" y="7046"/>
                </a:lnTo>
                <a:cubicBezTo>
                  <a:pt x="16783" y="8706"/>
                  <a:pt x="17443" y="11456"/>
                  <a:pt x="16235" y="13805"/>
                </a:cubicBezTo>
                <a:lnTo>
                  <a:pt x="14269" y="12888"/>
                </a:lnTo>
                <a:lnTo>
                  <a:pt x="15451" y="19251"/>
                </a:lnTo>
                <a:lnTo>
                  <a:pt x="21600" y="16307"/>
                </a:lnTo>
                <a:lnTo>
                  <a:pt x="19446" y="15303"/>
                </a:lnTo>
                <a:cubicBezTo>
                  <a:pt x="21285" y="11775"/>
                  <a:pt x="20457" y="7668"/>
                  <a:pt x="17685" y="4997"/>
                </a:cubicBezTo>
                <a:close/>
                <a:moveTo>
                  <a:pt x="972" y="10677"/>
                </a:moveTo>
                <a:lnTo>
                  <a:pt x="0" y="17074"/>
                </a:lnTo>
                <a:lnTo>
                  <a:pt x="2120" y="16006"/>
                </a:lnTo>
                <a:cubicBezTo>
                  <a:pt x="4403" y="19887"/>
                  <a:pt x="9288" y="21600"/>
                  <a:pt x="13647" y="20265"/>
                </a:cubicBezTo>
                <a:lnTo>
                  <a:pt x="12998" y="16913"/>
                </a:lnTo>
                <a:cubicBezTo>
                  <a:pt x="10149" y="18031"/>
                  <a:pt x="6810" y="16983"/>
                  <a:pt x="5281" y="14416"/>
                </a:cubicBezTo>
                <a:lnTo>
                  <a:pt x="7215" y="13443"/>
                </a:lnTo>
                <a:lnTo>
                  <a:pt x="972" y="10677"/>
                </a:lnTo>
                <a:close/>
              </a:path>
            </a:pathLst>
          </a:custGeom>
          <a:solidFill>
            <a:schemeClr val="accent1">
              <a:satOff val="-3547"/>
              <a:lumOff val="-10352"/>
            </a:schemeClr>
          </a:solidFill>
          <a:ln w="12700">
            <a:solidFill>
              <a:schemeClr val="accent1"/>
            </a:solidFill>
            <a:miter/>
          </a:ln>
        </p:spPr>
        <p:txBody>
          <a:bodyPr lIns="34289" rIns="34289" anchor="ctr"/>
          <a:lstStyle/>
          <a:p>
            <a:endParaRPr sz="1350"/>
          </a:p>
        </p:txBody>
      </p:sp>
      <p:sp>
        <p:nvSpPr>
          <p:cNvPr id="560" name="Learn"/>
          <p:cNvSpPr txBox="1"/>
          <p:nvPr/>
        </p:nvSpPr>
        <p:spPr>
          <a:xfrm>
            <a:off x="3015575" y="1071104"/>
            <a:ext cx="825865" cy="48474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4289" rIns="34289">
            <a:spAutoFit/>
          </a:bodyPr>
          <a:lstStyle>
            <a:lvl1pPr>
              <a:defRPr sz="3400" b="1">
                <a:solidFill>
                  <a:srgbClr val="FFFFFF"/>
                </a:solidFill>
              </a:defRPr>
            </a:lvl1pPr>
          </a:lstStyle>
          <a:p>
            <a:r>
              <a:rPr sz="2550"/>
              <a:t>Learn</a:t>
            </a:r>
          </a:p>
        </p:txBody>
      </p:sp>
      <p:sp>
        <p:nvSpPr>
          <p:cNvPr id="561" name="Multiply"/>
          <p:cNvSpPr txBox="1"/>
          <p:nvPr/>
        </p:nvSpPr>
        <p:spPr>
          <a:xfrm rot="3451278">
            <a:off x="1652520" y="3094156"/>
            <a:ext cx="1213792" cy="48474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4289" rIns="34289">
            <a:spAutoFit/>
          </a:bodyPr>
          <a:lstStyle>
            <a:lvl1pPr>
              <a:defRPr sz="3400" b="1">
                <a:solidFill>
                  <a:srgbClr val="FFFFFF"/>
                </a:solidFill>
              </a:defRPr>
            </a:lvl1pPr>
          </a:lstStyle>
          <a:p>
            <a:r>
              <a:rPr sz="2550"/>
              <a:t>Multiply</a:t>
            </a:r>
          </a:p>
        </p:txBody>
      </p:sp>
      <p:sp>
        <p:nvSpPr>
          <p:cNvPr id="562" name="Apply"/>
          <p:cNvSpPr txBox="1"/>
          <p:nvPr/>
        </p:nvSpPr>
        <p:spPr>
          <a:xfrm rot="18076174">
            <a:off x="4163408" y="3094156"/>
            <a:ext cx="853117" cy="48474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4289" rIns="34289">
            <a:spAutoFit/>
          </a:bodyPr>
          <a:lstStyle>
            <a:lvl1pPr>
              <a:defRPr sz="3400" b="1">
                <a:solidFill>
                  <a:srgbClr val="FFFFFF"/>
                </a:solidFill>
              </a:defRPr>
            </a:lvl1pPr>
          </a:lstStyle>
          <a:p>
            <a:r>
              <a:rPr sz="2550"/>
              <a:t>Apply</a:t>
            </a:r>
          </a:p>
        </p:txBody>
      </p:sp>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3">
            <a:lumOff val="17647"/>
          </a:schemeClr>
        </a:solidFill>
        <a:effectLst/>
      </p:bgPr>
    </p:bg>
    <p:spTree>
      <p:nvGrpSpPr>
        <p:cNvPr id="1" name=""/>
        <p:cNvGrpSpPr/>
        <p:nvPr/>
      </p:nvGrpSpPr>
      <p:grpSpPr>
        <a:xfrm>
          <a:off x="0" y="0"/>
          <a:ext cx="0" cy="0"/>
          <a:chOff x="0" y="0"/>
          <a:chExt cx="0" cy="0"/>
        </a:xfrm>
      </p:grpSpPr>
      <p:sp>
        <p:nvSpPr>
          <p:cNvPr id="564" name="Title 1"/>
          <p:cNvSpPr txBox="1"/>
          <p:nvPr/>
        </p:nvSpPr>
        <p:spPr>
          <a:xfrm>
            <a:off x="534989" y="1357178"/>
            <a:ext cx="5788023" cy="24306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gn="ctr" defTabSz="685800">
              <a:lnSpc>
                <a:spcPct val="90000"/>
              </a:lnSpc>
              <a:defRPr sz="7800" b="1">
                <a:solidFill>
                  <a:schemeClr val="accent1">
                    <a:satOff val="-3547"/>
                    <a:lumOff val="-10352"/>
                  </a:schemeClr>
                </a:solidFill>
              </a:defRPr>
            </a:lvl1pPr>
          </a:lstStyle>
          <a:p>
            <a:r>
              <a:rPr sz="5850"/>
              <a:t>Intentionally Develop Your People</a:t>
            </a:r>
          </a:p>
        </p:txBody>
      </p:sp>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3">
            <a:lumOff val="17647"/>
          </a:schemeClr>
        </a:solidFill>
        <a:effectLst/>
      </p:bgPr>
    </p:bg>
    <p:spTree>
      <p:nvGrpSpPr>
        <p:cNvPr id="1" name=""/>
        <p:cNvGrpSpPr/>
        <p:nvPr/>
      </p:nvGrpSpPr>
      <p:grpSpPr>
        <a:xfrm>
          <a:off x="0" y="0"/>
          <a:ext cx="0" cy="0"/>
          <a:chOff x="0" y="0"/>
          <a:chExt cx="0" cy="0"/>
        </a:xfrm>
      </p:grpSpPr>
      <p:grpSp>
        <p:nvGrpSpPr>
          <p:cNvPr id="576" name="Group"/>
          <p:cNvGrpSpPr/>
          <p:nvPr/>
        </p:nvGrpSpPr>
        <p:grpSpPr>
          <a:xfrm>
            <a:off x="206882" y="805487"/>
            <a:ext cx="6280737" cy="3591370"/>
            <a:chOff x="0" y="0"/>
            <a:chExt cx="8374315" cy="4788491"/>
          </a:xfrm>
        </p:grpSpPr>
        <p:sp>
          <p:nvSpPr>
            <p:cNvPr id="566" name="Rectangle"/>
            <p:cNvSpPr/>
            <p:nvPr/>
          </p:nvSpPr>
          <p:spPr>
            <a:xfrm>
              <a:off x="2691508" y="560527"/>
              <a:ext cx="3209297" cy="3588978"/>
            </a:xfrm>
            <a:prstGeom prst="rect">
              <a:avLst/>
            </a:prstGeom>
            <a:solidFill>
              <a:schemeClr val="accent1">
                <a:satOff val="-3547"/>
                <a:lumOff val="-10352"/>
              </a:schemeClr>
            </a:solidFill>
            <a:ln w="12700" cap="flat">
              <a:solidFill>
                <a:schemeClr val="accent1"/>
              </a:solidFill>
              <a:prstDash val="solid"/>
              <a:miter lim="800000"/>
            </a:ln>
            <a:effectLst/>
          </p:spPr>
          <p:txBody>
            <a:bodyPr wrap="square" lIns="34289" tIns="34289" rIns="34289" bIns="34289" numCol="1" anchor="ctr">
              <a:noAutofit/>
            </a:bodyPr>
            <a:lstStyle/>
            <a:p>
              <a:endParaRPr sz="1350"/>
            </a:p>
          </p:txBody>
        </p:sp>
        <p:sp>
          <p:nvSpPr>
            <p:cNvPr id="567" name="I Do, You Watch"/>
            <p:cNvSpPr txBox="1"/>
            <p:nvPr/>
          </p:nvSpPr>
          <p:spPr>
            <a:xfrm>
              <a:off x="3086216" y="0"/>
              <a:ext cx="2481873" cy="52321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4289" tIns="34289" rIns="34289" bIns="34289" numCol="1" anchor="t">
              <a:spAutoFit/>
            </a:bodyPr>
            <a:lstStyle>
              <a:lvl1pPr>
                <a:defRPr sz="2800" b="1">
                  <a:solidFill>
                    <a:srgbClr val="005493"/>
                  </a:solidFill>
                </a:defRPr>
              </a:lvl1pPr>
            </a:lstStyle>
            <a:p>
              <a:r>
                <a:rPr sz="2100"/>
                <a:t>I Do, You Watch</a:t>
              </a:r>
            </a:p>
          </p:txBody>
        </p:sp>
        <p:sp>
          <p:nvSpPr>
            <p:cNvPr id="568" name="You Do, I Watch"/>
            <p:cNvSpPr txBox="1"/>
            <p:nvPr/>
          </p:nvSpPr>
          <p:spPr>
            <a:xfrm>
              <a:off x="0" y="2132636"/>
              <a:ext cx="2481873" cy="52321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4289" tIns="34289" rIns="34289" bIns="34289" numCol="1" anchor="t">
              <a:spAutoFit/>
            </a:bodyPr>
            <a:lstStyle>
              <a:lvl1pPr>
                <a:defRPr sz="2800" b="1">
                  <a:solidFill>
                    <a:srgbClr val="005493"/>
                  </a:solidFill>
                </a:defRPr>
              </a:lvl1pPr>
            </a:lstStyle>
            <a:p>
              <a:r>
                <a:rPr sz="2100"/>
                <a:t>You Do, I Watch</a:t>
              </a:r>
            </a:p>
          </p:txBody>
        </p:sp>
        <p:sp>
          <p:nvSpPr>
            <p:cNvPr id="569" name="You Do, I Help"/>
            <p:cNvSpPr txBox="1"/>
            <p:nvPr/>
          </p:nvSpPr>
          <p:spPr>
            <a:xfrm>
              <a:off x="3215398" y="4265274"/>
              <a:ext cx="2201882" cy="52321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4289" tIns="34289" rIns="34289" bIns="34289" numCol="1" anchor="t">
              <a:spAutoFit/>
            </a:bodyPr>
            <a:lstStyle>
              <a:lvl1pPr>
                <a:defRPr sz="2800" b="1">
                  <a:solidFill>
                    <a:srgbClr val="005493"/>
                  </a:solidFill>
                </a:defRPr>
              </a:lvl1pPr>
            </a:lstStyle>
            <a:p>
              <a:r>
                <a:rPr sz="2100"/>
                <a:t>You Do, I Help</a:t>
              </a:r>
            </a:p>
          </p:txBody>
        </p:sp>
        <p:sp>
          <p:nvSpPr>
            <p:cNvPr id="570" name="I Do, You Help"/>
            <p:cNvSpPr txBox="1"/>
            <p:nvPr/>
          </p:nvSpPr>
          <p:spPr>
            <a:xfrm>
              <a:off x="6172433" y="2188472"/>
              <a:ext cx="2201882" cy="52321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4289" tIns="34289" rIns="34289" bIns="34289" numCol="1" anchor="t">
              <a:spAutoFit/>
            </a:bodyPr>
            <a:lstStyle>
              <a:lvl1pPr>
                <a:defRPr sz="2800" b="1">
                  <a:solidFill>
                    <a:srgbClr val="005493"/>
                  </a:solidFill>
                </a:defRPr>
              </a:lvl1pPr>
            </a:lstStyle>
            <a:p>
              <a:r>
                <a:rPr sz="2100"/>
                <a:t>I Do, You Help</a:t>
              </a:r>
            </a:p>
          </p:txBody>
        </p:sp>
        <p:sp>
          <p:nvSpPr>
            <p:cNvPr id="571" name="Employee  Development Process"/>
            <p:cNvSpPr txBox="1"/>
            <p:nvPr/>
          </p:nvSpPr>
          <p:spPr>
            <a:xfrm>
              <a:off x="2912020" y="1467201"/>
              <a:ext cx="2768276" cy="184665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4289" tIns="34289" rIns="34289" bIns="34289" numCol="1" anchor="t">
              <a:spAutoFit/>
            </a:bodyPr>
            <a:lstStyle/>
            <a:p>
              <a:pPr algn="ctr">
                <a:defRPr sz="3800">
                  <a:solidFill>
                    <a:srgbClr val="FFFFFF"/>
                  </a:solidFill>
                </a:defRPr>
              </a:pPr>
              <a:r>
                <a:rPr sz="2850"/>
                <a:t>Employee </a:t>
              </a:r>
              <a:br>
                <a:rPr sz="2850"/>
              </a:br>
              <a:r>
                <a:rPr sz="2850"/>
                <a:t>Development</a:t>
              </a:r>
              <a:br>
                <a:rPr sz="2850"/>
              </a:br>
              <a:r>
                <a:rPr sz="2850"/>
                <a:t>Process</a:t>
              </a:r>
            </a:p>
          </p:txBody>
        </p:sp>
        <p:sp>
          <p:nvSpPr>
            <p:cNvPr id="572" name="Arrow 7"/>
            <p:cNvSpPr/>
            <p:nvPr/>
          </p:nvSpPr>
          <p:spPr>
            <a:xfrm rot="10800000">
              <a:off x="6701254" y="571143"/>
              <a:ext cx="1097660" cy="1404674"/>
            </a:xfrm>
            <a:custGeom>
              <a:avLst/>
              <a:gdLst/>
              <a:ahLst/>
              <a:cxnLst>
                <a:cxn ang="0">
                  <a:pos x="wd2" y="hd2"/>
                </a:cxn>
                <a:cxn ang="5400000">
                  <a:pos x="wd2" y="hd2"/>
                </a:cxn>
                <a:cxn ang="10800000">
                  <a:pos x="wd2" y="hd2"/>
                </a:cxn>
                <a:cxn ang="16200000">
                  <a:pos x="wd2" y="hd2"/>
                </a:cxn>
              </a:cxnLst>
              <a:rect l="0" t="0" r="r" b="b"/>
              <a:pathLst>
                <a:path w="21600" h="21600" extrusionOk="0">
                  <a:moveTo>
                    <a:pt x="7367" y="0"/>
                  </a:moveTo>
                  <a:lnTo>
                    <a:pt x="0" y="7818"/>
                  </a:lnTo>
                  <a:lnTo>
                    <a:pt x="4127" y="7818"/>
                  </a:lnTo>
                  <a:cubicBezTo>
                    <a:pt x="4127" y="7860"/>
                    <a:pt x="4125" y="7904"/>
                    <a:pt x="4125" y="7946"/>
                  </a:cubicBezTo>
                  <a:cubicBezTo>
                    <a:pt x="4125" y="15487"/>
                    <a:pt x="11948" y="21600"/>
                    <a:pt x="21598" y="21600"/>
                  </a:cubicBezTo>
                  <a:cubicBezTo>
                    <a:pt x="21598" y="21600"/>
                    <a:pt x="21600" y="21600"/>
                    <a:pt x="21600" y="21600"/>
                  </a:cubicBezTo>
                  <a:lnTo>
                    <a:pt x="21600" y="16556"/>
                  </a:lnTo>
                  <a:cubicBezTo>
                    <a:pt x="21600" y="16556"/>
                    <a:pt x="21598" y="16556"/>
                    <a:pt x="21598" y="16556"/>
                  </a:cubicBezTo>
                  <a:cubicBezTo>
                    <a:pt x="15512" y="16556"/>
                    <a:pt x="10578" y="12702"/>
                    <a:pt x="10578" y="7946"/>
                  </a:cubicBezTo>
                  <a:cubicBezTo>
                    <a:pt x="10578" y="7903"/>
                    <a:pt x="10582" y="7860"/>
                    <a:pt x="10582" y="7818"/>
                  </a:cubicBezTo>
                  <a:lnTo>
                    <a:pt x="14736" y="7818"/>
                  </a:lnTo>
                  <a:lnTo>
                    <a:pt x="7367" y="0"/>
                  </a:lnTo>
                  <a:close/>
                </a:path>
              </a:pathLst>
            </a:custGeom>
            <a:solidFill>
              <a:srgbClr val="FFFFFF"/>
            </a:solidFill>
            <a:ln w="12700" cap="flat">
              <a:solidFill>
                <a:schemeClr val="accent1"/>
              </a:solidFill>
              <a:prstDash val="solid"/>
              <a:miter lim="800000"/>
            </a:ln>
            <a:effectLst/>
          </p:spPr>
          <p:txBody>
            <a:bodyPr wrap="square" lIns="34289" tIns="34289" rIns="34289" bIns="34289" numCol="1" anchor="ctr">
              <a:noAutofit/>
            </a:bodyPr>
            <a:lstStyle/>
            <a:p>
              <a:endParaRPr sz="1350"/>
            </a:p>
          </p:txBody>
        </p:sp>
        <p:sp>
          <p:nvSpPr>
            <p:cNvPr id="573" name="Arrow 7"/>
            <p:cNvSpPr/>
            <p:nvPr/>
          </p:nvSpPr>
          <p:spPr>
            <a:xfrm rot="38311">
              <a:off x="797534" y="3115215"/>
              <a:ext cx="1097660" cy="1404675"/>
            </a:xfrm>
            <a:custGeom>
              <a:avLst/>
              <a:gdLst/>
              <a:ahLst/>
              <a:cxnLst>
                <a:cxn ang="0">
                  <a:pos x="wd2" y="hd2"/>
                </a:cxn>
                <a:cxn ang="5400000">
                  <a:pos x="wd2" y="hd2"/>
                </a:cxn>
                <a:cxn ang="10800000">
                  <a:pos x="wd2" y="hd2"/>
                </a:cxn>
                <a:cxn ang="16200000">
                  <a:pos x="wd2" y="hd2"/>
                </a:cxn>
              </a:cxnLst>
              <a:rect l="0" t="0" r="r" b="b"/>
              <a:pathLst>
                <a:path w="21600" h="21600" extrusionOk="0">
                  <a:moveTo>
                    <a:pt x="7367" y="0"/>
                  </a:moveTo>
                  <a:lnTo>
                    <a:pt x="0" y="7818"/>
                  </a:lnTo>
                  <a:lnTo>
                    <a:pt x="4127" y="7818"/>
                  </a:lnTo>
                  <a:cubicBezTo>
                    <a:pt x="4127" y="7860"/>
                    <a:pt x="4125" y="7904"/>
                    <a:pt x="4125" y="7946"/>
                  </a:cubicBezTo>
                  <a:cubicBezTo>
                    <a:pt x="4125" y="15487"/>
                    <a:pt x="11948" y="21600"/>
                    <a:pt x="21598" y="21600"/>
                  </a:cubicBezTo>
                  <a:cubicBezTo>
                    <a:pt x="21598" y="21600"/>
                    <a:pt x="21600" y="21600"/>
                    <a:pt x="21600" y="21600"/>
                  </a:cubicBezTo>
                  <a:lnTo>
                    <a:pt x="21600" y="16556"/>
                  </a:lnTo>
                  <a:cubicBezTo>
                    <a:pt x="21600" y="16556"/>
                    <a:pt x="21598" y="16556"/>
                    <a:pt x="21598" y="16556"/>
                  </a:cubicBezTo>
                  <a:cubicBezTo>
                    <a:pt x="15512" y="16556"/>
                    <a:pt x="10578" y="12702"/>
                    <a:pt x="10578" y="7946"/>
                  </a:cubicBezTo>
                  <a:cubicBezTo>
                    <a:pt x="10578" y="7903"/>
                    <a:pt x="10582" y="7860"/>
                    <a:pt x="10582" y="7818"/>
                  </a:cubicBezTo>
                  <a:lnTo>
                    <a:pt x="14736" y="7818"/>
                  </a:lnTo>
                  <a:lnTo>
                    <a:pt x="7367" y="0"/>
                  </a:lnTo>
                  <a:close/>
                </a:path>
              </a:pathLst>
            </a:custGeom>
            <a:solidFill>
              <a:srgbClr val="FFFFFF"/>
            </a:solidFill>
            <a:ln w="12700" cap="flat">
              <a:solidFill>
                <a:schemeClr val="accent1"/>
              </a:solidFill>
              <a:prstDash val="solid"/>
              <a:miter lim="800000"/>
            </a:ln>
            <a:effectLst/>
          </p:spPr>
          <p:txBody>
            <a:bodyPr wrap="square" lIns="34289" tIns="34289" rIns="34289" bIns="34289" numCol="1" anchor="ctr">
              <a:noAutofit/>
            </a:bodyPr>
            <a:lstStyle/>
            <a:p>
              <a:endParaRPr sz="1350"/>
            </a:p>
          </p:txBody>
        </p:sp>
        <p:sp>
          <p:nvSpPr>
            <p:cNvPr id="574" name="Arrow 7"/>
            <p:cNvSpPr/>
            <p:nvPr/>
          </p:nvSpPr>
          <p:spPr>
            <a:xfrm rot="16191595">
              <a:off x="6401291" y="3428828"/>
              <a:ext cx="1097660" cy="1404674"/>
            </a:xfrm>
            <a:custGeom>
              <a:avLst/>
              <a:gdLst/>
              <a:ahLst/>
              <a:cxnLst>
                <a:cxn ang="0">
                  <a:pos x="wd2" y="hd2"/>
                </a:cxn>
                <a:cxn ang="5400000">
                  <a:pos x="wd2" y="hd2"/>
                </a:cxn>
                <a:cxn ang="10800000">
                  <a:pos x="wd2" y="hd2"/>
                </a:cxn>
                <a:cxn ang="16200000">
                  <a:pos x="wd2" y="hd2"/>
                </a:cxn>
              </a:cxnLst>
              <a:rect l="0" t="0" r="r" b="b"/>
              <a:pathLst>
                <a:path w="21600" h="21600" extrusionOk="0">
                  <a:moveTo>
                    <a:pt x="7367" y="0"/>
                  </a:moveTo>
                  <a:lnTo>
                    <a:pt x="0" y="7818"/>
                  </a:lnTo>
                  <a:lnTo>
                    <a:pt x="4127" y="7818"/>
                  </a:lnTo>
                  <a:cubicBezTo>
                    <a:pt x="4127" y="7860"/>
                    <a:pt x="4125" y="7904"/>
                    <a:pt x="4125" y="7946"/>
                  </a:cubicBezTo>
                  <a:cubicBezTo>
                    <a:pt x="4125" y="15487"/>
                    <a:pt x="11948" y="21600"/>
                    <a:pt x="21598" y="21600"/>
                  </a:cubicBezTo>
                  <a:cubicBezTo>
                    <a:pt x="21598" y="21600"/>
                    <a:pt x="21600" y="21600"/>
                    <a:pt x="21600" y="21600"/>
                  </a:cubicBezTo>
                  <a:lnTo>
                    <a:pt x="21600" y="16556"/>
                  </a:lnTo>
                  <a:cubicBezTo>
                    <a:pt x="21600" y="16556"/>
                    <a:pt x="21598" y="16556"/>
                    <a:pt x="21598" y="16556"/>
                  </a:cubicBezTo>
                  <a:cubicBezTo>
                    <a:pt x="15512" y="16556"/>
                    <a:pt x="10578" y="12702"/>
                    <a:pt x="10578" y="7946"/>
                  </a:cubicBezTo>
                  <a:cubicBezTo>
                    <a:pt x="10578" y="7903"/>
                    <a:pt x="10582" y="7860"/>
                    <a:pt x="10582" y="7818"/>
                  </a:cubicBezTo>
                  <a:lnTo>
                    <a:pt x="14736" y="7818"/>
                  </a:lnTo>
                  <a:lnTo>
                    <a:pt x="7367" y="0"/>
                  </a:lnTo>
                  <a:close/>
                </a:path>
              </a:pathLst>
            </a:custGeom>
            <a:solidFill>
              <a:srgbClr val="FFFFFF"/>
            </a:solidFill>
            <a:ln w="12700" cap="flat">
              <a:solidFill>
                <a:schemeClr val="accent1"/>
              </a:solidFill>
              <a:prstDash val="solid"/>
              <a:miter lim="800000"/>
            </a:ln>
            <a:effectLst/>
          </p:spPr>
          <p:txBody>
            <a:bodyPr wrap="square" lIns="34289" tIns="34289" rIns="34289" bIns="34289" numCol="1" anchor="ctr">
              <a:noAutofit/>
            </a:bodyPr>
            <a:lstStyle/>
            <a:p>
              <a:endParaRPr sz="1350"/>
            </a:p>
          </p:txBody>
        </p:sp>
        <p:sp>
          <p:nvSpPr>
            <p:cNvPr id="575" name="Arrow 7"/>
            <p:cNvSpPr/>
            <p:nvPr/>
          </p:nvSpPr>
          <p:spPr>
            <a:xfrm rot="5427632">
              <a:off x="1091554" y="352883"/>
              <a:ext cx="1097660" cy="1404675"/>
            </a:xfrm>
            <a:custGeom>
              <a:avLst/>
              <a:gdLst/>
              <a:ahLst/>
              <a:cxnLst>
                <a:cxn ang="0">
                  <a:pos x="wd2" y="hd2"/>
                </a:cxn>
                <a:cxn ang="5400000">
                  <a:pos x="wd2" y="hd2"/>
                </a:cxn>
                <a:cxn ang="10800000">
                  <a:pos x="wd2" y="hd2"/>
                </a:cxn>
                <a:cxn ang="16200000">
                  <a:pos x="wd2" y="hd2"/>
                </a:cxn>
              </a:cxnLst>
              <a:rect l="0" t="0" r="r" b="b"/>
              <a:pathLst>
                <a:path w="21600" h="21600" extrusionOk="0">
                  <a:moveTo>
                    <a:pt x="7367" y="0"/>
                  </a:moveTo>
                  <a:lnTo>
                    <a:pt x="0" y="7818"/>
                  </a:lnTo>
                  <a:lnTo>
                    <a:pt x="4127" y="7818"/>
                  </a:lnTo>
                  <a:cubicBezTo>
                    <a:pt x="4127" y="7860"/>
                    <a:pt x="4125" y="7904"/>
                    <a:pt x="4125" y="7946"/>
                  </a:cubicBezTo>
                  <a:cubicBezTo>
                    <a:pt x="4125" y="15487"/>
                    <a:pt x="11948" y="21600"/>
                    <a:pt x="21598" y="21600"/>
                  </a:cubicBezTo>
                  <a:cubicBezTo>
                    <a:pt x="21598" y="21600"/>
                    <a:pt x="21600" y="21600"/>
                    <a:pt x="21600" y="21600"/>
                  </a:cubicBezTo>
                  <a:lnTo>
                    <a:pt x="21600" y="16556"/>
                  </a:lnTo>
                  <a:cubicBezTo>
                    <a:pt x="21600" y="16556"/>
                    <a:pt x="21598" y="16556"/>
                    <a:pt x="21598" y="16556"/>
                  </a:cubicBezTo>
                  <a:cubicBezTo>
                    <a:pt x="15512" y="16556"/>
                    <a:pt x="10578" y="12702"/>
                    <a:pt x="10578" y="7946"/>
                  </a:cubicBezTo>
                  <a:cubicBezTo>
                    <a:pt x="10578" y="7903"/>
                    <a:pt x="10582" y="7860"/>
                    <a:pt x="10582" y="7818"/>
                  </a:cubicBezTo>
                  <a:lnTo>
                    <a:pt x="14736" y="7818"/>
                  </a:lnTo>
                  <a:lnTo>
                    <a:pt x="7367" y="0"/>
                  </a:lnTo>
                  <a:close/>
                </a:path>
              </a:pathLst>
            </a:custGeom>
            <a:solidFill>
              <a:srgbClr val="FFFFFF"/>
            </a:solidFill>
            <a:ln w="12700" cap="flat">
              <a:solidFill>
                <a:schemeClr val="accent1"/>
              </a:solidFill>
              <a:prstDash val="solid"/>
              <a:miter lim="800000"/>
            </a:ln>
            <a:effectLst/>
          </p:spPr>
          <p:txBody>
            <a:bodyPr wrap="square" lIns="34289" tIns="34289" rIns="34289" bIns="34289" numCol="1" anchor="ctr">
              <a:noAutofit/>
            </a:bodyPr>
            <a:lstStyle/>
            <a:p>
              <a:endParaRPr sz="1350"/>
            </a:p>
          </p:txBody>
        </p:sp>
      </p:grpSp>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3">
            <a:lumOff val="17647"/>
          </a:schemeClr>
        </a:solidFill>
        <a:effectLst/>
      </p:bgPr>
    </p:bg>
    <p:spTree>
      <p:nvGrpSpPr>
        <p:cNvPr id="1" name=""/>
        <p:cNvGrpSpPr/>
        <p:nvPr/>
      </p:nvGrpSpPr>
      <p:grpSpPr>
        <a:xfrm>
          <a:off x="0" y="0"/>
          <a:ext cx="0" cy="0"/>
          <a:chOff x="0" y="0"/>
          <a:chExt cx="0" cy="0"/>
        </a:xfrm>
      </p:grpSpPr>
      <p:sp>
        <p:nvSpPr>
          <p:cNvPr id="578" name="Title 1"/>
          <p:cNvSpPr txBox="1"/>
          <p:nvPr/>
        </p:nvSpPr>
        <p:spPr>
          <a:xfrm>
            <a:off x="534989" y="1823853"/>
            <a:ext cx="5788023" cy="149579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gn="ctr" defTabSz="685800">
              <a:lnSpc>
                <a:spcPct val="90000"/>
              </a:lnSpc>
              <a:defRPr sz="7800" b="1">
                <a:solidFill>
                  <a:schemeClr val="accent1">
                    <a:satOff val="-3547"/>
                    <a:lumOff val="-10352"/>
                  </a:schemeClr>
                </a:solidFill>
              </a:defRPr>
            </a:lvl1pPr>
          </a:lstStyle>
          <a:p>
            <a:r>
              <a:rPr sz="5400" dirty="0"/>
              <a:t>Create a System to Multiply Leaders</a:t>
            </a:r>
          </a:p>
        </p:txBody>
      </p:sp>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3">
            <a:lumOff val="17647"/>
          </a:schemeClr>
        </a:solidFill>
        <a:effectLst/>
      </p:bgPr>
    </p:bg>
    <p:spTree>
      <p:nvGrpSpPr>
        <p:cNvPr id="1" name=""/>
        <p:cNvGrpSpPr/>
        <p:nvPr/>
      </p:nvGrpSpPr>
      <p:grpSpPr>
        <a:xfrm>
          <a:off x="0" y="0"/>
          <a:ext cx="0" cy="0"/>
          <a:chOff x="0" y="0"/>
          <a:chExt cx="0" cy="0"/>
        </a:xfrm>
      </p:grpSpPr>
      <p:grpSp>
        <p:nvGrpSpPr>
          <p:cNvPr id="613" name="Group"/>
          <p:cNvGrpSpPr/>
          <p:nvPr/>
        </p:nvGrpSpPr>
        <p:grpSpPr>
          <a:xfrm>
            <a:off x="723659" y="1545885"/>
            <a:ext cx="5410682" cy="2601626"/>
            <a:chOff x="0" y="0"/>
            <a:chExt cx="7214239" cy="3468834"/>
          </a:xfrm>
        </p:grpSpPr>
        <p:sp>
          <p:nvSpPr>
            <p:cNvPr id="580" name="Man"/>
            <p:cNvSpPr/>
            <p:nvPr/>
          </p:nvSpPr>
          <p:spPr>
            <a:xfrm>
              <a:off x="3439462" y="0"/>
              <a:ext cx="335316" cy="865670"/>
            </a:xfrm>
            <a:custGeom>
              <a:avLst/>
              <a:gdLst/>
              <a:ahLst/>
              <a:cxnLst>
                <a:cxn ang="0">
                  <a:pos x="wd2" y="hd2"/>
                </a:cxn>
                <a:cxn ang="5400000">
                  <a:pos x="wd2" y="hd2"/>
                </a:cxn>
                <a:cxn ang="10800000">
                  <a:pos x="wd2" y="hd2"/>
                </a:cxn>
                <a:cxn ang="16200000">
                  <a:pos x="wd2" y="hd2"/>
                </a:cxn>
              </a:cxnLst>
              <a:rect l="0" t="0" r="r" b="b"/>
              <a:pathLst>
                <a:path w="21470" h="21502" extrusionOk="0">
                  <a:moveTo>
                    <a:pt x="10246" y="10"/>
                  </a:moveTo>
                  <a:cubicBezTo>
                    <a:pt x="9651" y="39"/>
                    <a:pt x="9052" y="142"/>
                    <a:pt x="8490" y="331"/>
                  </a:cubicBezTo>
                  <a:cubicBezTo>
                    <a:pt x="7409" y="697"/>
                    <a:pt x="7827" y="1471"/>
                    <a:pt x="7827" y="1471"/>
                  </a:cubicBezTo>
                  <a:cubicBezTo>
                    <a:pt x="7827" y="1471"/>
                    <a:pt x="7467" y="1472"/>
                    <a:pt x="7689" y="1837"/>
                  </a:cubicBezTo>
                  <a:cubicBezTo>
                    <a:pt x="7827" y="2069"/>
                    <a:pt x="7730" y="2122"/>
                    <a:pt x="8174" y="2197"/>
                  </a:cubicBezTo>
                  <a:cubicBezTo>
                    <a:pt x="8285" y="2477"/>
                    <a:pt x="8629" y="2493"/>
                    <a:pt x="8629" y="2983"/>
                  </a:cubicBezTo>
                  <a:cubicBezTo>
                    <a:pt x="8629" y="2988"/>
                    <a:pt x="8355" y="2978"/>
                    <a:pt x="8161" y="3134"/>
                  </a:cubicBezTo>
                  <a:cubicBezTo>
                    <a:pt x="8106" y="3177"/>
                    <a:pt x="8049" y="3322"/>
                    <a:pt x="7827" y="3359"/>
                  </a:cubicBezTo>
                  <a:cubicBezTo>
                    <a:pt x="6842" y="3542"/>
                    <a:pt x="4636" y="3731"/>
                    <a:pt x="4095" y="3941"/>
                  </a:cubicBezTo>
                  <a:cubicBezTo>
                    <a:pt x="3332" y="4237"/>
                    <a:pt x="185" y="6557"/>
                    <a:pt x="185" y="6783"/>
                  </a:cubicBezTo>
                  <a:cubicBezTo>
                    <a:pt x="185" y="7133"/>
                    <a:pt x="112" y="7369"/>
                    <a:pt x="306" y="7546"/>
                  </a:cubicBezTo>
                  <a:cubicBezTo>
                    <a:pt x="1138" y="8300"/>
                    <a:pt x="2140" y="9548"/>
                    <a:pt x="3388" y="10139"/>
                  </a:cubicBezTo>
                  <a:cubicBezTo>
                    <a:pt x="3555" y="10220"/>
                    <a:pt x="3874" y="10313"/>
                    <a:pt x="4290" y="10366"/>
                  </a:cubicBezTo>
                  <a:cubicBezTo>
                    <a:pt x="4706" y="10420"/>
                    <a:pt x="5414" y="10539"/>
                    <a:pt x="5400" y="10636"/>
                  </a:cubicBezTo>
                  <a:cubicBezTo>
                    <a:pt x="5261" y="11507"/>
                    <a:pt x="4984" y="13595"/>
                    <a:pt x="4775" y="14591"/>
                  </a:cubicBezTo>
                  <a:cubicBezTo>
                    <a:pt x="4637" y="15242"/>
                    <a:pt x="4526" y="15984"/>
                    <a:pt x="4429" y="16447"/>
                  </a:cubicBezTo>
                  <a:cubicBezTo>
                    <a:pt x="4262" y="17244"/>
                    <a:pt x="4221" y="18180"/>
                    <a:pt x="3666" y="19165"/>
                  </a:cubicBezTo>
                  <a:cubicBezTo>
                    <a:pt x="3416" y="19617"/>
                    <a:pt x="2972" y="20214"/>
                    <a:pt x="3250" y="20214"/>
                  </a:cubicBezTo>
                  <a:cubicBezTo>
                    <a:pt x="2833" y="20612"/>
                    <a:pt x="1236" y="20827"/>
                    <a:pt x="432" y="20913"/>
                  </a:cubicBezTo>
                  <a:cubicBezTo>
                    <a:pt x="154" y="20940"/>
                    <a:pt x="-25" y="21043"/>
                    <a:pt x="3" y="21156"/>
                  </a:cubicBezTo>
                  <a:lnTo>
                    <a:pt x="29" y="21225"/>
                  </a:lnTo>
                  <a:cubicBezTo>
                    <a:pt x="43" y="21311"/>
                    <a:pt x="324" y="21344"/>
                    <a:pt x="393" y="21344"/>
                  </a:cubicBezTo>
                  <a:cubicBezTo>
                    <a:pt x="837" y="21376"/>
                    <a:pt x="2207" y="21461"/>
                    <a:pt x="3206" y="21305"/>
                  </a:cubicBezTo>
                  <a:cubicBezTo>
                    <a:pt x="4371" y="21128"/>
                    <a:pt x="5857" y="21247"/>
                    <a:pt x="7008" y="21188"/>
                  </a:cubicBezTo>
                  <a:cubicBezTo>
                    <a:pt x="7355" y="21171"/>
                    <a:pt x="7398" y="20692"/>
                    <a:pt x="7259" y="20471"/>
                  </a:cubicBezTo>
                  <a:cubicBezTo>
                    <a:pt x="7218" y="20407"/>
                    <a:pt x="7134" y="20375"/>
                    <a:pt x="7134" y="20375"/>
                  </a:cubicBezTo>
                  <a:lnTo>
                    <a:pt x="7190" y="20412"/>
                  </a:lnTo>
                  <a:cubicBezTo>
                    <a:pt x="7773" y="20434"/>
                    <a:pt x="8367" y="17905"/>
                    <a:pt x="8742" y="15860"/>
                  </a:cubicBezTo>
                  <a:cubicBezTo>
                    <a:pt x="8908" y="14999"/>
                    <a:pt x="10033" y="13116"/>
                    <a:pt x="10394" y="12497"/>
                  </a:cubicBezTo>
                  <a:cubicBezTo>
                    <a:pt x="10421" y="12443"/>
                    <a:pt x="10630" y="12443"/>
                    <a:pt x="10658" y="12497"/>
                  </a:cubicBezTo>
                  <a:cubicBezTo>
                    <a:pt x="10880" y="12987"/>
                    <a:pt x="11168" y="14031"/>
                    <a:pt x="11473" y="14757"/>
                  </a:cubicBezTo>
                  <a:cubicBezTo>
                    <a:pt x="11542" y="14924"/>
                    <a:pt x="11753" y="15564"/>
                    <a:pt x="11781" y="15968"/>
                  </a:cubicBezTo>
                  <a:cubicBezTo>
                    <a:pt x="11892" y="17206"/>
                    <a:pt x="11572" y="19842"/>
                    <a:pt x="12002" y="20175"/>
                  </a:cubicBezTo>
                  <a:cubicBezTo>
                    <a:pt x="12002" y="20175"/>
                    <a:pt x="11906" y="20682"/>
                    <a:pt x="11490" y="21053"/>
                  </a:cubicBezTo>
                  <a:cubicBezTo>
                    <a:pt x="10908" y="21575"/>
                    <a:pt x="13763" y="21580"/>
                    <a:pt x="14568" y="21381"/>
                  </a:cubicBezTo>
                  <a:cubicBezTo>
                    <a:pt x="15608" y="21128"/>
                    <a:pt x="14986" y="20682"/>
                    <a:pt x="15028" y="20488"/>
                  </a:cubicBezTo>
                  <a:cubicBezTo>
                    <a:pt x="15125" y="20316"/>
                    <a:pt x="15333" y="20316"/>
                    <a:pt x="15444" y="19950"/>
                  </a:cubicBezTo>
                  <a:cubicBezTo>
                    <a:pt x="15763" y="18841"/>
                    <a:pt x="15485" y="17442"/>
                    <a:pt x="15513" y="16318"/>
                  </a:cubicBezTo>
                  <a:cubicBezTo>
                    <a:pt x="15527" y="15946"/>
                    <a:pt x="15886" y="15230"/>
                    <a:pt x="15886" y="14229"/>
                  </a:cubicBezTo>
                  <a:cubicBezTo>
                    <a:pt x="15886" y="13223"/>
                    <a:pt x="15888" y="12330"/>
                    <a:pt x="15721" y="11431"/>
                  </a:cubicBezTo>
                  <a:cubicBezTo>
                    <a:pt x="15610" y="10839"/>
                    <a:pt x="16110" y="10802"/>
                    <a:pt x="15652" y="10044"/>
                  </a:cubicBezTo>
                  <a:cubicBezTo>
                    <a:pt x="17247" y="10108"/>
                    <a:pt x="17453" y="10054"/>
                    <a:pt x="17967" y="9801"/>
                  </a:cubicBezTo>
                  <a:cubicBezTo>
                    <a:pt x="19312" y="9123"/>
                    <a:pt x="20798" y="7585"/>
                    <a:pt x="21062" y="7321"/>
                  </a:cubicBezTo>
                  <a:cubicBezTo>
                    <a:pt x="21575" y="7278"/>
                    <a:pt x="21546" y="6846"/>
                    <a:pt x="21296" y="6534"/>
                  </a:cubicBezTo>
                  <a:cubicBezTo>
                    <a:pt x="21226" y="6453"/>
                    <a:pt x="20909" y="6465"/>
                    <a:pt x="20854" y="6384"/>
                  </a:cubicBezTo>
                  <a:cubicBezTo>
                    <a:pt x="20424" y="5755"/>
                    <a:pt x="17691" y="4302"/>
                    <a:pt x="17247" y="3990"/>
                  </a:cubicBezTo>
                  <a:cubicBezTo>
                    <a:pt x="16859" y="3715"/>
                    <a:pt x="14264" y="3516"/>
                    <a:pt x="13376" y="3381"/>
                  </a:cubicBezTo>
                  <a:cubicBezTo>
                    <a:pt x="13237" y="3360"/>
                    <a:pt x="13085" y="3300"/>
                    <a:pt x="13029" y="3247"/>
                  </a:cubicBezTo>
                  <a:cubicBezTo>
                    <a:pt x="13001" y="3225"/>
                    <a:pt x="12988" y="3204"/>
                    <a:pt x="12960" y="3183"/>
                  </a:cubicBezTo>
                  <a:cubicBezTo>
                    <a:pt x="12724" y="2984"/>
                    <a:pt x="12392" y="2989"/>
                    <a:pt x="12392" y="2989"/>
                  </a:cubicBezTo>
                  <a:cubicBezTo>
                    <a:pt x="12350" y="2839"/>
                    <a:pt x="12319" y="2714"/>
                    <a:pt x="12444" y="2628"/>
                  </a:cubicBezTo>
                  <a:cubicBezTo>
                    <a:pt x="12610" y="2504"/>
                    <a:pt x="12750" y="2364"/>
                    <a:pt x="12847" y="2219"/>
                  </a:cubicBezTo>
                  <a:cubicBezTo>
                    <a:pt x="13041" y="2203"/>
                    <a:pt x="13196" y="2213"/>
                    <a:pt x="13376" y="1933"/>
                  </a:cubicBezTo>
                  <a:cubicBezTo>
                    <a:pt x="13445" y="1810"/>
                    <a:pt x="13748" y="1482"/>
                    <a:pt x="13276" y="1471"/>
                  </a:cubicBezTo>
                  <a:cubicBezTo>
                    <a:pt x="13373" y="1245"/>
                    <a:pt x="13679" y="444"/>
                    <a:pt x="12500" y="272"/>
                  </a:cubicBezTo>
                  <a:cubicBezTo>
                    <a:pt x="12154" y="223"/>
                    <a:pt x="12141" y="153"/>
                    <a:pt x="11989" y="126"/>
                  </a:cubicBezTo>
                  <a:cubicBezTo>
                    <a:pt x="11434" y="23"/>
                    <a:pt x="10841" y="-20"/>
                    <a:pt x="10246" y="10"/>
                  </a:cubicBezTo>
                  <a:close/>
                  <a:moveTo>
                    <a:pt x="16042" y="6038"/>
                  </a:moveTo>
                  <a:cubicBezTo>
                    <a:pt x="16175" y="6060"/>
                    <a:pt x="16316" y="6123"/>
                    <a:pt x="16371" y="6147"/>
                  </a:cubicBezTo>
                  <a:cubicBezTo>
                    <a:pt x="17342" y="6567"/>
                    <a:pt x="18104" y="6825"/>
                    <a:pt x="18201" y="6955"/>
                  </a:cubicBezTo>
                  <a:cubicBezTo>
                    <a:pt x="18270" y="7186"/>
                    <a:pt x="18326" y="7449"/>
                    <a:pt x="18326" y="7449"/>
                  </a:cubicBezTo>
                  <a:cubicBezTo>
                    <a:pt x="18326" y="7449"/>
                    <a:pt x="17454" y="9005"/>
                    <a:pt x="17052" y="9124"/>
                  </a:cubicBezTo>
                  <a:cubicBezTo>
                    <a:pt x="16802" y="9205"/>
                    <a:pt x="15790" y="8946"/>
                    <a:pt x="15236" y="8972"/>
                  </a:cubicBezTo>
                  <a:cubicBezTo>
                    <a:pt x="15236" y="8703"/>
                    <a:pt x="15249" y="8450"/>
                    <a:pt x="15305" y="7950"/>
                  </a:cubicBezTo>
                  <a:cubicBezTo>
                    <a:pt x="15374" y="7347"/>
                    <a:pt x="15692" y="6443"/>
                    <a:pt x="15747" y="6174"/>
                  </a:cubicBezTo>
                  <a:cubicBezTo>
                    <a:pt x="15782" y="6034"/>
                    <a:pt x="15908" y="6016"/>
                    <a:pt x="16042" y="6038"/>
                  </a:cubicBezTo>
                  <a:close/>
                  <a:moveTo>
                    <a:pt x="5001" y="6053"/>
                  </a:moveTo>
                  <a:cubicBezTo>
                    <a:pt x="5137" y="6043"/>
                    <a:pt x="5286" y="6074"/>
                    <a:pt x="5317" y="6131"/>
                  </a:cubicBezTo>
                  <a:cubicBezTo>
                    <a:pt x="5456" y="6389"/>
                    <a:pt x="5454" y="6740"/>
                    <a:pt x="5551" y="7133"/>
                  </a:cubicBezTo>
                  <a:cubicBezTo>
                    <a:pt x="5704" y="7752"/>
                    <a:pt x="5968" y="8369"/>
                    <a:pt x="5898" y="8735"/>
                  </a:cubicBezTo>
                  <a:cubicBezTo>
                    <a:pt x="5870" y="8918"/>
                    <a:pt x="5912" y="9091"/>
                    <a:pt x="5898" y="9107"/>
                  </a:cubicBezTo>
                  <a:cubicBezTo>
                    <a:pt x="5898" y="9107"/>
                    <a:pt x="5413" y="9295"/>
                    <a:pt x="5205" y="9322"/>
                  </a:cubicBezTo>
                  <a:cubicBezTo>
                    <a:pt x="4899" y="9355"/>
                    <a:pt x="4593" y="9462"/>
                    <a:pt x="4537" y="9430"/>
                  </a:cubicBezTo>
                  <a:cubicBezTo>
                    <a:pt x="4149" y="9150"/>
                    <a:pt x="3152" y="7622"/>
                    <a:pt x="3042" y="7385"/>
                  </a:cubicBezTo>
                  <a:cubicBezTo>
                    <a:pt x="3097" y="7251"/>
                    <a:pt x="3139" y="7062"/>
                    <a:pt x="3167" y="6965"/>
                  </a:cubicBezTo>
                  <a:cubicBezTo>
                    <a:pt x="3181" y="6922"/>
                    <a:pt x="3206" y="6884"/>
                    <a:pt x="3276" y="6852"/>
                  </a:cubicBezTo>
                  <a:cubicBezTo>
                    <a:pt x="3539" y="6701"/>
                    <a:pt x="4330" y="6260"/>
                    <a:pt x="4871" y="6077"/>
                  </a:cubicBezTo>
                  <a:cubicBezTo>
                    <a:pt x="4909" y="6063"/>
                    <a:pt x="4955" y="6057"/>
                    <a:pt x="5001" y="6053"/>
                  </a:cubicBezTo>
                  <a:close/>
                </a:path>
              </a:pathLst>
            </a:custGeom>
            <a:solidFill>
              <a:srgbClr val="FFFFFF"/>
            </a:solidFill>
            <a:ln w="12700" cap="flat">
              <a:solidFill>
                <a:schemeClr val="accent1"/>
              </a:solidFill>
              <a:prstDash val="solid"/>
              <a:miter lim="800000"/>
            </a:ln>
            <a:effectLst/>
          </p:spPr>
          <p:txBody>
            <a:bodyPr wrap="square" lIns="34289" tIns="34289" rIns="34289" bIns="34289" numCol="1" anchor="ctr">
              <a:noAutofit/>
            </a:bodyPr>
            <a:lstStyle/>
            <a:p>
              <a:endParaRPr sz="1350"/>
            </a:p>
          </p:txBody>
        </p:sp>
        <p:sp>
          <p:nvSpPr>
            <p:cNvPr id="581" name="Man"/>
            <p:cNvSpPr/>
            <p:nvPr/>
          </p:nvSpPr>
          <p:spPr>
            <a:xfrm>
              <a:off x="3439462" y="1354559"/>
              <a:ext cx="335316" cy="865671"/>
            </a:xfrm>
            <a:custGeom>
              <a:avLst/>
              <a:gdLst/>
              <a:ahLst/>
              <a:cxnLst>
                <a:cxn ang="0">
                  <a:pos x="wd2" y="hd2"/>
                </a:cxn>
                <a:cxn ang="5400000">
                  <a:pos x="wd2" y="hd2"/>
                </a:cxn>
                <a:cxn ang="10800000">
                  <a:pos x="wd2" y="hd2"/>
                </a:cxn>
                <a:cxn ang="16200000">
                  <a:pos x="wd2" y="hd2"/>
                </a:cxn>
              </a:cxnLst>
              <a:rect l="0" t="0" r="r" b="b"/>
              <a:pathLst>
                <a:path w="21470" h="21502" extrusionOk="0">
                  <a:moveTo>
                    <a:pt x="10246" y="10"/>
                  </a:moveTo>
                  <a:cubicBezTo>
                    <a:pt x="9651" y="39"/>
                    <a:pt x="9052" y="142"/>
                    <a:pt x="8490" y="331"/>
                  </a:cubicBezTo>
                  <a:cubicBezTo>
                    <a:pt x="7409" y="697"/>
                    <a:pt x="7827" y="1471"/>
                    <a:pt x="7827" y="1471"/>
                  </a:cubicBezTo>
                  <a:cubicBezTo>
                    <a:pt x="7827" y="1471"/>
                    <a:pt x="7467" y="1472"/>
                    <a:pt x="7689" y="1837"/>
                  </a:cubicBezTo>
                  <a:cubicBezTo>
                    <a:pt x="7827" y="2069"/>
                    <a:pt x="7730" y="2122"/>
                    <a:pt x="8174" y="2197"/>
                  </a:cubicBezTo>
                  <a:cubicBezTo>
                    <a:pt x="8285" y="2477"/>
                    <a:pt x="8629" y="2493"/>
                    <a:pt x="8629" y="2983"/>
                  </a:cubicBezTo>
                  <a:cubicBezTo>
                    <a:pt x="8629" y="2988"/>
                    <a:pt x="8355" y="2978"/>
                    <a:pt x="8161" y="3134"/>
                  </a:cubicBezTo>
                  <a:cubicBezTo>
                    <a:pt x="8106" y="3177"/>
                    <a:pt x="8049" y="3322"/>
                    <a:pt x="7827" y="3359"/>
                  </a:cubicBezTo>
                  <a:cubicBezTo>
                    <a:pt x="6842" y="3542"/>
                    <a:pt x="4636" y="3731"/>
                    <a:pt x="4095" y="3941"/>
                  </a:cubicBezTo>
                  <a:cubicBezTo>
                    <a:pt x="3332" y="4237"/>
                    <a:pt x="185" y="6557"/>
                    <a:pt x="185" y="6783"/>
                  </a:cubicBezTo>
                  <a:cubicBezTo>
                    <a:pt x="185" y="7133"/>
                    <a:pt x="112" y="7369"/>
                    <a:pt x="306" y="7546"/>
                  </a:cubicBezTo>
                  <a:cubicBezTo>
                    <a:pt x="1138" y="8300"/>
                    <a:pt x="2140" y="9548"/>
                    <a:pt x="3388" y="10139"/>
                  </a:cubicBezTo>
                  <a:cubicBezTo>
                    <a:pt x="3555" y="10220"/>
                    <a:pt x="3874" y="10313"/>
                    <a:pt x="4290" y="10366"/>
                  </a:cubicBezTo>
                  <a:cubicBezTo>
                    <a:pt x="4706" y="10420"/>
                    <a:pt x="5414" y="10539"/>
                    <a:pt x="5400" y="10636"/>
                  </a:cubicBezTo>
                  <a:cubicBezTo>
                    <a:pt x="5261" y="11507"/>
                    <a:pt x="4984" y="13595"/>
                    <a:pt x="4775" y="14591"/>
                  </a:cubicBezTo>
                  <a:cubicBezTo>
                    <a:pt x="4637" y="15242"/>
                    <a:pt x="4526" y="15984"/>
                    <a:pt x="4429" y="16447"/>
                  </a:cubicBezTo>
                  <a:cubicBezTo>
                    <a:pt x="4262" y="17244"/>
                    <a:pt x="4221" y="18180"/>
                    <a:pt x="3666" y="19165"/>
                  </a:cubicBezTo>
                  <a:cubicBezTo>
                    <a:pt x="3416" y="19617"/>
                    <a:pt x="2972" y="20214"/>
                    <a:pt x="3250" y="20214"/>
                  </a:cubicBezTo>
                  <a:cubicBezTo>
                    <a:pt x="2833" y="20612"/>
                    <a:pt x="1236" y="20827"/>
                    <a:pt x="432" y="20913"/>
                  </a:cubicBezTo>
                  <a:cubicBezTo>
                    <a:pt x="154" y="20940"/>
                    <a:pt x="-25" y="21043"/>
                    <a:pt x="3" y="21156"/>
                  </a:cubicBezTo>
                  <a:lnTo>
                    <a:pt x="29" y="21225"/>
                  </a:lnTo>
                  <a:cubicBezTo>
                    <a:pt x="43" y="21311"/>
                    <a:pt x="324" y="21344"/>
                    <a:pt x="393" y="21344"/>
                  </a:cubicBezTo>
                  <a:cubicBezTo>
                    <a:pt x="837" y="21376"/>
                    <a:pt x="2207" y="21461"/>
                    <a:pt x="3206" y="21305"/>
                  </a:cubicBezTo>
                  <a:cubicBezTo>
                    <a:pt x="4371" y="21128"/>
                    <a:pt x="5857" y="21247"/>
                    <a:pt x="7008" y="21188"/>
                  </a:cubicBezTo>
                  <a:cubicBezTo>
                    <a:pt x="7355" y="21171"/>
                    <a:pt x="7398" y="20692"/>
                    <a:pt x="7259" y="20471"/>
                  </a:cubicBezTo>
                  <a:cubicBezTo>
                    <a:pt x="7218" y="20407"/>
                    <a:pt x="7134" y="20375"/>
                    <a:pt x="7134" y="20375"/>
                  </a:cubicBezTo>
                  <a:lnTo>
                    <a:pt x="7190" y="20412"/>
                  </a:lnTo>
                  <a:cubicBezTo>
                    <a:pt x="7773" y="20434"/>
                    <a:pt x="8367" y="17905"/>
                    <a:pt x="8742" y="15860"/>
                  </a:cubicBezTo>
                  <a:cubicBezTo>
                    <a:pt x="8908" y="14999"/>
                    <a:pt x="10033" y="13116"/>
                    <a:pt x="10394" y="12497"/>
                  </a:cubicBezTo>
                  <a:cubicBezTo>
                    <a:pt x="10421" y="12443"/>
                    <a:pt x="10630" y="12443"/>
                    <a:pt x="10658" y="12497"/>
                  </a:cubicBezTo>
                  <a:cubicBezTo>
                    <a:pt x="10880" y="12987"/>
                    <a:pt x="11168" y="14031"/>
                    <a:pt x="11473" y="14757"/>
                  </a:cubicBezTo>
                  <a:cubicBezTo>
                    <a:pt x="11542" y="14924"/>
                    <a:pt x="11753" y="15564"/>
                    <a:pt x="11781" y="15968"/>
                  </a:cubicBezTo>
                  <a:cubicBezTo>
                    <a:pt x="11892" y="17206"/>
                    <a:pt x="11572" y="19842"/>
                    <a:pt x="12002" y="20175"/>
                  </a:cubicBezTo>
                  <a:cubicBezTo>
                    <a:pt x="12002" y="20175"/>
                    <a:pt x="11906" y="20682"/>
                    <a:pt x="11490" y="21053"/>
                  </a:cubicBezTo>
                  <a:cubicBezTo>
                    <a:pt x="10908" y="21575"/>
                    <a:pt x="13763" y="21580"/>
                    <a:pt x="14568" y="21381"/>
                  </a:cubicBezTo>
                  <a:cubicBezTo>
                    <a:pt x="15608" y="21128"/>
                    <a:pt x="14986" y="20682"/>
                    <a:pt x="15028" y="20488"/>
                  </a:cubicBezTo>
                  <a:cubicBezTo>
                    <a:pt x="15125" y="20316"/>
                    <a:pt x="15333" y="20316"/>
                    <a:pt x="15444" y="19950"/>
                  </a:cubicBezTo>
                  <a:cubicBezTo>
                    <a:pt x="15763" y="18841"/>
                    <a:pt x="15485" y="17442"/>
                    <a:pt x="15513" y="16318"/>
                  </a:cubicBezTo>
                  <a:cubicBezTo>
                    <a:pt x="15527" y="15946"/>
                    <a:pt x="15886" y="15230"/>
                    <a:pt x="15886" y="14229"/>
                  </a:cubicBezTo>
                  <a:cubicBezTo>
                    <a:pt x="15886" y="13223"/>
                    <a:pt x="15888" y="12330"/>
                    <a:pt x="15721" y="11431"/>
                  </a:cubicBezTo>
                  <a:cubicBezTo>
                    <a:pt x="15610" y="10839"/>
                    <a:pt x="16110" y="10802"/>
                    <a:pt x="15652" y="10044"/>
                  </a:cubicBezTo>
                  <a:cubicBezTo>
                    <a:pt x="17247" y="10108"/>
                    <a:pt x="17453" y="10054"/>
                    <a:pt x="17967" y="9801"/>
                  </a:cubicBezTo>
                  <a:cubicBezTo>
                    <a:pt x="19312" y="9123"/>
                    <a:pt x="20798" y="7585"/>
                    <a:pt x="21062" y="7321"/>
                  </a:cubicBezTo>
                  <a:cubicBezTo>
                    <a:pt x="21575" y="7278"/>
                    <a:pt x="21546" y="6846"/>
                    <a:pt x="21296" y="6534"/>
                  </a:cubicBezTo>
                  <a:cubicBezTo>
                    <a:pt x="21226" y="6453"/>
                    <a:pt x="20909" y="6465"/>
                    <a:pt x="20854" y="6384"/>
                  </a:cubicBezTo>
                  <a:cubicBezTo>
                    <a:pt x="20424" y="5755"/>
                    <a:pt x="17691" y="4302"/>
                    <a:pt x="17247" y="3990"/>
                  </a:cubicBezTo>
                  <a:cubicBezTo>
                    <a:pt x="16859" y="3715"/>
                    <a:pt x="14264" y="3516"/>
                    <a:pt x="13376" y="3381"/>
                  </a:cubicBezTo>
                  <a:cubicBezTo>
                    <a:pt x="13237" y="3360"/>
                    <a:pt x="13085" y="3300"/>
                    <a:pt x="13029" y="3247"/>
                  </a:cubicBezTo>
                  <a:cubicBezTo>
                    <a:pt x="13001" y="3225"/>
                    <a:pt x="12988" y="3204"/>
                    <a:pt x="12960" y="3183"/>
                  </a:cubicBezTo>
                  <a:cubicBezTo>
                    <a:pt x="12724" y="2984"/>
                    <a:pt x="12392" y="2989"/>
                    <a:pt x="12392" y="2989"/>
                  </a:cubicBezTo>
                  <a:cubicBezTo>
                    <a:pt x="12350" y="2839"/>
                    <a:pt x="12319" y="2714"/>
                    <a:pt x="12444" y="2628"/>
                  </a:cubicBezTo>
                  <a:cubicBezTo>
                    <a:pt x="12610" y="2504"/>
                    <a:pt x="12750" y="2364"/>
                    <a:pt x="12847" y="2219"/>
                  </a:cubicBezTo>
                  <a:cubicBezTo>
                    <a:pt x="13041" y="2203"/>
                    <a:pt x="13196" y="2213"/>
                    <a:pt x="13376" y="1933"/>
                  </a:cubicBezTo>
                  <a:cubicBezTo>
                    <a:pt x="13445" y="1810"/>
                    <a:pt x="13748" y="1482"/>
                    <a:pt x="13276" y="1471"/>
                  </a:cubicBezTo>
                  <a:cubicBezTo>
                    <a:pt x="13373" y="1245"/>
                    <a:pt x="13679" y="444"/>
                    <a:pt x="12500" y="272"/>
                  </a:cubicBezTo>
                  <a:cubicBezTo>
                    <a:pt x="12154" y="223"/>
                    <a:pt x="12141" y="153"/>
                    <a:pt x="11989" y="126"/>
                  </a:cubicBezTo>
                  <a:cubicBezTo>
                    <a:pt x="11434" y="23"/>
                    <a:pt x="10841" y="-20"/>
                    <a:pt x="10246" y="10"/>
                  </a:cubicBezTo>
                  <a:close/>
                  <a:moveTo>
                    <a:pt x="16042" y="6038"/>
                  </a:moveTo>
                  <a:cubicBezTo>
                    <a:pt x="16175" y="6060"/>
                    <a:pt x="16316" y="6123"/>
                    <a:pt x="16371" y="6147"/>
                  </a:cubicBezTo>
                  <a:cubicBezTo>
                    <a:pt x="17342" y="6567"/>
                    <a:pt x="18104" y="6825"/>
                    <a:pt x="18201" y="6955"/>
                  </a:cubicBezTo>
                  <a:cubicBezTo>
                    <a:pt x="18270" y="7186"/>
                    <a:pt x="18326" y="7449"/>
                    <a:pt x="18326" y="7449"/>
                  </a:cubicBezTo>
                  <a:cubicBezTo>
                    <a:pt x="18326" y="7449"/>
                    <a:pt x="17454" y="9005"/>
                    <a:pt x="17052" y="9124"/>
                  </a:cubicBezTo>
                  <a:cubicBezTo>
                    <a:pt x="16802" y="9205"/>
                    <a:pt x="15790" y="8946"/>
                    <a:pt x="15236" y="8972"/>
                  </a:cubicBezTo>
                  <a:cubicBezTo>
                    <a:pt x="15236" y="8703"/>
                    <a:pt x="15249" y="8450"/>
                    <a:pt x="15305" y="7950"/>
                  </a:cubicBezTo>
                  <a:cubicBezTo>
                    <a:pt x="15374" y="7347"/>
                    <a:pt x="15692" y="6443"/>
                    <a:pt x="15747" y="6174"/>
                  </a:cubicBezTo>
                  <a:cubicBezTo>
                    <a:pt x="15782" y="6034"/>
                    <a:pt x="15908" y="6016"/>
                    <a:pt x="16042" y="6038"/>
                  </a:cubicBezTo>
                  <a:close/>
                  <a:moveTo>
                    <a:pt x="5001" y="6053"/>
                  </a:moveTo>
                  <a:cubicBezTo>
                    <a:pt x="5137" y="6043"/>
                    <a:pt x="5286" y="6074"/>
                    <a:pt x="5317" y="6131"/>
                  </a:cubicBezTo>
                  <a:cubicBezTo>
                    <a:pt x="5456" y="6389"/>
                    <a:pt x="5454" y="6740"/>
                    <a:pt x="5551" y="7133"/>
                  </a:cubicBezTo>
                  <a:cubicBezTo>
                    <a:pt x="5704" y="7752"/>
                    <a:pt x="5968" y="8369"/>
                    <a:pt x="5898" y="8735"/>
                  </a:cubicBezTo>
                  <a:cubicBezTo>
                    <a:pt x="5870" y="8918"/>
                    <a:pt x="5912" y="9091"/>
                    <a:pt x="5898" y="9107"/>
                  </a:cubicBezTo>
                  <a:cubicBezTo>
                    <a:pt x="5898" y="9107"/>
                    <a:pt x="5413" y="9295"/>
                    <a:pt x="5205" y="9322"/>
                  </a:cubicBezTo>
                  <a:cubicBezTo>
                    <a:pt x="4899" y="9355"/>
                    <a:pt x="4593" y="9462"/>
                    <a:pt x="4537" y="9430"/>
                  </a:cubicBezTo>
                  <a:cubicBezTo>
                    <a:pt x="4149" y="9150"/>
                    <a:pt x="3152" y="7622"/>
                    <a:pt x="3042" y="7385"/>
                  </a:cubicBezTo>
                  <a:cubicBezTo>
                    <a:pt x="3097" y="7251"/>
                    <a:pt x="3139" y="7062"/>
                    <a:pt x="3167" y="6965"/>
                  </a:cubicBezTo>
                  <a:cubicBezTo>
                    <a:pt x="3181" y="6922"/>
                    <a:pt x="3206" y="6884"/>
                    <a:pt x="3276" y="6852"/>
                  </a:cubicBezTo>
                  <a:cubicBezTo>
                    <a:pt x="3539" y="6701"/>
                    <a:pt x="4330" y="6260"/>
                    <a:pt x="4871" y="6077"/>
                  </a:cubicBezTo>
                  <a:cubicBezTo>
                    <a:pt x="4909" y="6063"/>
                    <a:pt x="4955" y="6057"/>
                    <a:pt x="5001" y="6053"/>
                  </a:cubicBezTo>
                  <a:close/>
                </a:path>
              </a:pathLst>
            </a:custGeom>
            <a:solidFill>
              <a:srgbClr val="FFFFFF"/>
            </a:solidFill>
            <a:ln w="12700" cap="flat">
              <a:solidFill>
                <a:schemeClr val="accent1"/>
              </a:solidFill>
              <a:prstDash val="solid"/>
              <a:miter lim="800000"/>
            </a:ln>
            <a:effectLst/>
          </p:spPr>
          <p:txBody>
            <a:bodyPr wrap="square" lIns="34289" tIns="34289" rIns="34289" bIns="34289" numCol="1" anchor="ctr">
              <a:noAutofit/>
            </a:bodyPr>
            <a:lstStyle/>
            <a:p>
              <a:endParaRPr sz="1350"/>
            </a:p>
          </p:txBody>
        </p:sp>
        <p:grpSp>
          <p:nvGrpSpPr>
            <p:cNvPr id="585" name="Group"/>
            <p:cNvGrpSpPr/>
            <p:nvPr/>
          </p:nvGrpSpPr>
          <p:grpSpPr>
            <a:xfrm>
              <a:off x="2752830" y="2603164"/>
              <a:ext cx="1708580" cy="865671"/>
              <a:chOff x="0" y="0"/>
              <a:chExt cx="1708579" cy="865669"/>
            </a:xfrm>
          </p:grpSpPr>
          <p:sp>
            <p:nvSpPr>
              <p:cNvPr id="582" name="Man"/>
              <p:cNvSpPr/>
              <p:nvPr/>
            </p:nvSpPr>
            <p:spPr>
              <a:xfrm>
                <a:off x="0" y="0"/>
                <a:ext cx="335315" cy="865670"/>
              </a:xfrm>
              <a:custGeom>
                <a:avLst/>
                <a:gdLst/>
                <a:ahLst/>
                <a:cxnLst>
                  <a:cxn ang="0">
                    <a:pos x="wd2" y="hd2"/>
                  </a:cxn>
                  <a:cxn ang="5400000">
                    <a:pos x="wd2" y="hd2"/>
                  </a:cxn>
                  <a:cxn ang="10800000">
                    <a:pos x="wd2" y="hd2"/>
                  </a:cxn>
                  <a:cxn ang="16200000">
                    <a:pos x="wd2" y="hd2"/>
                  </a:cxn>
                </a:cxnLst>
                <a:rect l="0" t="0" r="r" b="b"/>
                <a:pathLst>
                  <a:path w="21470" h="21502" extrusionOk="0">
                    <a:moveTo>
                      <a:pt x="10246" y="10"/>
                    </a:moveTo>
                    <a:cubicBezTo>
                      <a:pt x="9651" y="39"/>
                      <a:pt x="9052" y="142"/>
                      <a:pt x="8490" y="331"/>
                    </a:cubicBezTo>
                    <a:cubicBezTo>
                      <a:pt x="7409" y="697"/>
                      <a:pt x="7827" y="1471"/>
                      <a:pt x="7827" y="1471"/>
                    </a:cubicBezTo>
                    <a:cubicBezTo>
                      <a:pt x="7827" y="1471"/>
                      <a:pt x="7467" y="1472"/>
                      <a:pt x="7689" y="1837"/>
                    </a:cubicBezTo>
                    <a:cubicBezTo>
                      <a:pt x="7827" y="2069"/>
                      <a:pt x="7730" y="2122"/>
                      <a:pt x="8174" y="2197"/>
                    </a:cubicBezTo>
                    <a:cubicBezTo>
                      <a:pt x="8285" y="2477"/>
                      <a:pt x="8629" y="2493"/>
                      <a:pt x="8629" y="2983"/>
                    </a:cubicBezTo>
                    <a:cubicBezTo>
                      <a:pt x="8629" y="2988"/>
                      <a:pt x="8355" y="2978"/>
                      <a:pt x="8161" y="3134"/>
                    </a:cubicBezTo>
                    <a:cubicBezTo>
                      <a:pt x="8106" y="3177"/>
                      <a:pt x="8049" y="3322"/>
                      <a:pt x="7827" y="3359"/>
                    </a:cubicBezTo>
                    <a:cubicBezTo>
                      <a:pt x="6842" y="3542"/>
                      <a:pt x="4636" y="3731"/>
                      <a:pt x="4095" y="3941"/>
                    </a:cubicBezTo>
                    <a:cubicBezTo>
                      <a:pt x="3332" y="4237"/>
                      <a:pt x="185" y="6557"/>
                      <a:pt x="185" y="6783"/>
                    </a:cubicBezTo>
                    <a:cubicBezTo>
                      <a:pt x="185" y="7133"/>
                      <a:pt x="112" y="7369"/>
                      <a:pt x="306" y="7546"/>
                    </a:cubicBezTo>
                    <a:cubicBezTo>
                      <a:pt x="1138" y="8300"/>
                      <a:pt x="2140" y="9548"/>
                      <a:pt x="3388" y="10139"/>
                    </a:cubicBezTo>
                    <a:cubicBezTo>
                      <a:pt x="3555" y="10220"/>
                      <a:pt x="3874" y="10313"/>
                      <a:pt x="4290" y="10366"/>
                    </a:cubicBezTo>
                    <a:cubicBezTo>
                      <a:pt x="4706" y="10420"/>
                      <a:pt x="5414" y="10539"/>
                      <a:pt x="5400" y="10636"/>
                    </a:cubicBezTo>
                    <a:cubicBezTo>
                      <a:pt x="5261" y="11507"/>
                      <a:pt x="4984" y="13595"/>
                      <a:pt x="4775" y="14591"/>
                    </a:cubicBezTo>
                    <a:cubicBezTo>
                      <a:pt x="4637" y="15242"/>
                      <a:pt x="4526" y="15984"/>
                      <a:pt x="4429" y="16447"/>
                    </a:cubicBezTo>
                    <a:cubicBezTo>
                      <a:pt x="4262" y="17244"/>
                      <a:pt x="4221" y="18180"/>
                      <a:pt x="3666" y="19165"/>
                    </a:cubicBezTo>
                    <a:cubicBezTo>
                      <a:pt x="3416" y="19617"/>
                      <a:pt x="2972" y="20214"/>
                      <a:pt x="3250" y="20214"/>
                    </a:cubicBezTo>
                    <a:cubicBezTo>
                      <a:pt x="2833" y="20612"/>
                      <a:pt x="1236" y="20827"/>
                      <a:pt x="432" y="20913"/>
                    </a:cubicBezTo>
                    <a:cubicBezTo>
                      <a:pt x="154" y="20940"/>
                      <a:pt x="-25" y="21043"/>
                      <a:pt x="3" y="21156"/>
                    </a:cubicBezTo>
                    <a:lnTo>
                      <a:pt x="29" y="21225"/>
                    </a:lnTo>
                    <a:cubicBezTo>
                      <a:pt x="43" y="21311"/>
                      <a:pt x="324" y="21344"/>
                      <a:pt x="393" y="21344"/>
                    </a:cubicBezTo>
                    <a:cubicBezTo>
                      <a:pt x="837" y="21376"/>
                      <a:pt x="2207" y="21461"/>
                      <a:pt x="3206" y="21305"/>
                    </a:cubicBezTo>
                    <a:cubicBezTo>
                      <a:pt x="4371" y="21128"/>
                      <a:pt x="5857" y="21247"/>
                      <a:pt x="7008" y="21188"/>
                    </a:cubicBezTo>
                    <a:cubicBezTo>
                      <a:pt x="7355" y="21171"/>
                      <a:pt x="7398" y="20692"/>
                      <a:pt x="7259" y="20471"/>
                    </a:cubicBezTo>
                    <a:cubicBezTo>
                      <a:pt x="7218" y="20407"/>
                      <a:pt x="7134" y="20375"/>
                      <a:pt x="7134" y="20375"/>
                    </a:cubicBezTo>
                    <a:lnTo>
                      <a:pt x="7190" y="20412"/>
                    </a:lnTo>
                    <a:cubicBezTo>
                      <a:pt x="7773" y="20434"/>
                      <a:pt x="8367" y="17905"/>
                      <a:pt x="8742" y="15860"/>
                    </a:cubicBezTo>
                    <a:cubicBezTo>
                      <a:pt x="8908" y="14999"/>
                      <a:pt x="10033" y="13116"/>
                      <a:pt x="10394" y="12497"/>
                    </a:cubicBezTo>
                    <a:cubicBezTo>
                      <a:pt x="10421" y="12443"/>
                      <a:pt x="10630" y="12443"/>
                      <a:pt x="10658" y="12497"/>
                    </a:cubicBezTo>
                    <a:cubicBezTo>
                      <a:pt x="10880" y="12987"/>
                      <a:pt x="11168" y="14031"/>
                      <a:pt x="11473" y="14757"/>
                    </a:cubicBezTo>
                    <a:cubicBezTo>
                      <a:pt x="11542" y="14924"/>
                      <a:pt x="11753" y="15564"/>
                      <a:pt x="11781" y="15968"/>
                    </a:cubicBezTo>
                    <a:cubicBezTo>
                      <a:pt x="11892" y="17206"/>
                      <a:pt x="11572" y="19842"/>
                      <a:pt x="12002" y="20175"/>
                    </a:cubicBezTo>
                    <a:cubicBezTo>
                      <a:pt x="12002" y="20175"/>
                      <a:pt x="11906" y="20682"/>
                      <a:pt x="11490" y="21053"/>
                    </a:cubicBezTo>
                    <a:cubicBezTo>
                      <a:pt x="10908" y="21575"/>
                      <a:pt x="13763" y="21580"/>
                      <a:pt x="14568" y="21381"/>
                    </a:cubicBezTo>
                    <a:cubicBezTo>
                      <a:pt x="15608" y="21128"/>
                      <a:pt x="14986" y="20682"/>
                      <a:pt x="15028" y="20488"/>
                    </a:cubicBezTo>
                    <a:cubicBezTo>
                      <a:pt x="15125" y="20316"/>
                      <a:pt x="15333" y="20316"/>
                      <a:pt x="15444" y="19950"/>
                    </a:cubicBezTo>
                    <a:cubicBezTo>
                      <a:pt x="15763" y="18841"/>
                      <a:pt x="15485" y="17442"/>
                      <a:pt x="15513" y="16318"/>
                    </a:cubicBezTo>
                    <a:cubicBezTo>
                      <a:pt x="15527" y="15946"/>
                      <a:pt x="15886" y="15230"/>
                      <a:pt x="15886" y="14229"/>
                    </a:cubicBezTo>
                    <a:cubicBezTo>
                      <a:pt x="15886" y="13223"/>
                      <a:pt x="15888" y="12330"/>
                      <a:pt x="15721" y="11431"/>
                    </a:cubicBezTo>
                    <a:cubicBezTo>
                      <a:pt x="15610" y="10839"/>
                      <a:pt x="16110" y="10802"/>
                      <a:pt x="15652" y="10044"/>
                    </a:cubicBezTo>
                    <a:cubicBezTo>
                      <a:pt x="17247" y="10108"/>
                      <a:pt x="17453" y="10054"/>
                      <a:pt x="17967" y="9801"/>
                    </a:cubicBezTo>
                    <a:cubicBezTo>
                      <a:pt x="19312" y="9123"/>
                      <a:pt x="20798" y="7585"/>
                      <a:pt x="21062" y="7321"/>
                    </a:cubicBezTo>
                    <a:cubicBezTo>
                      <a:pt x="21575" y="7278"/>
                      <a:pt x="21546" y="6846"/>
                      <a:pt x="21296" y="6534"/>
                    </a:cubicBezTo>
                    <a:cubicBezTo>
                      <a:pt x="21226" y="6453"/>
                      <a:pt x="20909" y="6465"/>
                      <a:pt x="20854" y="6384"/>
                    </a:cubicBezTo>
                    <a:cubicBezTo>
                      <a:pt x="20424" y="5755"/>
                      <a:pt x="17691" y="4302"/>
                      <a:pt x="17247" y="3990"/>
                    </a:cubicBezTo>
                    <a:cubicBezTo>
                      <a:pt x="16859" y="3715"/>
                      <a:pt x="14264" y="3516"/>
                      <a:pt x="13376" y="3381"/>
                    </a:cubicBezTo>
                    <a:cubicBezTo>
                      <a:pt x="13237" y="3360"/>
                      <a:pt x="13085" y="3300"/>
                      <a:pt x="13029" y="3247"/>
                    </a:cubicBezTo>
                    <a:cubicBezTo>
                      <a:pt x="13001" y="3225"/>
                      <a:pt x="12988" y="3204"/>
                      <a:pt x="12960" y="3183"/>
                    </a:cubicBezTo>
                    <a:cubicBezTo>
                      <a:pt x="12724" y="2984"/>
                      <a:pt x="12392" y="2989"/>
                      <a:pt x="12392" y="2989"/>
                    </a:cubicBezTo>
                    <a:cubicBezTo>
                      <a:pt x="12350" y="2839"/>
                      <a:pt x="12319" y="2714"/>
                      <a:pt x="12444" y="2628"/>
                    </a:cubicBezTo>
                    <a:cubicBezTo>
                      <a:pt x="12610" y="2504"/>
                      <a:pt x="12750" y="2364"/>
                      <a:pt x="12847" y="2219"/>
                    </a:cubicBezTo>
                    <a:cubicBezTo>
                      <a:pt x="13041" y="2203"/>
                      <a:pt x="13196" y="2213"/>
                      <a:pt x="13376" y="1933"/>
                    </a:cubicBezTo>
                    <a:cubicBezTo>
                      <a:pt x="13445" y="1810"/>
                      <a:pt x="13748" y="1482"/>
                      <a:pt x="13276" y="1471"/>
                    </a:cubicBezTo>
                    <a:cubicBezTo>
                      <a:pt x="13373" y="1245"/>
                      <a:pt x="13679" y="444"/>
                      <a:pt x="12500" y="272"/>
                    </a:cubicBezTo>
                    <a:cubicBezTo>
                      <a:pt x="12154" y="223"/>
                      <a:pt x="12141" y="153"/>
                      <a:pt x="11989" y="126"/>
                    </a:cubicBezTo>
                    <a:cubicBezTo>
                      <a:pt x="11434" y="23"/>
                      <a:pt x="10841" y="-20"/>
                      <a:pt x="10246" y="10"/>
                    </a:cubicBezTo>
                    <a:close/>
                    <a:moveTo>
                      <a:pt x="16042" y="6038"/>
                    </a:moveTo>
                    <a:cubicBezTo>
                      <a:pt x="16175" y="6060"/>
                      <a:pt x="16316" y="6123"/>
                      <a:pt x="16371" y="6147"/>
                    </a:cubicBezTo>
                    <a:cubicBezTo>
                      <a:pt x="17342" y="6567"/>
                      <a:pt x="18104" y="6825"/>
                      <a:pt x="18201" y="6955"/>
                    </a:cubicBezTo>
                    <a:cubicBezTo>
                      <a:pt x="18270" y="7186"/>
                      <a:pt x="18326" y="7449"/>
                      <a:pt x="18326" y="7449"/>
                    </a:cubicBezTo>
                    <a:cubicBezTo>
                      <a:pt x="18326" y="7449"/>
                      <a:pt x="17454" y="9005"/>
                      <a:pt x="17052" y="9124"/>
                    </a:cubicBezTo>
                    <a:cubicBezTo>
                      <a:pt x="16802" y="9205"/>
                      <a:pt x="15790" y="8946"/>
                      <a:pt x="15236" y="8972"/>
                    </a:cubicBezTo>
                    <a:cubicBezTo>
                      <a:pt x="15236" y="8703"/>
                      <a:pt x="15249" y="8450"/>
                      <a:pt x="15305" y="7950"/>
                    </a:cubicBezTo>
                    <a:cubicBezTo>
                      <a:pt x="15374" y="7347"/>
                      <a:pt x="15692" y="6443"/>
                      <a:pt x="15747" y="6174"/>
                    </a:cubicBezTo>
                    <a:cubicBezTo>
                      <a:pt x="15782" y="6034"/>
                      <a:pt x="15908" y="6016"/>
                      <a:pt x="16042" y="6038"/>
                    </a:cubicBezTo>
                    <a:close/>
                    <a:moveTo>
                      <a:pt x="5001" y="6053"/>
                    </a:moveTo>
                    <a:cubicBezTo>
                      <a:pt x="5137" y="6043"/>
                      <a:pt x="5286" y="6074"/>
                      <a:pt x="5317" y="6131"/>
                    </a:cubicBezTo>
                    <a:cubicBezTo>
                      <a:pt x="5456" y="6389"/>
                      <a:pt x="5454" y="6740"/>
                      <a:pt x="5551" y="7133"/>
                    </a:cubicBezTo>
                    <a:cubicBezTo>
                      <a:pt x="5704" y="7752"/>
                      <a:pt x="5968" y="8369"/>
                      <a:pt x="5898" y="8735"/>
                    </a:cubicBezTo>
                    <a:cubicBezTo>
                      <a:pt x="5870" y="8918"/>
                      <a:pt x="5912" y="9091"/>
                      <a:pt x="5898" y="9107"/>
                    </a:cubicBezTo>
                    <a:cubicBezTo>
                      <a:pt x="5898" y="9107"/>
                      <a:pt x="5413" y="9295"/>
                      <a:pt x="5205" y="9322"/>
                    </a:cubicBezTo>
                    <a:cubicBezTo>
                      <a:pt x="4899" y="9355"/>
                      <a:pt x="4593" y="9462"/>
                      <a:pt x="4537" y="9430"/>
                    </a:cubicBezTo>
                    <a:cubicBezTo>
                      <a:pt x="4149" y="9150"/>
                      <a:pt x="3152" y="7622"/>
                      <a:pt x="3042" y="7385"/>
                    </a:cubicBezTo>
                    <a:cubicBezTo>
                      <a:pt x="3097" y="7251"/>
                      <a:pt x="3139" y="7062"/>
                      <a:pt x="3167" y="6965"/>
                    </a:cubicBezTo>
                    <a:cubicBezTo>
                      <a:pt x="3181" y="6922"/>
                      <a:pt x="3206" y="6884"/>
                      <a:pt x="3276" y="6852"/>
                    </a:cubicBezTo>
                    <a:cubicBezTo>
                      <a:pt x="3539" y="6701"/>
                      <a:pt x="4330" y="6260"/>
                      <a:pt x="4871" y="6077"/>
                    </a:cubicBezTo>
                    <a:cubicBezTo>
                      <a:pt x="4909" y="6063"/>
                      <a:pt x="4955" y="6057"/>
                      <a:pt x="5001" y="6053"/>
                    </a:cubicBezTo>
                    <a:close/>
                  </a:path>
                </a:pathLst>
              </a:custGeom>
              <a:solidFill>
                <a:srgbClr val="FFFFFF"/>
              </a:solidFill>
              <a:ln w="12700" cap="flat">
                <a:solidFill>
                  <a:schemeClr val="accent1"/>
                </a:solidFill>
                <a:prstDash val="solid"/>
                <a:miter lim="800000"/>
              </a:ln>
              <a:effectLst/>
            </p:spPr>
            <p:txBody>
              <a:bodyPr wrap="square" lIns="34289" tIns="34289" rIns="34289" bIns="34289" numCol="1" anchor="ctr">
                <a:noAutofit/>
              </a:bodyPr>
              <a:lstStyle/>
              <a:p>
                <a:endParaRPr sz="1350"/>
              </a:p>
            </p:txBody>
          </p:sp>
          <p:sp>
            <p:nvSpPr>
              <p:cNvPr id="583" name="Man"/>
              <p:cNvSpPr/>
              <p:nvPr/>
            </p:nvSpPr>
            <p:spPr>
              <a:xfrm>
                <a:off x="686632" y="0"/>
                <a:ext cx="335316" cy="865670"/>
              </a:xfrm>
              <a:custGeom>
                <a:avLst/>
                <a:gdLst/>
                <a:ahLst/>
                <a:cxnLst>
                  <a:cxn ang="0">
                    <a:pos x="wd2" y="hd2"/>
                  </a:cxn>
                  <a:cxn ang="5400000">
                    <a:pos x="wd2" y="hd2"/>
                  </a:cxn>
                  <a:cxn ang="10800000">
                    <a:pos x="wd2" y="hd2"/>
                  </a:cxn>
                  <a:cxn ang="16200000">
                    <a:pos x="wd2" y="hd2"/>
                  </a:cxn>
                </a:cxnLst>
                <a:rect l="0" t="0" r="r" b="b"/>
                <a:pathLst>
                  <a:path w="21470" h="21502" extrusionOk="0">
                    <a:moveTo>
                      <a:pt x="10246" y="10"/>
                    </a:moveTo>
                    <a:cubicBezTo>
                      <a:pt x="9651" y="39"/>
                      <a:pt x="9052" y="142"/>
                      <a:pt x="8490" y="331"/>
                    </a:cubicBezTo>
                    <a:cubicBezTo>
                      <a:pt x="7409" y="697"/>
                      <a:pt x="7827" y="1471"/>
                      <a:pt x="7827" y="1471"/>
                    </a:cubicBezTo>
                    <a:cubicBezTo>
                      <a:pt x="7827" y="1471"/>
                      <a:pt x="7467" y="1472"/>
                      <a:pt x="7689" y="1837"/>
                    </a:cubicBezTo>
                    <a:cubicBezTo>
                      <a:pt x="7827" y="2069"/>
                      <a:pt x="7730" y="2122"/>
                      <a:pt x="8174" y="2197"/>
                    </a:cubicBezTo>
                    <a:cubicBezTo>
                      <a:pt x="8285" y="2477"/>
                      <a:pt x="8629" y="2493"/>
                      <a:pt x="8629" y="2983"/>
                    </a:cubicBezTo>
                    <a:cubicBezTo>
                      <a:pt x="8629" y="2988"/>
                      <a:pt x="8355" y="2978"/>
                      <a:pt x="8161" y="3134"/>
                    </a:cubicBezTo>
                    <a:cubicBezTo>
                      <a:pt x="8106" y="3177"/>
                      <a:pt x="8049" y="3322"/>
                      <a:pt x="7827" y="3359"/>
                    </a:cubicBezTo>
                    <a:cubicBezTo>
                      <a:pt x="6842" y="3542"/>
                      <a:pt x="4636" y="3731"/>
                      <a:pt x="4095" y="3941"/>
                    </a:cubicBezTo>
                    <a:cubicBezTo>
                      <a:pt x="3332" y="4237"/>
                      <a:pt x="185" y="6557"/>
                      <a:pt x="185" y="6783"/>
                    </a:cubicBezTo>
                    <a:cubicBezTo>
                      <a:pt x="185" y="7133"/>
                      <a:pt x="112" y="7369"/>
                      <a:pt x="306" y="7546"/>
                    </a:cubicBezTo>
                    <a:cubicBezTo>
                      <a:pt x="1138" y="8300"/>
                      <a:pt x="2140" y="9548"/>
                      <a:pt x="3388" y="10139"/>
                    </a:cubicBezTo>
                    <a:cubicBezTo>
                      <a:pt x="3555" y="10220"/>
                      <a:pt x="3874" y="10313"/>
                      <a:pt x="4290" y="10366"/>
                    </a:cubicBezTo>
                    <a:cubicBezTo>
                      <a:pt x="4706" y="10420"/>
                      <a:pt x="5414" y="10539"/>
                      <a:pt x="5400" y="10636"/>
                    </a:cubicBezTo>
                    <a:cubicBezTo>
                      <a:pt x="5261" y="11507"/>
                      <a:pt x="4984" y="13595"/>
                      <a:pt x="4775" y="14591"/>
                    </a:cubicBezTo>
                    <a:cubicBezTo>
                      <a:pt x="4637" y="15242"/>
                      <a:pt x="4526" y="15984"/>
                      <a:pt x="4429" y="16447"/>
                    </a:cubicBezTo>
                    <a:cubicBezTo>
                      <a:pt x="4262" y="17244"/>
                      <a:pt x="4221" y="18180"/>
                      <a:pt x="3666" y="19165"/>
                    </a:cubicBezTo>
                    <a:cubicBezTo>
                      <a:pt x="3416" y="19617"/>
                      <a:pt x="2972" y="20214"/>
                      <a:pt x="3250" y="20214"/>
                    </a:cubicBezTo>
                    <a:cubicBezTo>
                      <a:pt x="2833" y="20612"/>
                      <a:pt x="1236" y="20827"/>
                      <a:pt x="432" y="20913"/>
                    </a:cubicBezTo>
                    <a:cubicBezTo>
                      <a:pt x="154" y="20940"/>
                      <a:pt x="-25" y="21043"/>
                      <a:pt x="3" y="21156"/>
                    </a:cubicBezTo>
                    <a:lnTo>
                      <a:pt x="29" y="21225"/>
                    </a:lnTo>
                    <a:cubicBezTo>
                      <a:pt x="43" y="21311"/>
                      <a:pt x="324" y="21344"/>
                      <a:pt x="393" y="21344"/>
                    </a:cubicBezTo>
                    <a:cubicBezTo>
                      <a:pt x="837" y="21376"/>
                      <a:pt x="2207" y="21461"/>
                      <a:pt x="3206" y="21305"/>
                    </a:cubicBezTo>
                    <a:cubicBezTo>
                      <a:pt x="4371" y="21128"/>
                      <a:pt x="5857" y="21247"/>
                      <a:pt x="7008" y="21188"/>
                    </a:cubicBezTo>
                    <a:cubicBezTo>
                      <a:pt x="7355" y="21171"/>
                      <a:pt x="7398" y="20692"/>
                      <a:pt x="7259" y="20471"/>
                    </a:cubicBezTo>
                    <a:cubicBezTo>
                      <a:pt x="7218" y="20407"/>
                      <a:pt x="7134" y="20375"/>
                      <a:pt x="7134" y="20375"/>
                    </a:cubicBezTo>
                    <a:lnTo>
                      <a:pt x="7190" y="20412"/>
                    </a:lnTo>
                    <a:cubicBezTo>
                      <a:pt x="7773" y="20434"/>
                      <a:pt x="8367" y="17905"/>
                      <a:pt x="8742" y="15860"/>
                    </a:cubicBezTo>
                    <a:cubicBezTo>
                      <a:pt x="8908" y="14999"/>
                      <a:pt x="10033" y="13116"/>
                      <a:pt x="10394" y="12497"/>
                    </a:cubicBezTo>
                    <a:cubicBezTo>
                      <a:pt x="10421" y="12443"/>
                      <a:pt x="10630" y="12443"/>
                      <a:pt x="10658" y="12497"/>
                    </a:cubicBezTo>
                    <a:cubicBezTo>
                      <a:pt x="10880" y="12987"/>
                      <a:pt x="11168" y="14031"/>
                      <a:pt x="11473" y="14757"/>
                    </a:cubicBezTo>
                    <a:cubicBezTo>
                      <a:pt x="11542" y="14924"/>
                      <a:pt x="11753" y="15564"/>
                      <a:pt x="11781" y="15968"/>
                    </a:cubicBezTo>
                    <a:cubicBezTo>
                      <a:pt x="11892" y="17206"/>
                      <a:pt x="11572" y="19842"/>
                      <a:pt x="12002" y="20175"/>
                    </a:cubicBezTo>
                    <a:cubicBezTo>
                      <a:pt x="12002" y="20175"/>
                      <a:pt x="11906" y="20682"/>
                      <a:pt x="11490" y="21053"/>
                    </a:cubicBezTo>
                    <a:cubicBezTo>
                      <a:pt x="10908" y="21575"/>
                      <a:pt x="13763" y="21580"/>
                      <a:pt x="14568" y="21381"/>
                    </a:cubicBezTo>
                    <a:cubicBezTo>
                      <a:pt x="15608" y="21128"/>
                      <a:pt x="14986" y="20682"/>
                      <a:pt x="15028" y="20488"/>
                    </a:cubicBezTo>
                    <a:cubicBezTo>
                      <a:pt x="15125" y="20316"/>
                      <a:pt x="15333" y="20316"/>
                      <a:pt x="15444" y="19950"/>
                    </a:cubicBezTo>
                    <a:cubicBezTo>
                      <a:pt x="15763" y="18841"/>
                      <a:pt x="15485" y="17442"/>
                      <a:pt x="15513" y="16318"/>
                    </a:cubicBezTo>
                    <a:cubicBezTo>
                      <a:pt x="15527" y="15946"/>
                      <a:pt x="15886" y="15230"/>
                      <a:pt x="15886" y="14229"/>
                    </a:cubicBezTo>
                    <a:cubicBezTo>
                      <a:pt x="15886" y="13223"/>
                      <a:pt x="15888" y="12330"/>
                      <a:pt x="15721" y="11431"/>
                    </a:cubicBezTo>
                    <a:cubicBezTo>
                      <a:pt x="15610" y="10839"/>
                      <a:pt x="16110" y="10802"/>
                      <a:pt x="15652" y="10044"/>
                    </a:cubicBezTo>
                    <a:cubicBezTo>
                      <a:pt x="17247" y="10108"/>
                      <a:pt x="17453" y="10054"/>
                      <a:pt x="17967" y="9801"/>
                    </a:cubicBezTo>
                    <a:cubicBezTo>
                      <a:pt x="19312" y="9123"/>
                      <a:pt x="20798" y="7585"/>
                      <a:pt x="21062" y="7321"/>
                    </a:cubicBezTo>
                    <a:cubicBezTo>
                      <a:pt x="21575" y="7278"/>
                      <a:pt x="21546" y="6846"/>
                      <a:pt x="21296" y="6534"/>
                    </a:cubicBezTo>
                    <a:cubicBezTo>
                      <a:pt x="21226" y="6453"/>
                      <a:pt x="20909" y="6465"/>
                      <a:pt x="20854" y="6384"/>
                    </a:cubicBezTo>
                    <a:cubicBezTo>
                      <a:pt x="20424" y="5755"/>
                      <a:pt x="17691" y="4302"/>
                      <a:pt x="17247" y="3990"/>
                    </a:cubicBezTo>
                    <a:cubicBezTo>
                      <a:pt x="16859" y="3715"/>
                      <a:pt x="14264" y="3516"/>
                      <a:pt x="13376" y="3381"/>
                    </a:cubicBezTo>
                    <a:cubicBezTo>
                      <a:pt x="13237" y="3360"/>
                      <a:pt x="13085" y="3300"/>
                      <a:pt x="13029" y="3247"/>
                    </a:cubicBezTo>
                    <a:cubicBezTo>
                      <a:pt x="13001" y="3225"/>
                      <a:pt x="12988" y="3204"/>
                      <a:pt x="12960" y="3183"/>
                    </a:cubicBezTo>
                    <a:cubicBezTo>
                      <a:pt x="12724" y="2984"/>
                      <a:pt x="12392" y="2989"/>
                      <a:pt x="12392" y="2989"/>
                    </a:cubicBezTo>
                    <a:cubicBezTo>
                      <a:pt x="12350" y="2839"/>
                      <a:pt x="12319" y="2714"/>
                      <a:pt x="12444" y="2628"/>
                    </a:cubicBezTo>
                    <a:cubicBezTo>
                      <a:pt x="12610" y="2504"/>
                      <a:pt x="12750" y="2364"/>
                      <a:pt x="12847" y="2219"/>
                    </a:cubicBezTo>
                    <a:cubicBezTo>
                      <a:pt x="13041" y="2203"/>
                      <a:pt x="13196" y="2213"/>
                      <a:pt x="13376" y="1933"/>
                    </a:cubicBezTo>
                    <a:cubicBezTo>
                      <a:pt x="13445" y="1810"/>
                      <a:pt x="13748" y="1482"/>
                      <a:pt x="13276" y="1471"/>
                    </a:cubicBezTo>
                    <a:cubicBezTo>
                      <a:pt x="13373" y="1245"/>
                      <a:pt x="13679" y="444"/>
                      <a:pt x="12500" y="272"/>
                    </a:cubicBezTo>
                    <a:cubicBezTo>
                      <a:pt x="12154" y="223"/>
                      <a:pt x="12141" y="153"/>
                      <a:pt x="11989" y="126"/>
                    </a:cubicBezTo>
                    <a:cubicBezTo>
                      <a:pt x="11434" y="23"/>
                      <a:pt x="10841" y="-20"/>
                      <a:pt x="10246" y="10"/>
                    </a:cubicBezTo>
                    <a:close/>
                    <a:moveTo>
                      <a:pt x="16042" y="6038"/>
                    </a:moveTo>
                    <a:cubicBezTo>
                      <a:pt x="16175" y="6060"/>
                      <a:pt x="16316" y="6123"/>
                      <a:pt x="16371" y="6147"/>
                    </a:cubicBezTo>
                    <a:cubicBezTo>
                      <a:pt x="17342" y="6567"/>
                      <a:pt x="18104" y="6825"/>
                      <a:pt x="18201" y="6955"/>
                    </a:cubicBezTo>
                    <a:cubicBezTo>
                      <a:pt x="18270" y="7186"/>
                      <a:pt x="18326" y="7449"/>
                      <a:pt x="18326" y="7449"/>
                    </a:cubicBezTo>
                    <a:cubicBezTo>
                      <a:pt x="18326" y="7449"/>
                      <a:pt x="17454" y="9005"/>
                      <a:pt x="17052" y="9124"/>
                    </a:cubicBezTo>
                    <a:cubicBezTo>
                      <a:pt x="16802" y="9205"/>
                      <a:pt x="15790" y="8946"/>
                      <a:pt x="15236" y="8972"/>
                    </a:cubicBezTo>
                    <a:cubicBezTo>
                      <a:pt x="15236" y="8703"/>
                      <a:pt x="15249" y="8450"/>
                      <a:pt x="15305" y="7950"/>
                    </a:cubicBezTo>
                    <a:cubicBezTo>
                      <a:pt x="15374" y="7347"/>
                      <a:pt x="15692" y="6443"/>
                      <a:pt x="15747" y="6174"/>
                    </a:cubicBezTo>
                    <a:cubicBezTo>
                      <a:pt x="15782" y="6034"/>
                      <a:pt x="15908" y="6016"/>
                      <a:pt x="16042" y="6038"/>
                    </a:cubicBezTo>
                    <a:close/>
                    <a:moveTo>
                      <a:pt x="5001" y="6053"/>
                    </a:moveTo>
                    <a:cubicBezTo>
                      <a:pt x="5137" y="6043"/>
                      <a:pt x="5286" y="6074"/>
                      <a:pt x="5317" y="6131"/>
                    </a:cubicBezTo>
                    <a:cubicBezTo>
                      <a:pt x="5456" y="6389"/>
                      <a:pt x="5454" y="6740"/>
                      <a:pt x="5551" y="7133"/>
                    </a:cubicBezTo>
                    <a:cubicBezTo>
                      <a:pt x="5704" y="7752"/>
                      <a:pt x="5968" y="8369"/>
                      <a:pt x="5898" y="8735"/>
                    </a:cubicBezTo>
                    <a:cubicBezTo>
                      <a:pt x="5870" y="8918"/>
                      <a:pt x="5912" y="9091"/>
                      <a:pt x="5898" y="9107"/>
                    </a:cubicBezTo>
                    <a:cubicBezTo>
                      <a:pt x="5898" y="9107"/>
                      <a:pt x="5413" y="9295"/>
                      <a:pt x="5205" y="9322"/>
                    </a:cubicBezTo>
                    <a:cubicBezTo>
                      <a:pt x="4899" y="9355"/>
                      <a:pt x="4593" y="9462"/>
                      <a:pt x="4537" y="9430"/>
                    </a:cubicBezTo>
                    <a:cubicBezTo>
                      <a:pt x="4149" y="9150"/>
                      <a:pt x="3152" y="7622"/>
                      <a:pt x="3042" y="7385"/>
                    </a:cubicBezTo>
                    <a:cubicBezTo>
                      <a:pt x="3097" y="7251"/>
                      <a:pt x="3139" y="7062"/>
                      <a:pt x="3167" y="6965"/>
                    </a:cubicBezTo>
                    <a:cubicBezTo>
                      <a:pt x="3181" y="6922"/>
                      <a:pt x="3206" y="6884"/>
                      <a:pt x="3276" y="6852"/>
                    </a:cubicBezTo>
                    <a:cubicBezTo>
                      <a:pt x="3539" y="6701"/>
                      <a:pt x="4330" y="6260"/>
                      <a:pt x="4871" y="6077"/>
                    </a:cubicBezTo>
                    <a:cubicBezTo>
                      <a:pt x="4909" y="6063"/>
                      <a:pt x="4955" y="6057"/>
                      <a:pt x="5001" y="6053"/>
                    </a:cubicBezTo>
                    <a:close/>
                  </a:path>
                </a:pathLst>
              </a:custGeom>
              <a:solidFill>
                <a:srgbClr val="FFFFFF"/>
              </a:solidFill>
              <a:ln w="12700" cap="flat">
                <a:solidFill>
                  <a:schemeClr val="accent1"/>
                </a:solidFill>
                <a:prstDash val="solid"/>
                <a:miter lim="800000"/>
              </a:ln>
              <a:effectLst/>
            </p:spPr>
            <p:txBody>
              <a:bodyPr wrap="square" lIns="34289" tIns="34289" rIns="34289" bIns="34289" numCol="1" anchor="ctr">
                <a:noAutofit/>
              </a:bodyPr>
              <a:lstStyle/>
              <a:p>
                <a:endParaRPr sz="1350"/>
              </a:p>
            </p:txBody>
          </p:sp>
          <p:sp>
            <p:nvSpPr>
              <p:cNvPr id="584" name="Man"/>
              <p:cNvSpPr/>
              <p:nvPr/>
            </p:nvSpPr>
            <p:spPr>
              <a:xfrm>
                <a:off x="1373264" y="0"/>
                <a:ext cx="335316" cy="865670"/>
              </a:xfrm>
              <a:custGeom>
                <a:avLst/>
                <a:gdLst/>
                <a:ahLst/>
                <a:cxnLst>
                  <a:cxn ang="0">
                    <a:pos x="wd2" y="hd2"/>
                  </a:cxn>
                  <a:cxn ang="5400000">
                    <a:pos x="wd2" y="hd2"/>
                  </a:cxn>
                  <a:cxn ang="10800000">
                    <a:pos x="wd2" y="hd2"/>
                  </a:cxn>
                  <a:cxn ang="16200000">
                    <a:pos x="wd2" y="hd2"/>
                  </a:cxn>
                </a:cxnLst>
                <a:rect l="0" t="0" r="r" b="b"/>
                <a:pathLst>
                  <a:path w="21470" h="21502" extrusionOk="0">
                    <a:moveTo>
                      <a:pt x="10246" y="10"/>
                    </a:moveTo>
                    <a:cubicBezTo>
                      <a:pt x="9651" y="39"/>
                      <a:pt x="9052" y="142"/>
                      <a:pt x="8490" y="331"/>
                    </a:cubicBezTo>
                    <a:cubicBezTo>
                      <a:pt x="7409" y="697"/>
                      <a:pt x="7827" y="1471"/>
                      <a:pt x="7827" y="1471"/>
                    </a:cubicBezTo>
                    <a:cubicBezTo>
                      <a:pt x="7827" y="1471"/>
                      <a:pt x="7467" y="1472"/>
                      <a:pt x="7689" y="1837"/>
                    </a:cubicBezTo>
                    <a:cubicBezTo>
                      <a:pt x="7827" y="2069"/>
                      <a:pt x="7730" y="2122"/>
                      <a:pt x="8174" y="2197"/>
                    </a:cubicBezTo>
                    <a:cubicBezTo>
                      <a:pt x="8285" y="2477"/>
                      <a:pt x="8629" y="2493"/>
                      <a:pt x="8629" y="2983"/>
                    </a:cubicBezTo>
                    <a:cubicBezTo>
                      <a:pt x="8629" y="2988"/>
                      <a:pt x="8355" y="2978"/>
                      <a:pt x="8161" y="3134"/>
                    </a:cubicBezTo>
                    <a:cubicBezTo>
                      <a:pt x="8106" y="3177"/>
                      <a:pt x="8049" y="3322"/>
                      <a:pt x="7827" y="3359"/>
                    </a:cubicBezTo>
                    <a:cubicBezTo>
                      <a:pt x="6842" y="3542"/>
                      <a:pt x="4636" y="3731"/>
                      <a:pt x="4095" y="3941"/>
                    </a:cubicBezTo>
                    <a:cubicBezTo>
                      <a:pt x="3332" y="4237"/>
                      <a:pt x="185" y="6557"/>
                      <a:pt x="185" y="6783"/>
                    </a:cubicBezTo>
                    <a:cubicBezTo>
                      <a:pt x="185" y="7133"/>
                      <a:pt x="112" y="7369"/>
                      <a:pt x="306" y="7546"/>
                    </a:cubicBezTo>
                    <a:cubicBezTo>
                      <a:pt x="1138" y="8300"/>
                      <a:pt x="2140" y="9548"/>
                      <a:pt x="3388" y="10139"/>
                    </a:cubicBezTo>
                    <a:cubicBezTo>
                      <a:pt x="3555" y="10220"/>
                      <a:pt x="3874" y="10313"/>
                      <a:pt x="4290" y="10366"/>
                    </a:cubicBezTo>
                    <a:cubicBezTo>
                      <a:pt x="4706" y="10420"/>
                      <a:pt x="5414" y="10539"/>
                      <a:pt x="5400" y="10636"/>
                    </a:cubicBezTo>
                    <a:cubicBezTo>
                      <a:pt x="5261" y="11507"/>
                      <a:pt x="4984" y="13595"/>
                      <a:pt x="4775" y="14591"/>
                    </a:cubicBezTo>
                    <a:cubicBezTo>
                      <a:pt x="4637" y="15242"/>
                      <a:pt x="4526" y="15984"/>
                      <a:pt x="4429" y="16447"/>
                    </a:cubicBezTo>
                    <a:cubicBezTo>
                      <a:pt x="4262" y="17244"/>
                      <a:pt x="4221" y="18180"/>
                      <a:pt x="3666" y="19165"/>
                    </a:cubicBezTo>
                    <a:cubicBezTo>
                      <a:pt x="3416" y="19617"/>
                      <a:pt x="2972" y="20214"/>
                      <a:pt x="3250" y="20214"/>
                    </a:cubicBezTo>
                    <a:cubicBezTo>
                      <a:pt x="2833" y="20612"/>
                      <a:pt x="1236" y="20827"/>
                      <a:pt x="432" y="20913"/>
                    </a:cubicBezTo>
                    <a:cubicBezTo>
                      <a:pt x="154" y="20940"/>
                      <a:pt x="-25" y="21043"/>
                      <a:pt x="3" y="21156"/>
                    </a:cubicBezTo>
                    <a:lnTo>
                      <a:pt x="29" y="21225"/>
                    </a:lnTo>
                    <a:cubicBezTo>
                      <a:pt x="43" y="21311"/>
                      <a:pt x="324" y="21344"/>
                      <a:pt x="393" y="21344"/>
                    </a:cubicBezTo>
                    <a:cubicBezTo>
                      <a:pt x="837" y="21376"/>
                      <a:pt x="2207" y="21461"/>
                      <a:pt x="3206" y="21305"/>
                    </a:cubicBezTo>
                    <a:cubicBezTo>
                      <a:pt x="4371" y="21128"/>
                      <a:pt x="5857" y="21247"/>
                      <a:pt x="7008" y="21188"/>
                    </a:cubicBezTo>
                    <a:cubicBezTo>
                      <a:pt x="7355" y="21171"/>
                      <a:pt x="7398" y="20692"/>
                      <a:pt x="7259" y="20471"/>
                    </a:cubicBezTo>
                    <a:cubicBezTo>
                      <a:pt x="7218" y="20407"/>
                      <a:pt x="7134" y="20375"/>
                      <a:pt x="7134" y="20375"/>
                    </a:cubicBezTo>
                    <a:lnTo>
                      <a:pt x="7190" y="20412"/>
                    </a:lnTo>
                    <a:cubicBezTo>
                      <a:pt x="7773" y="20434"/>
                      <a:pt x="8367" y="17905"/>
                      <a:pt x="8742" y="15860"/>
                    </a:cubicBezTo>
                    <a:cubicBezTo>
                      <a:pt x="8908" y="14999"/>
                      <a:pt x="10033" y="13116"/>
                      <a:pt x="10394" y="12497"/>
                    </a:cubicBezTo>
                    <a:cubicBezTo>
                      <a:pt x="10421" y="12443"/>
                      <a:pt x="10630" y="12443"/>
                      <a:pt x="10658" y="12497"/>
                    </a:cubicBezTo>
                    <a:cubicBezTo>
                      <a:pt x="10880" y="12987"/>
                      <a:pt x="11168" y="14031"/>
                      <a:pt x="11473" y="14757"/>
                    </a:cubicBezTo>
                    <a:cubicBezTo>
                      <a:pt x="11542" y="14924"/>
                      <a:pt x="11753" y="15564"/>
                      <a:pt x="11781" y="15968"/>
                    </a:cubicBezTo>
                    <a:cubicBezTo>
                      <a:pt x="11892" y="17206"/>
                      <a:pt x="11572" y="19842"/>
                      <a:pt x="12002" y="20175"/>
                    </a:cubicBezTo>
                    <a:cubicBezTo>
                      <a:pt x="12002" y="20175"/>
                      <a:pt x="11906" y="20682"/>
                      <a:pt x="11490" y="21053"/>
                    </a:cubicBezTo>
                    <a:cubicBezTo>
                      <a:pt x="10908" y="21575"/>
                      <a:pt x="13763" y="21580"/>
                      <a:pt x="14568" y="21381"/>
                    </a:cubicBezTo>
                    <a:cubicBezTo>
                      <a:pt x="15608" y="21128"/>
                      <a:pt x="14986" y="20682"/>
                      <a:pt x="15028" y="20488"/>
                    </a:cubicBezTo>
                    <a:cubicBezTo>
                      <a:pt x="15125" y="20316"/>
                      <a:pt x="15333" y="20316"/>
                      <a:pt x="15444" y="19950"/>
                    </a:cubicBezTo>
                    <a:cubicBezTo>
                      <a:pt x="15763" y="18841"/>
                      <a:pt x="15485" y="17442"/>
                      <a:pt x="15513" y="16318"/>
                    </a:cubicBezTo>
                    <a:cubicBezTo>
                      <a:pt x="15527" y="15946"/>
                      <a:pt x="15886" y="15230"/>
                      <a:pt x="15886" y="14229"/>
                    </a:cubicBezTo>
                    <a:cubicBezTo>
                      <a:pt x="15886" y="13223"/>
                      <a:pt x="15888" y="12330"/>
                      <a:pt x="15721" y="11431"/>
                    </a:cubicBezTo>
                    <a:cubicBezTo>
                      <a:pt x="15610" y="10839"/>
                      <a:pt x="16110" y="10802"/>
                      <a:pt x="15652" y="10044"/>
                    </a:cubicBezTo>
                    <a:cubicBezTo>
                      <a:pt x="17247" y="10108"/>
                      <a:pt x="17453" y="10054"/>
                      <a:pt x="17967" y="9801"/>
                    </a:cubicBezTo>
                    <a:cubicBezTo>
                      <a:pt x="19312" y="9123"/>
                      <a:pt x="20798" y="7585"/>
                      <a:pt x="21062" y="7321"/>
                    </a:cubicBezTo>
                    <a:cubicBezTo>
                      <a:pt x="21575" y="7278"/>
                      <a:pt x="21546" y="6846"/>
                      <a:pt x="21296" y="6534"/>
                    </a:cubicBezTo>
                    <a:cubicBezTo>
                      <a:pt x="21226" y="6453"/>
                      <a:pt x="20909" y="6465"/>
                      <a:pt x="20854" y="6384"/>
                    </a:cubicBezTo>
                    <a:cubicBezTo>
                      <a:pt x="20424" y="5755"/>
                      <a:pt x="17691" y="4302"/>
                      <a:pt x="17247" y="3990"/>
                    </a:cubicBezTo>
                    <a:cubicBezTo>
                      <a:pt x="16859" y="3715"/>
                      <a:pt x="14264" y="3516"/>
                      <a:pt x="13376" y="3381"/>
                    </a:cubicBezTo>
                    <a:cubicBezTo>
                      <a:pt x="13237" y="3360"/>
                      <a:pt x="13085" y="3300"/>
                      <a:pt x="13029" y="3247"/>
                    </a:cubicBezTo>
                    <a:cubicBezTo>
                      <a:pt x="13001" y="3225"/>
                      <a:pt x="12988" y="3204"/>
                      <a:pt x="12960" y="3183"/>
                    </a:cubicBezTo>
                    <a:cubicBezTo>
                      <a:pt x="12724" y="2984"/>
                      <a:pt x="12392" y="2989"/>
                      <a:pt x="12392" y="2989"/>
                    </a:cubicBezTo>
                    <a:cubicBezTo>
                      <a:pt x="12350" y="2839"/>
                      <a:pt x="12319" y="2714"/>
                      <a:pt x="12444" y="2628"/>
                    </a:cubicBezTo>
                    <a:cubicBezTo>
                      <a:pt x="12610" y="2504"/>
                      <a:pt x="12750" y="2364"/>
                      <a:pt x="12847" y="2219"/>
                    </a:cubicBezTo>
                    <a:cubicBezTo>
                      <a:pt x="13041" y="2203"/>
                      <a:pt x="13196" y="2213"/>
                      <a:pt x="13376" y="1933"/>
                    </a:cubicBezTo>
                    <a:cubicBezTo>
                      <a:pt x="13445" y="1810"/>
                      <a:pt x="13748" y="1482"/>
                      <a:pt x="13276" y="1471"/>
                    </a:cubicBezTo>
                    <a:cubicBezTo>
                      <a:pt x="13373" y="1245"/>
                      <a:pt x="13679" y="444"/>
                      <a:pt x="12500" y="272"/>
                    </a:cubicBezTo>
                    <a:cubicBezTo>
                      <a:pt x="12154" y="223"/>
                      <a:pt x="12141" y="153"/>
                      <a:pt x="11989" y="126"/>
                    </a:cubicBezTo>
                    <a:cubicBezTo>
                      <a:pt x="11434" y="23"/>
                      <a:pt x="10841" y="-20"/>
                      <a:pt x="10246" y="10"/>
                    </a:cubicBezTo>
                    <a:close/>
                    <a:moveTo>
                      <a:pt x="16042" y="6038"/>
                    </a:moveTo>
                    <a:cubicBezTo>
                      <a:pt x="16175" y="6060"/>
                      <a:pt x="16316" y="6123"/>
                      <a:pt x="16371" y="6147"/>
                    </a:cubicBezTo>
                    <a:cubicBezTo>
                      <a:pt x="17342" y="6567"/>
                      <a:pt x="18104" y="6825"/>
                      <a:pt x="18201" y="6955"/>
                    </a:cubicBezTo>
                    <a:cubicBezTo>
                      <a:pt x="18270" y="7186"/>
                      <a:pt x="18326" y="7449"/>
                      <a:pt x="18326" y="7449"/>
                    </a:cubicBezTo>
                    <a:cubicBezTo>
                      <a:pt x="18326" y="7449"/>
                      <a:pt x="17454" y="9005"/>
                      <a:pt x="17052" y="9124"/>
                    </a:cubicBezTo>
                    <a:cubicBezTo>
                      <a:pt x="16802" y="9205"/>
                      <a:pt x="15790" y="8946"/>
                      <a:pt x="15236" y="8972"/>
                    </a:cubicBezTo>
                    <a:cubicBezTo>
                      <a:pt x="15236" y="8703"/>
                      <a:pt x="15249" y="8450"/>
                      <a:pt x="15305" y="7950"/>
                    </a:cubicBezTo>
                    <a:cubicBezTo>
                      <a:pt x="15374" y="7347"/>
                      <a:pt x="15692" y="6443"/>
                      <a:pt x="15747" y="6174"/>
                    </a:cubicBezTo>
                    <a:cubicBezTo>
                      <a:pt x="15782" y="6034"/>
                      <a:pt x="15908" y="6016"/>
                      <a:pt x="16042" y="6038"/>
                    </a:cubicBezTo>
                    <a:close/>
                    <a:moveTo>
                      <a:pt x="5001" y="6053"/>
                    </a:moveTo>
                    <a:cubicBezTo>
                      <a:pt x="5137" y="6043"/>
                      <a:pt x="5286" y="6074"/>
                      <a:pt x="5317" y="6131"/>
                    </a:cubicBezTo>
                    <a:cubicBezTo>
                      <a:pt x="5456" y="6389"/>
                      <a:pt x="5454" y="6740"/>
                      <a:pt x="5551" y="7133"/>
                    </a:cubicBezTo>
                    <a:cubicBezTo>
                      <a:pt x="5704" y="7752"/>
                      <a:pt x="5968" y="8369"/>
                      <a:pt x="5898" y="8735"/>
                    </a:cubicBezTo>
                    <a:cubicBezTo>
                      <a:pt x="5870" y="8918"/>
                      <a:pt x="5912" y="9091"/>
                      <a:pt x="5898" y="9107"/>
                    </a:cubicBezTo>
                    <a:cubicBezTo>
                      <a:pt x="5898" y="9107"/>
                      <a:pt x="5413" y="9295"/>
                      <a:pt x="5205" y="9322"/>
                    </a:cubicBezTo>
                    <a:cubicBezTo>
                      <a:pt x="4899" y="9355"/>
                      <a:pt x="4593" y="9462"/>
                      <a:pt x="4537" y="9430"/>
                    </a:cubicBezTo>
                    <a:cubicBezTo>
                      <a:pt x="4149" y="9150"/>
                      <a:pt x="3152" y="7622"/>
                      <a:pt x="3042" y="7385"/>
                    </a:cubicBezTo>
                    <a:cubicBezTo>
                      <a:pt x="3097" y="7251"/>
                      <a:pt x="3139" y="7062"/>
                      <a:pt x="3167" y="6965"/>
                    </a:cubicBezTo>
                    <a:cubicBezTo>
                      <a:pt x="3181" y="6922"/>
                      <a:pt x="3206" y="6884"/>
                      <a:pt x="3276" y="6852"/>
                    </a:cubicBezTo>
                    <a:cubicBezTo>
                      <a:pt x="3539" y="6701"/>
                      <a:pt x="4330" y="6260"/>
                      <a:pt x="4871" y="6077"/>
                    </a:cubicBezTo>
                    <a:cubicBezTo>
                      <a:pt x="4909" y="6063"/>
                      <a:pt x="4955" y="6057"/>
                      <a:pt x="5001" y="6053"/>
                    </a:cubicBezTo>
                    <a:close/>
                  </a:path>
                </a:pathLst>
              </a:custGeom>
              <a:solidFill>
                <a:srgbClr val="FFFFFF"/>
              </a:solidFill>
              <a:ln w="12700" cap="flat">
                <a:solidFill>
                  <a:schemeClr val="accent1"/>
                </a:solidFill>
                <a:prstDash val="solid"/>
                <a:miter lim="800000"/>
              </a:ln>
              <a:effectLst/>
            </p:spPr>
            <p:txBody>
              <a:bodyPr wrap="square" lIns="34289" tIns="34289" rIns="34289" bIns="34289" numCol="1" anchor="ctr">
                <a:noAutofit/>
              </a:bodyPr>
              <a:lstStyle/>
              <a:p>
                <a:endParaRPr sz="1350"/>
              </a:p>
            </p:txBody>
          </p:sp>
        </p:grpSp>
        <p:sp>
          <p:nvSpPr>
            <p:cNvPr id="586" name="Line"/>
            <p:cNvSpPr/>
            <p:nvPr/>
          </p:nvSpPr>
          <p:spPr>
            <a:xfrm flipH="1">
              <a:off x="3605101" y="972540"/>
              <a:ext cx="3393" cy="281728"/>
            </a:xfrm>
            <a:prstGeom prst="line">
              <a:avLst/>
            </a:prstGeom>
            <a:noFill/>
            <a:ln w="38100" cap="flat">
              <a:solidFill>
                <a:schemeClr val="accent1"/>
              </a:solidFill>
              <a:prstDash val="solid"/>
              <a:miter lim="800000"/>
              <a:tailEnd type="triangle" w="med" len="med"/>
            </a:ln>
            <a:effectLst/>
          </p:spPr>
          <p:txBody>
            <a:bodyPr wrap="square" lIns="34289" tIns="34289" rIns="34289" bIns="34289" numCol="1" anchor="t">
              <a:noAutofit/>
            </a:bodyPr>
            <a:lstStyle/>
            <a:p>
              <a:endParaRPr sz="1350"/>
            </a:p>
          </p:txBody>
        </p:sp>
        <p:grpSp>
          <p:nvGrpSpPr>
            <p:cNvPr id="596" name="Group"/>
            <p:cNvGrpSpPr/>
            <p:nvPr/>
          </p:nvGrpSpPr>
          <p:grpSpPr>
            <a:xfrm>
              <a:off x="-1" y="1371259"/>
              <a:ext cx="1708581" cy="2080876"/>
              <a:chOff x="0" y="0"/>
              <a:chExt cx="1708579" cy="2080874"/>
            </a:xfrm>
          </p:grpSpPr>
          <p:sp>
            <p:nvSpPr>
              <p:cNvPr id="587" name="Man"/>
              <p:cNvSpPr/>
              <p:nvPr/>
            </p:nvSpPr>
            <p:spPr>
              <a:xfrm>
                <a:off x="686632" y="0"/>
                <a:ext cx="335316" cy="865670"/>
              </a:xfrm>
              <a:custGeom>
                <a:avLst/>
                <a:gdLst/>
                <a:ahLst/>
                <a:cxnLst>
                  <a:cxn ang="0">
                    <a:pos x="wd2" y="hd2"/>
                  </a:cxn>
                  <a:cxn ang="5400000">
                    <a:pos x="wd2" y="hd2"/>
                  </a:cxn>
                  <a:cxn ang="10800000">
                    <a:pos x="wd2" y="hd2"/>
                  </a:cxn>
                  <a:cxn ang="16200000">
                    <a:pos x="wd2" y="hd2"/>
                  </a:cxn>
                </a:cxnLst>
                <a:rect l="0" t="0" r="r" b="b"/>
                <a:pathLst>
                  <a:path w="21470" h="21502" extrusionOk="0">
                    <a:moveTo>
                      <a:pt x="10246" y="10"/>
                    </a:moveTo>
                    <a:cubicBezTo>
                      <a:pt x="9651" y="39"/>
                      <a:pt x="9052" y="142"/>
                      <a:pt x="8490" y="331"/>
                    </a:cubicBezTo>
                    <a:cubicBezTo>
                      <a:pt x="7409" y="697"/>
                      <a:pt x="7827" y="1471"/>
                      <a:pt x="7827" y="1471"/>
                    </a:cubicBezTo>
                    <a:cubicBezTo>
                      <a:pt x="7827" y="1471"/>
                      <a:pt x="7467" y="1472"/>
                      <a:pt x="7689" y="1837"/>
                    </a:cubicBezTo>
                    <a:cubicBezTo>
                      <a:pt x="7827" y="2069"/>
                      <a:pt x="7730" y="2122"/>
                      <a:pt x="8174" y="2197"/>
                    </a:cubicBezTo>
                    <a:cubicBezTo>
                      <a:pt x="8285" y="2477"/>
                      <a:pt x="8629" y="2493"/>
                      <a:pt x="8629" y="2983"/>
                    </a:cubicBezTo>
                    <a:cubicBezTo>
                      <a:pt x="8629" y="2988"/>
                      <a:pt x="8355" y="2978"/>
                      <a:pt x="8161" y="3134"/>
                    </a:cubicBezTo>
                    <a:cubicBezTo>
                      <a:pt x="8106" y="3177"/>
                      <a:pt x="8049" y="3322"/>
                      <a:pt x="7827" y="3359"/>
                    </a:cubicBezTo>
                    <a:cubicBezTo>
                      <a:pt x="6842" y="3542"/>
                      <a:pt x="4636" y="3731"/>
                      <a:pt x="4095" y="3941"/>
                    </a:cubicBezTo>
                    <a:cubicBezTo>
                      <a:pt x="3332" y="4237"/>
                      <a:pt x="185" y="6557"/>
                      <a:pt x="185" y="6783"/>
                    </a:cubicBezTo>
                    <a:cubicBezTo>
                      <a:pt x="185" y="7133"/>
                      <a:pt x="112" y="7369"/>
                      <a:pt x="306" y="7546"/>
                    </a:cubicBezTo>
                    <a:cubicBezTo>
                      <a:pt x="1138" y="8300"/>
                      <a:pt x="2140" y="9548"/>
                      <a:pt x="3388" y="10139"/>
                    </a:cubicBezTo>
                    <a:cubicBezTo>
                      <a:pt x="3555" y="10220"/>
                      <a:pt x="3874" y="10313"/>
                      <a:pt x="4290" y="10366"/>
                    </a:cubicBezTo>
                    <a:cubicBezTo>
                      <a:pt x="4706" y="10420"/>
                      <a:pt x="5414" y="10539"/>
                      <a:pt x="5400" y="10636"/>
                    </a:cubicBezTo>
                    <a:cubicBezTo>
                      <a:pt x="5261" y="11507"/>
                      <a:pt x="4984" y="13595"/>
                      <a:pt x="4775" y="14591"/>
                    </a:cubicBezTo>
                    <a:cubicBezTo>
                      <a:pt x="4637" y="15242"/>
                      <a:pt x="4526" y="15984"/>
                      <a:pt x="4429" y="16447"/>
                    </a:cubicBezTo>
                    <a:cubicBezTo>
                      <a:pt x="4262" y="17244"/>
                      <a:pt x="4221" y="18180"/>
                      <a:pt x="3666" y="19165"/>
                    </a:cubicBezTo>
                    <a:cubicBezTo>
                      <a:pt x="3416" y="19617"/>
                      <a:pt x="2972" y="20214"/>
                      <a:pt x="3250" y="20214"/>
                    </a:cubicBezTo>
                    <a:cubicBezTo>
                      <a:pt x="2833" y="20612"/>
                      <a:pt x="1236" y="20827"/>
                      <a:pt x="432" y="20913"/>
                    </a:cubicBezTo>
                    <a:cubicBezTo>
                      <a:pt x="154" y="20940"/>
                      <a:pt x="-25" y="21043"/>
                      <a:pt x="3" y="21156"/>
                    </a:cubicBezTo>
                    <a:lnTo>
                      <a:pt x="29" y="21225"/>
                    </a:lnTo>
                    <a:cubicBezTo>
                      <a:pt x="43" y="21311"/>
                      <a:pt x="324" y="21344"/>
                      <a:pt x="393" y="21344"/>
                    </a:cubicBezTo>
                    <a:cubicBezTo>
                      <a:pt x="837" y="21376"/>
                      <a:pt x="2207" y="21461"/>
                      <a:pt x="3206" y="21305"/>
                    </a:cubicBezTo>
                    <a:cubicBezTo>
                      <a:pt x="4371" y="21128"/>
                      <a:pt x="5857" y="21247"/>
                      <a:pt x="7008" y="21188"/>
                    </a:cubicBezTo>
                    <a:cubicBezTo>
                      <a:pt x="7355" y="21171"/>
                      <a:pt x="7398" y="20692"/>
                      <a:pt x="7259" y="20471"/>
                    </a:cubicBezTo>
                    <a:cubicBezTo>
                      <a:pt x="7218" y="20407"/>
                      <a:pt x="7134" y="20375"/>
                      <a:pt x="7134" y="20375"/>
                    </a:cubicBezTo>
                    <a:lnTo>
                      <a:pt x="7190" y="20412"/>
                    </a:lnTo>
                    <a:cubicBezTo>
                      <a:pt x="7773" y="20434"/>
                      <a:pt x="8367" y="17905"/>
                      <a:pt x="8742" y="15860"/>
                    </a:cubicBezTo>
                    <a:cubicBezTo>
                      <a:pt x="8908" y="14999"/>
                      <a:pt x="10033" y="13116"/>
                      <a:pt x="10394" y="12497"/>
                    </a:cubicBezTo>
                    <a:cubicBezTo>
                      <a:pt x="10421" y="12443"/>
                      <a:pt x="10630" y="12443"/>
                      <a:pt x="10658" y="12497"/>
                    </a:cubicBezTo>
                    <a:cubicBezTo>
                      <a:pt x="10880" y="12987"/>
                      <a:pt x="11168" y="14031"/>
                      <a:pt x="11473" y="14757"/>
                    </a:cubicBezTo>
                    <a:cubicBezTo>
                      <a:pt x="11542" y="14924"/>
                      <a:pt x="11753" y="15564"/>
                      <a:pt x="11781" y="15968"/>
                    </a:cubicBezTo>
                    <a:cubicBezTo>
                      <a:pt x="11892" y="17206"/>
                      <a:pt x="11572" y="19842"/>
                      <a:pt x="12002" y="20175"/>
                    </a:cubicBezTo>
                    <a:cubicBezTo>
                      <a:pt x="12002" y="20175"/>
                      <a:pt x="11906" y="20682"/>
                      <a:pt x="11490" y="21053"/>
                    </a:cubicBezTo>
                    <a:cubicBezTo>
                      <a:pt x="10908" y="21575"/>
                      <a:pt x="13763" y="21580"/>
                      <a:pt x="14568" y="21381"/>
                    </a:cubicBezTo>
                    <a:cubicBezTo>
                      <a:pt x="15608" y="21128"/>
                      <a:pt x="14986" y="20682"/>
                      <a:pt x="15028" y="20488"/>
                    </a:cubicBezTo>
                    <a:cubicBezTo>
                      <a:pt x="15125" y="20316"/>
                      <a:pt x="15333" y="20316"/>
                      <a:pt x="15444" y="19950"/>
                    </a:cubicBezTo>
                    <a:cubicBezTo>
                      <a:pt x="15763" y="18841"/>
                      <a:pt x="15485" y="17442"/>
                      <a:pt x="15513" y="16318"/>
                    </a:cubicBezTo>
                    <a:cubicBezTo>
                      <a:pt x="15527" y="15946"/>
                      <a:pt x="15886" y="15230"/>
                      <a:pt x="15886" y="14229"/>
                    </a:cubicBezTo>
                    <a:cubicBezTo>
                      <a:pt x="15886" y="13223"/>
                      <a:pt x="15888" y="12330"/>
                      <a:pt x="15721" y="11431"/>
                    </a:cubicBezTo>
                    <a:cubicBezTo>
                      <a:pt x="15610" y="10839"/>
                      <a:pt x="16110" y="10802"/>
                      <a:pt x="15652" y="10044"/>
                    </a:cubicBezTo>
                    <a:cubicBezTo>
                      <a:pt x="17247" y="10108"/>
                      <a:pt x="17453" y="10054"/>
                      <a:pt x="17967" y="9801"/>
                    </a:cubicBezTo>
                    <a:cubicBezTo>
                      <a:pt x="19312" y="9123"/>
                      <a:pt x="20798" y="7585"/>
                      <a:pt x="21062" y="7321"/>
                    </a:cubicBezTo>
                    <a:cubicBezTo>
                      <a:pt x="21575" y="7278"/>
                      <a:pt x="21546" y="6846"/>
                      <a:pt x="21296" y="6534"/>
                    </a:cubicBezTo>
                    <a:cubicBezTo>
                      <a:pt x="21226" y="6453"/>
                      <a:pt x="20909" y="6465"/>
                      <a:pt x="20854" y="6384"/>
                    </a:cubicBezTo>
                    <a:cubicBezTo>
                      <a:pt x="20424" y="5755"/>
                      <a:pt x="17691" y="4302"/>
                      <a:pt x="17247" y="3990"/>
                    </a:cubicBezTo>
                    <a:cubicBezTo>
                      <a:pt x="16859" y="3715"/>
                      <a:pt x="14264" y="3516"/>
                      <a:pt x="13376" y="3381"/>
                    </a:cubicBezTo>
                    <a:cubicBezTo>
                      <a:pt x="13237" y="3360"/>
                      <a:pt x="13085" y="3300"/>
                      <a:pt x="13029" y="3247"/>
                    </a:cubicBezTo>
                    <a:cubicBezTo>
                      <a:pt x="13001" y="3225"/>
                      <a:pt x="12988" y="3204"/>
                      <a:pt x="12960" y="3183"/>
                    </a:cubicBezTo>
                    <a:cubicBezTo>
                      <a:pt x="12724" y="2984"/>
                      <a:pt x="12392" y="2989"/>
                      <a:pt x="12392" y="2989"/>
                    </a:cubicBezTo>
                    <a:cubicBezTo>
                      <a:pt x="12350" y="2839"/>
                      <a:pt x="12319" y="2714"/>
                      <a:pt x="12444" y="2628"/>
                    </a:cubicBezTo>
                    <a:cubicBezTo>
                      <a:pt x="12610" y="2504"/>
                      <a:pt x="12750" y="2364"/>
                      <a:pt x="12847" y="2219"/>
                    </a:cubicBezTo>
                    <a:cubicBezTo>
                      <a:pt x="13041" y="2203"/>
                      <a:pt x="13196" y="2213"/>
                      <a:pt x="13376" y="1933"/>
                    </a:cubicBezTo>
                    <a:cubicBezTo>
                      <a:pt x="13445" y="1810"/>
                      <a:pt x="13748" y="1482"/>
                      <a:pt x="13276" y="1471"/>
                    </a:cubicBezTo>
                    <a:cubicBezTo>
                      <a:pt x="13373" y="1245"/>
                      <a:pt x="13679" y="444"/>
                      <a:pt x="12500" y="272"/>
                    </a:cubicBezTo>
                    <a:cubicBezTo>
                      <a:pt x="12154" y="223"/>
                      <a:pt x="12141" y="153"/>
                      <a:pt x="11989" y="126"/>
                    </a:cubicBezTo>
                    <a:cubicBezTo>
                      <a:pt x="11434" y="23"/>
                      <a:pt x="10841" y="-20"/>
                      <a:pt x="10246" y="10"/>
                    </a:cubicBezTo>
                    <a:close/>
                    <a:moveTo>
                      <a:pt x="16042" y="6038"/>
                    </a:moveTo>
                    <a:cubicBezTo>
                      <a:pt x="16175" y="6060"/>
                      <a:pt x="16316" y="6123"/>
                      <a:pt x="16371" y="6147"/>
                    </a:cubicBezTo>
                    <a:cubicBezTo>
                      <a:pt x="17342" y="6567"/>
                      <a:pt x="18104" y="6825"/>
                      <a:pt x="18201" y="6955"/>
                    </a:cubicBezTo>
                    <a:cubicBezTo>
                      <a:pt x="18270" y="7186"/>
                      <a:pt x="18326" y="7449"/>
                      <a:pt x="18326" y="7449"/>
                    </a:cubicBezTo>
                    <a:cubicBezTo>
                      <a:pt x="18326" y="7449"/>
                      <a:pt x="17454" y="9005"/>
                      <a:pt x="17052" y="9124"/>
                    </a:cubicBezTo>
                    <a:cubicBezTo>
                      <a:pt x="16802" y="9205"/>
                      <a:pt x="15790" y="8946"/>
                      <a:pt x="15236" y="8972"/>
                    </a:cubicBezTo>
                    <a:cubicBezTo>
                      <a:pt x="15236" y="8703"/>
                      <a:pt x="15249" y="8450"/>
                      <a:pt x="15305" y="7950"/>
                    </a:cubicBezTo>
                    <a:cubicBezTo>
                      <a:pt x="15374" y="7347"/>
                      <a:pt x="15692" y="6443"/>
                      <a:pt x="15747" y="6174"/>
                    </a:cubicBezTo>
                    <a:cubicBezTo>
                      <a:pt x="15782" y="6034"/>
                      <a:pt x="15908" y="6016"/>
                      <a:pt x="16042" y="6038"/>
                    </a:cubicBezTo>
                    <a:close/>
                    <a:moveTo>
                      <a:pt x="5001" y="6053"/>
                    </a:moveTo>
                    <a:cubicBezTo>
                      <a:pt x="5137" y="6043"/>
                      <a:pt x="5286" y="6074"/>
                      <a:pt x="5317" y="6131"/>
                    </a:cubicBezTo>
                    <a:cubicBezTo>
                      <a:pt x="5456" y="6389"/>
                      <a:pt x="5454" y="6740"/>
                      <a:pt x="5551" y="7133"/>
                    </a:cubicBezTo>
                    <a:cubicBezTo>
                      <a:pt x="5704" y="7752"/>
                      <a:pt x="5968" y="8369"/>
                      <a:pt x="5898" y="8735"/>
                    </a:cubicBezTo>
                    <a:cubicBezTo>
                      <a:pt x="5870" y="8918"/>
                      <a:pt x="5912" y="9091"/>
                      <a:pt x="5898" y="9107"/>
                    </a:cubicBezTo>
                    <a:cubicBezTo>
                      <a:pt x="5898" y="9107"/>
                      <a:pt x="5413" y="9295"/>
                      <a:pt x="5205" y="9322"/>
                    </a:cubicBezTo>
                    <a:cubicBezTo>
                      <a:pt x="4899" y="9355"/>
                      <a:pt x="4593" y="9462"/>
                      <a:pt x="4537" y="9430"/>
                    </a:cubicBezTo>
                    <a:cubicBezTo>
                      <a:pt x="4149" y="9150"/>
                      <a:pt x="3152" y="7622"/>
                      <a:pt x="3042" y="7385"/>
                    </a:cubicBezTo>
                    <a:cubicBezTo>
                      <a:pt x="3097" y="7251"/>
                      <a:pt x="3139" y="7062"/>
                      <a:pt x="3167" y="6965"/>
                    </a:cubicBezTo>
                    <a:cubicBezTo>
                      <a:pt x="3181" y="6922"/>
                      <a:pt x="3206" y="6884"/>
                      <a:pt x="3276" y="6852"/>
                    </a:cubicBezTo>
                    <a:cubicBezTo>
                      <a:pt x="3539" y="6701"/>
                      <a:pt x="4330" y="6260"/>
                      <a:pt x="4871" y="6077"/>
                    </a:cubicBezTo>
                    <a:cubicBezTo>
                      <a:pt x="4909" y="6063"/>
                      <a:pt x="4955" y="6057"/>
                      <a:pt x="5001" y="6053"/>
                    </a:cubicBezTo>
                    <a:close/>
                  </a:path>
                </a:pathLst>
              </a:custGeom>
              <a:solidFill>
                <a:srgbClr val="FFFFFF"/>
              </a:solidFill>
              <a:ln w="12700" cap="flat">
                <a:solidFill>
                  <a:schemeClr val="accent1"/>
                </a:solidFill>
                <a:prstDash val="solid"/>
                <a:miter lim="800000"/>
              </a:ln>
              <a:effectLst/>
            </p:spPr>
            <p:txBody>
              <a:bodyPr wrap="square" lIns="34289" tIns="34289" rIns="34289" bIns="34289" numCol="1" anchor="ctr">
                <a:noAutofit/>
              </a:bodyPr>
              <a:lstStyle/>
              <a:p>
                <a:endParaRPr sz="1350"/>
              </a:p>
            </p:txBody>
          </p:sp>
          <p:grpSp>
            <p:nvGrpSpPr>
              <p:cNvPr id="591" name="Group"/>
              <p:cNvGrpSpPr/>
              <p:nvPr/>
            </p:nvGrpSpPr>
            <p:grpSpPr>
              <a:xfrm>
                <a:off x="-1" y="1215205"/>
                <a:ext cx="1708581" cy="865670"/>
                <a:chOff x="0" y="0"/>
                <a:chExt cx="1708579" cy="865669"/>
              </a:xfrm>
            </p:grpSpPr>
            <p:sp>
              <p:nvSpPr>
                <p:cNvPr id="588" name="Man"/>
                <p:cNvSpPr/>
                <p:nvPr/>
              </p:nvSpPr>
              <p:spPr>
                <a:xfrm>
                  <a:off x="0" y="0"/>
                  <a:ext cx="335315" cy="865670"/>
                </a:xfrm>
                <a:custGeom>
                  <a:avLst/>
                  <a:gdLst/>
                  <a:ahLst/>
                  <a:cxnLst>
                    <a:cxn ang="0">
                      <a:pos x="wd2" y="hd2"/>
                    </a:cxn>
                    <a:cxn ang="5400000">
                      <a:pos x="wd2" y="hd2"/>
                    </a:cxn>
                    <a:cxn ang="10800000">
                      <a:pos x="wd2" y="hd2"/>
                    </a:cxn>
                    <a:cxn ang="16200000">
                      <a:pos x="wd2" y="hd2"/>
                    </a:cxn>
                  </a:cxnLst>
                  <a:rect l="0" t="0" r="r" b="b"/>
                  <a:pathLst>
                    <a:path w="21470" h="21502" extrusionOk="0">
                      <a:moveTo>
                        <a:pt x="10246" y="10"/>
                      </a:moveTo>
                      <a:cubicBezTo>
                        <a:pt x="9651" y="39"/>
                        <a:pt x="9052" y="142"/>
                        <a:pt x="8490" y="331"/>
                      </a:cubicBezTo>
                      <a:cubicBezTo>
                        <a:pt x="7409" y="697"/>
                        <a:pt x="7827" y="1471"/>
                        <a:pt x="7827" y="1471"/>
                      </a:cubicBezTo>
                      <a:cubicBezTo>
                        <a:pt x="7827" y="1471"/>
                        <a:pt x="7467" y="1472"/>
                        <a:pt x="7689" y="1837"/>
                      </a:cubicBezTo>
                      <a:cubicBezTo>
                        <a:pt x="7827" y="2069"/>
                        <a:pt x="7730" y="2122"/>
                        <a:pt x="8174" y="2197"/>
                      </a:cubicBezTo>
                      <a:cubicBezTo>
                        <a:pt x="8285" y="2477"/>
                        <a:pt x="8629" y="2493"/>
                        <a:pt x="8629" y="2983"/>
                      </a:cubicBezTo>
                      <a:cubicBezTo>
                        <a:pt x="8629" y="2988"/>
                        <a:pt x="8355" y="2978"/>
                        <a:pt x="8161" y="3134"/>
                      </a:cubicBezTo>
                      <a:cubicBezTo>
                        <a:pt x="8106" y="3177"/>
                        <a:pt x="8049" y="3322"/>
                        <a:pt x="7827" y="3359"/>
                      </a:cubicBezTo>
                      <a:cubicBezTo>
                        <a:pt x="6842" y="3542"/>
                        <a:pt x="4636" y="3731"/>
                        <a:pt x="4095" y="3941"/>
                      </a:cubicBezTo>
                      <a:cubicBezTo>
                        <a:pt x="3332" y="4237"/>
                        <a:pt x="185" y="6557"/>
                        <a:pt x="185" y="6783"/>
                      </a:cubicBezTo>
                      <a:cubicBezTo>
                        <a:pt x="185" y="7133"/>
                        <a:pt x="112" y="7369"/>
                        <a:pt x="306" y="7546"/>
                      </a:cubicBezTo>
                      <a:cubicBezTo>
                        <a:pt x="1138" y="8300"/>
                        <a:pt x="2140" y="9548"/>
                        <a:pt x="3388" y="10139"/>
                      </a:cubicBezTo>
                      <a:cubicBezTo>
                        <a:pt x="3555" y="10220"/>
                        <a:pt x="3874" y="10313"/>
                        <a:pt x="4290" y="10366"/>
                      </a:cubicBezTo>
                      <a:cubicBezTo>
                        <a:pt x="4706" y="10420"/>
                        <a:pt x="5414" y="10539"/>
                        <a:pt x="5400" y="10636"/>
                      </a:cubicBezTo>
                      <a:cubicBezTo>
                        <a:pt x="5261" y="11507"/>
                        <a:pt x="4984" y="13595"/>
                        <a:pt x="4775" y="14591"/>
                      </a:cubicBezTo>
                      <a:cubicBezTo>
                        <a:pt x="4637" y="15242"/>
                        <a:pt x="4526" y="15984"/>
                        <a:pt x="4429" y="16447"/>
                      </a:cubicBezTo>
                      <a:cubicBezTo>
                        <a:pt x="4262" y="17244"/>
                        <a:pt x="4221" y="18180"/>
                        <a:pt x="3666" y="19165"/>
                      </a:cubicBezTo>
                      <a:cubicBezTo>
                        <a:pt x="3416" y="19617"/>
                        <a:pt x="2972" y="20214"/>
                        <a:pt x="3250" y="20214"/>
                      </a:cubicBezTo>
                      <a:cubicBezTo>
                        <a:pt x="2833" y="20612"/>
                        <a:pt x="1236" y="20827"/>
                        <a:pt x="432" y="20913"/>
                      </a:cubicBezTo>
                      <a:cubicBezTo>
                        <a:pt x="154" y="20940"/>
                        <a:pt x="-25" y="21043"/>
                        <a:pt x="3" y="21156"/>
                      </a:cubicBezTo>
                      <a:lnTo>
                        <a:pt x="29" y="21225"/>
                      </a:lnTo>
                      <a:cubicBezTo>
                        <a:pt x="43" y="21311"/>
                        <a:pt x="324" y="21344"/>
                        <a:pt x="393" y="21344"/>
                      </a:cubicBezTo>
                      <a:cubicBezTo>
                        <a:pt x="837" y="21376"/>
                        <a:pt x="2207" y="21461"/>
                        <a:pt x="3206" y="21305"/>
                      </a:cubicBezTo>
                      <a:cubicBezTo>
                        <a:pt x="4371" y="21128"/>
                        <a:pt x="5857" y="21247"/>
                        <a:pt x="7008" y="21188"/>
                      </a:cubicBezTo>
                      <a:cubicBezTo>
                        <a:pt x="7355" y="21171"/>
                        <a:pt x="7398" y="20692"/>
                        <a:pt x="7259" y="20471"/>
                      </a:cubicBezTo>
                      <a:cubicBezTo>
                        <a:pt x="7218" y="20407"/>
                        <a:pt x="7134" y="20375"/>
                        <a:pt x="7134" y="20375"/>
                      </a:cubicBezTo>
                      <a:lnTo>
                        <a:pt x="7190" y="20412"/>
                      </a:lnTo>
                      <a:cubicBezTo>
                        <a:pt x="7773" y="20434"/>
                        <a:pt x="8367" y="17905"/>
                        <a:pt x="8742" y="15860"/>
                      </a:cubicBezTo>
                      <a:cubicBezTo>
                        <a:pt x="8908" y="14999"/>
                        <a:pt x="10033" y="13116"/>
                        <a:pt x="10394" y="12497"/>
                      </a:cubicBezTo>
                      <a:cubicBezTo>
                        <a:pt x="10421" y="12443"/>
                        <a:pt x="10630" y="12443"/>
                        <a:pt x="10658" y="12497"/>
                      </a:cubicBezTo>
                      <a:cubicBezTo>
                        <a:pt x="10880" y="12987"/>
                        <a:pt x="11168" y="14031"/>
                        <a:pt x="11473" y="14757"/>
                      </a:cubicBezTo>
                      <a:cubicBezTo>
                        <a:pt x="11542" y="14924"/>
                        <a:pt x="11753" y="15564"/>
                        <a:pt x="11781" y="15968"/>
                      </a:cubicBezTo>
                      <a:cubicBezTo>
                        <a:pt x="11892" y="17206"/>
                        <a:pt x="11572" y="19842"/>
                        <a:pt x="12002" y="20175"/>
                      </a:cubicBezTo>
                      <a:cubicBezTo>
                        <a:pt x="12002" y="20175"/>
                        <a:pt x="11906" y="20682"/>
                        <a:pt x="11490" y="21053"/>
                      </a:cubicBezTo>
                      <a:cubicBezTo>
                        <a:pt x="10908" y="21575"/>
                        <a:pt x="13763" y="21580"/>
                        <a:pt x="14568" y="21381"/>
                      </a:cubicBezTo>
                      <a:cubicBezTo>
                        <a:pt x="15608" y="21128"/>
                        <a:pt x="14986" y="20682"/>
                        <a:pt x="15028" y="20488"/>
                      </a:cubicBezTo>
                      <a:cubicBezTo>
                        <a:pt x="15125" y="20316"/>
                        <a:pt x="15333" y="20316"/>
                        <a:pt x="15444" y="19950"/>
                      </a:cubicBezTo>
                      <a:cubicBezTo>
                        <a:pt x="15763" y="18841"/>
                        <a:pt x="15485" y="17442"/>
                        <a:pt x="15513" y="16318"/>
                      </a:cubicBezTo>
                      <a:cubicBezTo>
                        <a:pt x="15527" y="15946"/>
                        <a:pt x="15886" y="15230"/>
                        <a:pt x="15886" y="14229"/>
                      </a:cubicBezTo>
                      <a:cubicBezTo>
                        <a:pt x="15886" y="13223"/>
                        <a:pt x="15888" y="12330"/>
                        <a:pt x="15721" y="11431"/>
                      </a:cubicBezTo>
                      <a:cubicBezTo>
                        <a:pt x="15610" y="10839"/>
                        <a:pt x="16110" y="10802"/>
                        <a:pt x="15652" y="10044"/>
                      </a:cubicBezTo>
                      <a:cubicBezTo>
                        <a:pt x="17247" y="10108"/>
                        <a:pt x="17453" y="10054"/>
                        <a:pt x="17967" y="9801"/>
                      </a:cubicBezTo>
                      <a:cubicBezTo>
                        <a:pt x="19312" y="9123"/>
                        <a:pt x="20798" y="7585"/>
                        <a:pt x="21062" y="7321"/>
                      </a:cubicBezTo>
                      <a:cubicBezTo>
                        <a:pt x="21575" y="7278"/>
                        <a:pt x="21546" y="6846"/>
                        <a:pt x="21296" y="6534"/>
                      </a:cubicBezTo>
                      <a:cubicBezTo>
                        <a:pt x="21226" y="6453"/>
                        <a:pt x="20909" y="6465"/>
                        <a:pt x="20854" y="6384"/>
                      </a:cubicBezTo>
                      <a:cubicBezTo>
                        <a:pt x="20424" y="5755"/>
                        <a:pt x="17691" y="4302"/>
                        <a:pt x="17247" y="3990"/>
                      </a:cubicBezTo>
                      <a:cubicBezTo>
                        <a:pt x="16859" y="3715"/>
                        <a:pt x="14264" y="3516"/>
                        <a:pt x="13376" y="3381"/>
                      </a:cubicBezTo>
                      <a:cubicBezTo>
                        <a:pt x="13237" y="3360"/>
                        <a:pt x="13085" y="3300"/>
                        <a:pt x="13029" y="3247"/>
                      </a:cubicBezTo>
                      <a:cubicBezTo>
                        <a:pt x="13001" y="3225"/>
                        <a:pt x="12988" y="3204"/>
                        <a:pt x="12960" y="3183"/>
                      </a:cubicBezTo>
                      <a:cubicBezTo>
                        <a:pt x="12724" y="2984"/>
                        <a:pt x="12392" y="2989"/>
                        <a:pt x="12392" y="2989"/>
                      </a:cubicBezTo>
                      <a:cubicBezTo>
                        <a:pt x="12350" y="2839"/>
                        <a:pt x="12319" y="2714"/>
                        <a:pt x="12444" y="2628"/>
                      </a:cubicBezTo>
                      <a:cubicBezTo>
                        <a:pt x="12610" y="2504"/>
                        <a:pt x="12750" y="2364"/>
                        <a:pt x="12847" y="2219"/>
                      </a:cubicBezTo>
                      <a:cubicBezTo>
                        <a:pt x="13041" y="2203"/>
                        <a:pt x="13196" y="2213"/>
                        <a:pt x="13376" y="1933"/>
                      </a:cubicBezTo>
                      <a:cubicBezTo>
                        <a:pt x="13445" y="1810"/>
                        <a:pt x="13748" y="1482"/>
                        <a:pt x="13276" y="1471"/>
                      </a:cubicBezTo>
                      <a:cubicBezTo>
                        <a:pt x="13373" y="1245"/>
                        <a:pt x="13679" y="444"/>
                        <a:pt x="12500" y="272"/>
                      </a:cubicBezTo>
                      <a:cubicBezTo>
                        <a:pt x="12154" y="223"/>
                        <a:pt x="12141" y="153"/>
                        <a:pt x="11989" y="126"/>
                      </a:cubicBezTo>
                      <a:cubicBezTo>
                        <a:pt x="11434" y="23"/>
                        <a:pt x="10841" y="-20"/>
                        <a:pt x="10246" y="10"/>
                      </a:cubicBezTo>
                      <a:close/>
                      <a:moveTo>
                        <a:pt x="16042" y="6038"/>
                      </a:moveTo>
                      <a:cubicBezTo>
                        <a:pt x="16175" y="6060"/>
                        <a:pt x="16316" y="6123"/>
                        <a:pt x="16371" y="6147"/>
                      </a:cubicBezTo>
                      <a:cubicBezTo>
                        <a:pt x="17342" y="6567"/>
                        <a:pt x="18104" y="6825"/>
                        <a:pt x="18201" y="6955"/>
                      </a:cubicBezTo>
                      <a:cubicBezTo>
                        <a:pt x="18270" y="7186"/>
                        <a:pt x="18326" y="7449"/>
                        <a:pt x="18326" y="7449"/>
                      </a:cubicBezTo>
                      <a:cubicBezTo>
                        <a:pt x="18326" y="7449"/>
                        <a:pt x="17454" y="9005"/>
                        <a:pt x="17052" y="9124"/>
                      </a:cubicBezTo>
                      <a:cubicBezTo>
                        <a:pt x="16802" y="9205"/>
                        <a:pt x="15790" y="8946"/>
                        <a:pt x="15236" y="8972"/>
                      </a:cubicBezTo>
                      <a:cubicBezTo>
                        <a:pt x="15236" y="8703"/>
                        <a:pt x="15249" y="8450"/>
                        <a:pt x="15305" y="7950"/>
                      </a:cubicBezTo>
                      <a:cubicBezTo>
                        <a:pt x="15374" y="7347"/>
                        <a:pt x="15692" y="6443"/>
                        <a:pt x="15747" y="6174"/>
                      </a:cubicBezTo>
                      <a:cubicBezTo>
                        <a:pt x="15782" y="6034"/>
                        <a:pt x="15908" y="6016"/>
                        <a:pt x="16042" y="6038"/>
                      </a:cubicBezTo>
                      <a:close/>
                      <a:moveTo>
                        <a:pt x="5001" y="6053"/>
                      </a:moveTo>
                      <a:cubicBezTo>
                        <a:pt x="5137" y="6043"/>
                        <a:pt x="5286" y="6074"/>
                        <a:pt x="5317" y="6131"/>
                      </a:cubicBezTo>
                      <a:cubicBezTo>
                        <a:pt x="5456" y="6389"/>
                        <a:pt x="5454" y="6740"/>
                        <a:pt x="5551" y="7133"/>
                      </a:cubicBezTo>
                      <a:cubicBezTo>
                        <a:pt x="5704" y="7752"/>
                        <a:pt x="5968" y="8369"/>
                        <a:pt x="5898" y="8735"/>
                      </a:cubicBezTo>
                      <a:cubicBezTo>
                        <a:pt x="5870" y="8918"/>
                        <a:pt x="5912" y="9091"/>
                        <a:pt x="5898" y="9107"/>
                      </a:cubicBezTo>
                      <a:cubicBezTo>
                        <a:pt x="5898" y="9107"/>
                        <a:pt x="5413" y="9295"/>
                        <a:pt x="5205" y="9322"/>
                      </a:cubicBezTo>
                      <a:cubicBezTo>
                        <a:pt x="4899" y="9355"/>
                        <a:pt x="4593" y="9462"/>
                        <a:pt x="4537" y="9430"/>
                      </a:cubicBezTo>
                      <a:cubicBezTo>
                        <a:pt x="4149" y="9150"/>
                        <a:pt x="3152" y="7622"/>
                        <a:pt x="3042" y="7385"/>
                      </a:cubicBezTo>
                      <a:cubicBezTo>
                        <a:pt x="3097" y="7251"/>
                        <a:pt x="3139" y="7062"/>
                        <a:pt x="3167" y="6965"/>
                      </a:cubicBezTo>
                      <a:cubicBezTo>
                        <a:pt x="3181" y="6922"/>
                        <a:pt x="3206" y="6884"/>
                        <a:pt x="3276" y="6852"/>
                      </a:cubicBezTo>
                      <a:cubicBezTo>
                        <a:pt x="3539" y="6701"/>
                        <a:pt x="4330" y="6260"/>
                        <a:pt x="4871" y="6077"/>
                      </a:cubicBezTo>
                      <a:cubicBezTo>
                        <a:pt x="4909" y="6063"/>
                        <a:pt x="4955" y="6057"/>
                        <a:pt x="5001" y="6053"/>
                      </a:cubicBezTo>
                      <a:close/>
                    </a:path>
                  </a:pathLst>
                </a:custGeom>
                <a:solidFill>
                  <a:srgbClr val="FFFFFF"/>
                </a:solidFill>
                <a:ln w="12700" cap="flat">
                  <a:solidFill>
                    <a:schemeClr val="accent1"/>
                  </a:solidFill>
                  <a:prstDash val="solid"/>
                  <a:miter lim="800000"/>
                </a:ln>
                <a:effectLst/>
              </p:spPr>
              <p:txBody>
                <a:bodyPr wrap="square" lIns="34289" tIns="34289" rIns="34289" bIns="34289" numCol="1" anchor="ctr">
                  <a:noAutofit/>
                </a:bodyPr>
                <a:lstStyle/>
                <a:p>
                  <a:endParaRPr sz="1350"/>
                </a:p>
              </p:txBody>
            </p:sp>
            <p:sp>
              <p:nvSpPr>
                <p:cNvPr id="589" name="Man"/>
                <p:cNvSpPr/>
                <p:nvPr/>
              </p:nvSpPr>
              <p:spPr>
                <a:xfrm>
                  <a:off x="686632" y="0"/>
                  <a:ext cx="335316" cy="865670"/>
                </a:xfrm>
                <a:custGeom>
                  <a:avLst/>
                  <a:gdLst/>
                  <a:ahLst/>
                  <a:cxnLst>
                    <a:cxn ang="0">
                      <a:pos x="wd2" y="hd2"/>
                    </a:cxn>
                    <a:cxn ang="5400000">
                      <a:pos x="wd2" y="hd2"/>
                    </a:cxn>
                    <a:cxn ang="10800000">
                      <a:pos x="wd2" y="hd2"/>
                    </a:cxn>
                    <a:cxn ang="16200000">
                      <a:pos x="wd2" y="hd2"/>
                    </a:cxn>
                  </a:cxnLst>
                  <a:rect l="0" t="0" r="r" b="b"/>
                  <a:pathLst>
                    <a:path w="21470" h="21502" extrusionOk="0">
                      <a:moveTo>
                        <a:pt x="10246" y="10"/>
                      </a:moveTo>
                      <a:cubicBezTo>
                        <a:pt x="9651" y="39"/>
                        <a:pt x="9052" y="142"/>
                        <a:pt x="8490" y="331"/>
                      </a:cubicBezTo>
                      <a:cubicBezTo>
                        <a:pt x="7409" y="697"/>
                        <a:pt x="7827" y="1471"/>
                        <a:pt x="7827" y="1471"/>
                      </a:cubicBezTo>
                      <a:cubicBezTo>
                        <a:pt x="7827" y="1471"/>
                        <a:pt x="7467" y="1472"/>
                        <a:pt x="7689" y="1837"/>
                      </a:cubicBezTo>
                      <a:cubicBezTo>
                        <a:pt x="7827" y="2069"/>
                        <a:pt x="7730" y="2122"/>
                        <a:pt x="8174" y="2197"/>
                      </a:cubicBezTo>
                      <a:cubicBezTo>
                        <a:pt x="8285" y="2477"/>
                        <a:pt x="8629" y="2493"/>
                        <a:pt x="8629" y="2983"/>
                      </a:cubicBezTo>
                      <a:cubicBezTo>
                        <a:pt x="8629" y="2988"/>
                        <a:pt x="8355" y="2978"/>
                        <a:pt x="8161" y="3134"/>
                      </a:cubicBezTo>
                      <a:cubicBezTo>
                        <a:pt x="8106" y="3177"/>
                        <a:pt x="8049" y="3322"/>
                        <a:pt x="7827" y="3359"/>
                      </a:cubicBezTo>
                      <a:cubicBezTo>
                        <a:pt x="6842" y="3542"/>
                        <a:pt x="4636" y="3731"/>
                        <a:pt x="4095" y="3941"/>
                      </a:cubicBezTo>
                      <a:cubicBezTo>
                        <a:pt x="3332" y="4237"/>
                        <a:pt x="185" y="6557"/>
                        <a:pt x="185" y="6783"/>
                      </a:cubicBezTo>
                      <a:cubicBezTo>
                        <a:pt x="185" y="7133"/>
                        <a:pt x="112" y="7369"/>
                        <a:pt x="306" y="7546"/>
                      </a:cubicBezTo>
                      <a:cubicBezTo>
                        <a:pt x="1138" y="8300"/>
                        <a:pt x="2140" y="9548"/>
                        <a:pt x="3388" y="10139"/>
                      </a:cubicBezTo>
                      <a:cubicBezTo>
                        <a:pt x="3555" y="10220"/>
                        <a:pt x="3874" y="10313"/>
                        <a:pt x="4290" y="10366"/>
                      </a:cubicBezTo>
                      <a:cubicBezTo>
                        <a:pt x="4706" y="10420"/>
                        <a:pt x="5414" y="10539"/>
                        <a:pt x="5400" y="10636"/>
                      </a:cubicBezTo>
                      <a:cubicBezTo>
                        <a:pt x="5261" y="11507"/>
                        <a:pt x="4984" y="13595"/>
                        <a:pt x="4775" y="14591"/>
                      </a:cubicBezTo>
                      <a:cubicBezTo>
                        <a:pt x="4637" y="15242"/>
                        <a:pt x="4526" y="15984"/>
                        <a:pt x="4429" y="16447"/>
                      </a:cubicBezTo>
                      <a:cubicBezTo>
                        <a:pt x="4262" y="17244"/>
                        <a:pt x="4221" y="18180"/>
                        <a:pt x="3666" y="19165"/>
                      </a:cubicBezTo>
                      <a:cubicBezTo>
                        <a:pt x="3416" y="19617"/>
                        <a:pt x="2972" y="20214"/>
                        <a:pt x="3250" y="20214"/>
                      </a:cubicBezTo>
                      <a:cubicBezTo>
                        <a:pt x="2833" y="20612"/>
                        <a:pt x="1236" y="20827"/>
                        <a:pt x="432" y="20913"/>
                      </a:cubicBezTo>
                      <a:cubicBezTo>
                        <a:pt x="154" y="20940"/>
                        <a:pt x="-25" y="21043"/>
                        <a:pt x="3" y="21156"/>
                      </a:cubicBezTo>
                      <a:lnTo>
                        <a:pt x="29" y="21225"/>
                      </a:lnTo>
                      <a:cubicBezTo>
                        <a:pt x="43" y="21311"/>
                        <a:pt x="324" y="21344"/>
                        <a:pt x="393" y="21344"/>
                      </a:cubicBezTo>
                      <a:cubicBezTo>
                        <a:pt x="837" y="21376"/>
                        <a:pt x="2207" y="21461"/>
                        <a:pt x="3206" y="21305"/>
                      </a:cubicBezTo>
                      <a:cubicBezTo>
                        <a:pt x="4371" y="21128"/>
                        <a:pt x="5857" y="21247"/>
                        <a:pt x="7008" y="21188"/>
                      </a:cubicBezTo>
                      <a:cubicBezTo>
                        <a:pt x="7355" y="21171"/>
                        <a:pt x="7398" y="20692"/>
                        <a:pt x="7259" y="20471"/>
                      </a:cubicBezTo>
                      <a:cubicBezTo>
                        <a:pt x="7218" y="20407"/>
                        <a:pt x="7134" y="20375"/>
                        <a:pt x="7134" y="20375"/>
                      </a:cubicBezTo>
                      <a:lnTo>
                        <a:pt x="7190" y="20412"/>
                      </a:lnTo>
                      <a:cubicBezTo>
                        <a:pt x="7773" y="20434"/>
                        <a:pt x="8367" y="17905"/>
                        <a:pt x="8742" y="15860"/>
                      </a:cubicBezTo>
                      <a:cubicBezTo>
                        <a:pt x="8908" y="14999"/>
                        <a:pt x="10033" y="13116"/>
                        <a:pt x="10394" y="12497"/>
                      </a:cubicBezTo>
                      <a:cubicBezTo>
                        <a:pt x="10421" y="12443"/>
                        <a:pt x="10630" y="12443"/>
                        <a:pt x="10658" y="12497"/>
                      </a:cubicBezTo>
                      <a:cubicBezTo>
                        <a:pt x="10880" y="12987"/>
                        <a:pt x="11168" y="14031"/>
                        <a:pt x="11473" y="14757"/>
                      </a:cubicBezTo>
                      <a:cubicBezTo>
                        <a:pt x="11542" y="14924"/>
                        <a:pt x="11753" y="15564"/>
                        <a:pt x="11781" y="15968"/>
                      </a:cubicBezTo>
                      <a:cubicBezTo>
                        <a:pt x="11892" y="17206"/>
                        <a:pt x="11572" y="19842"/>
                        <a:pt x="12002" y="20175"/>
                      </a:cubicBezTo>
                      <a:cubicBezTo>
                        <a:pt x="12002" y="20175"/>
                        <a:pt x="11906" y="20682"/>
                        <a:pt x="11490" y="21053"/>
                      </a:cubicBezTo>
                      <a:cubicBezTo>
                        <a:pt x="10908" y="21575"/>
                        <a:pt x="13763" y="21580"/>
                        <a:pt x="14568" y="21381"/>
                      </a:cubicBezTo>
                      <a:cubicBezTo>
                        <a:pt x="15608" y="21128"/>
                        <a:pt x="14986" y="20682"/>
                        <a:pt x="15028" y="20488"/>
                      </a:cubicBezTo>
                      <a:cubicBezTo>
                        <a:pt x="15125" y="20316"/>
                        <a:pt x="15333" y="20316"/>
                        <a:pt x="15444" y="19950"/>
                      </a:cubicBezTo>
                      <a:cubicBezTo>
                        <a:pt x="15763" y="18841"/>
                        <a:pt x="15485" y="17442"/>
                        <a:pt x="15513" y="16318"/>
                      </a:cubicBezTo>
                      <a:cubicBezTo>
                        <a:pt x="15527" y="15946"/>
                        <a:pt x="15886" y="15230"/>
                        <a:pt x="15886" y="14229"/>
                      </a:cubicBezTo>
                      <a:cubicBezTo>
                        <a:pt x="15886" y="13223"/>
                        <a:pt x="15888" y="12330"/>
                        <a:pt x="15721" y="11431"/>
                      </a:cubicBezTo>
                      <a:cubicBezTo>
                        <a:pt x="15610" y="10839"/>
                        <a:pt x="16110" y="10802"/>
                        <a:pt x="15652" y="10044"/>
                      </a:cubicBezTo>
                      <a:cubicBezTo>
                        <a:pt x="17247" y="10108"/>
                        <a:pt x="17453" y="10054"/>
                        <a:pt x="17967" y="9801"/>
                      </a:cubicBezTo>
                      <a:cubicBezTo>
                        <a:pt x="19312" y="9123"/>
                        <a:pt x="20798" y="7585"/>
                        <a:pt x="21062" y="7321"/>
                      </a:cubicBezTo>
                      <a:cubicBezTo>
                        <a:pt x="21575" y="7278"/>
                        <a:pt x="21546" y="6846"/>
                        <a:pt x="21296" y="6534"/>
                      </a:cubicBezTo>
                      <a:cubicBezTo>
                        <a:pt x="21226" y="6453"/>
                        <a:pt x="20909" y="6465"/>
                        <a:pt x="20854" y="6384"/>
                      </a:cubicBezTo>
                      <a:cubicBezTo>
                        <a:pt x="20424" y="5755"/>
                        <a:pt x="17691" y="4302"/>
                        <a:pt x="17247" y="3990"/>
                      </a:cubicBezTo>
                      <a:cubicBezTo>
                        <a:pt x="16859" y="3715"/>
                        <a:pt x="14264" y="3516"/>
                        <a:pt x="13376" y="3381"/>
                      </a:cubicBezTo>
                      <a:cubicBezTo>
                        <a:pt x="13237" y="3360"/>
                        <a:pt x="13085" y="3300"/>
                        <a:pt x="13029" y="3247"/>
                      </a:cubicBezTo>
                      <a:cubicBezTo>
                        <a:pt x="13001" y="3225"/>
                        <a:pt x="12988" y="3204"/>
                        <a:pt x="12960" y="3183"/>
                      </a:cubicBezTo>
                      <a:cubicBezTo>
                        <a:pt x="12724" y="2984"/>
                        <a:pt x="12392" y="2989"/>
                        <a:pt x="12392" y="2989"/>
                      </a:cubicBezTo>
                      <a:cubicBezTo>
                        <a:pt x="12350" y="2839"/>
                        <a:pt x="12319" y="2714"/>
                        <a:pt x="12444" y="2628"/>
                      </a:cubicBezTo>
                      <a:cubicBezTo>
                        <a:pt x="12610" y="2504"/>
                        <a:pt x="12750" y="2364"/>
                        <a:pt x="12847" y="2219"/>
                      </a:cubicBezTo>
                      <a:cubicBezTo>
                        <a:pt x="13041" y="2203"/>
                        <a:pt x="13196" y="2213"/>
                        <a:pt x="13376" y="1933"/>
                      </a:cubicBezTo>
                      <a:cubicBezTo>
                        <a:pt x="13445" y="1810"/>
                        <a:pt x="13748" y="1482"/>
                        <a:pt x="13276" y="1471"/>
                      </a:cubicBezTo>
                      <a:cubicBezTo>
                        <a:pt x="13373" y="1245"/>
                        <a:pt x="13679" y="444"/>
                        <a:pt x="12500" y="272"/>
                      </a:cubicBezTo>
                      <a:cubicBezTo>
                        <a:pt x="12154" y="223"/>
                        <a:pt x="12141" y="153"/>
                        <a:pt x="11989" y="126"/>
                      </a:cubicBezTo>
                      <a:cubicBezTo>
                        <a:pt x="11434" y="23"/>
                        <a:pt x="10841" y="-20"/>
                        <a:pt x="10246" y="10"/>
                      </a:cubicBezTo>
                      <a:close/>
                      <a:moveTo>
                        <a:pt x="16042" y="6038"/>
                      </a:moveTo>
                      <a:cubicBezTo>
                        <a:pt x="16175" y="6060"/>
                        <a:pt x="16316" y="6123"/>
                        <a:pt x="16371" y="6147"/>
                      </a:cubicBezTo>
                      <a:cubicBezTo>
                        <a:pt x="17342" y="6567"/>
                        <a:pt x="18104" y="6825"/>
                        <a:pt x="18201" y="6955"/>
                      </a:cubicBezTo>
                      <a:cubicBezTo>
                        <a:pt x="18270" y="7186"/>
                        <a:pt x="18326" y="7449"/>
                        <a:pt x="18326" y="7449"/>
                      </a:cubicBezTo>
                      <a:cubicBezTo>
                        <a:pt x="18326" y="7449"/>
                        <a:pt x="17454" y="9005"/>
                        <a:pt x="17052" y="9124"/>
                      </a:cubicBezTo>
                      <a:cubicBezTo>
                        <a:pt x="16802" y="9205"/>
                        <a:pt x="15790" y="8946"/>
                        <a:pt x="15236" y="8972"/>
                      </a:cubicBezTo>
                      <a:cubicBezTo>
                        <a:pt x="15236" y="8703"/>
                        <a:pt x="15249" y="8450"/>
                        <a:pt x="15305" y="7950"/>
                      </a:cubicBezTo>
                      <a:cubicBezTo>
                        <a:pt x="15374" y="7347"/>
                        <a:pt x="15692" y="6443"/>
                        <a:pt x="15747" y="6174"/>
                      </a:cubicBezTo>
                      <a:cubicBezTo>
                        <a:pt x="15782" y="6034"/>
                        <a:pt x="15908" y="6016"/>
                        <a:pt x="16042" y="6038"/>
                      </a:cubicBezTo>
                      <a:close/>
                      <a:moveTo>
                        <a:pt x="5001" y="6053"/>
                      </a:moveTo>
                      <a:cubicBezTo>
                        <a:pt x="5137" y="6043"/>
                        <a:pt x="5286" y="6074"/>
                        <a:pt x="5317" y="6131"/>
                      </a:cubicBezTo>
                      <a:cubicBezTo>
                        <a:pt x="5456" y="6389"/>
                        <a:pt x="5454" y="6740"/>
                        <a:pt x="5551" y="7133"/>
                      </a:cubicBezTo>
                      <a:cubicBezTo>
                        <a:pt x="5704" y="7752"/>
                        <a:pt x="5968" y="8369"/>
                        <a:pt x="5898" y="8735"/>
                      </a:cubicBezTo>
                      <a:cubicBezTo>
                        <a:pt x="5870" y="8918"/>
                        <a:pt x="5912" y="9091"/>
                        <a:pt x="5898" y="9107"/>
                      </a:cubicBezTo>
                      <a:cubicBezTo>
                        <a:pt x="5898" y="9107"/>
                        <a:pt x="5413" y="9295"/>
                        <a:pt x="5205" y="9322"/>
                      </a:cubicBezTo>
                      <a:cubicBezTo>
                        <a:pt x="4899" y="9355"/>
                        <a:pt x="4593" y="9462"/>
                        <a:pt x="4537" y="9430"/>
                      </a:cubicBezTo>
                      <a:cubicBezTo>
                        <a:pt x="4149" y="9150"/>
                        <a:pt x="3152" y="7622"/>
                        <a:pt x="3042" y="7385"/>
                      </a:cubicBezTo>
                      <a:cubicBezTo>
                        <a:pt x="3097" y="7251"/>
                        <a:pt x="3139" y="7062"/>
                        <a:pt x="3167" y="6965"/>
                      </a:cubicBezTo>
                      <a:cubicBezTo>
                        <a:pt x="3181" y="6922"/>
                        <a:pt x="3206" y="6884"/>
                        <a:pt x="3276" y="6852"/>
                      </a:cubicBezTo>
                      <a:cubicBezTo>
                        <a:pt x="3539" y="6701"/>
                        <a:pt x="4330" y="6260"/>
                        <a:pt x="4871" y="6077"/>
                      </a:cubicBezTo>
                      <a:cubicBezTo>
                        <a:pt x="4909" y="6063"/>
                        <a:pt x="4955" y="6057"/>
                        <a:pt x="5001" y="6053"/>
                      </a:cubicBezTo>
                      <a:close/>
                    </a:path>
                  </a:pathLst>
                </a:custGeom>
                <a:solidFill>
                  <a:srgbClr val="FFFFFF"/>
                </a:solidFill>
                <a:ln w="12700" cap="flat">
                  <a:solidFill>
                    <a:schemeClr val="accent1"/>
                  </a:solidFill>
                  <a:prstDash val="solid"/>
                  <a:miter lim="800000"/>
                </a:ln>
                <a:effectLst/>
              </p:spPr>
              <p:txBody>
                <a:bodyPr wrap="square" lIns="34289" tIns="34289" rIns="34289" bIns="34289" numCol="1" anchor="ctr">
                  <a:noAutofit/>
                </a:bodyPr>
                <a:lstStyle/>
                <a:p>
                  <a:endParaRPr sz="1350"/>
                </a:p>
              </p:txBody>
            </p:sp>
            <p:sp>
              <p:nvSpPr>
                <p:cNvPr id="590" name="Man"/>
                <p:cNvSpPr/>
                <p:nvPr/>
              </p:nvSpPr>
              <p:spPr>
                <a:xfrm>
                  <a:off x="1373264" y="0"/>
                  <a:ext cx="335316" cy="865670"/>
                </a:xfrm>
                <a:custGeom>
                  <a:avLst/>
                  <a:gdLst/>
                  <a:ahLst/>
                  <a:cxnLst>
                    <a:cxn ang="0">
                      <a:pos x="wd2" y="hd2"/>
                    </a:cxn>
                    <a:cxn ang="5400000">
                      <a:pos x="wd2" y="hd2"/>
                    </a:cxn>
                    <a:cxn ang="10800000">
                      <a:pos x="wd2" y="hd2"/>
                    </a:cxn>
                    <a:cxn ang="16200000">
                      <a:pos x="wd2" y="hd2"/>
                    </a:cxn>
                  </a:cxnLst>
                  <a:rect l="0" t="0" r="r" b="b"/>
                  <a:pathLst>
                    <a:path w="21470" h="21502" extrusionOk="0">
                      <a:moveTo>
                        <a:pt x="10246" y="10"/>
                      </a:moveTo>
                      <a:cubicBezTo>
                        <a:pt x="9651" y="39"/>
                        <a:pt x="9052" y="142"/>
                        <a:pt x="8490" y="331"/>
                      </a:cubicBezTo>
                      <a:cubicBezTo>
                        <a:pt x="7409" y="697"/>
                        <a:pt x="7827" y="1471"/>
                        <a:pt x="7827" y="1471"/>
                      </a:cubicBezTo>
                      <a:cubicBezTo>
                        <a:pt x="7827" y="1471"/>
                        <a:pt x="7467" y="1472"/>
                        <a:pt x="7689" y="1837"/>
                      </a:cubicBezTo>
                      <a:cubicBezTo>
                        <a:pt x="7827" y="2069"/>
                        <a:pt x="7730" y="2122"/>
                        <a:pt x="8174" y="2197"/>
                      </a:cubicBezTo>
                      <a:cubicBezTo>
                        <a:pt x="8285" y="2477"/>
                        <a:pt x="8629" y="2493"/>
                        <a:pt x="8629" y="2983"/>
                      </a:cubicBezTo>
                      <a:cubicBezTo>
                        <a:pt x="8629" y="2988"/>
                        <a:pt x="8355" y="2978"/>
                        <a:pt x="8161" y="3134"/>
                      </a:cubicBezTo>
                      <a:cubicBezTo>
                        <a:pt x="8106" y="3177"/>
                        <a:pt x="8049" y="3322"/>
                        <a:pt x="7827" y="3359"/>
                      </a:cubicBezTo>
                      <a:cubicBezTo>
                        <a:pt x="6842" y="3542"/>
                        <a:pt x="4636" y="3731"/>
                        <a:pt x="4095" y="3941"/>
                      </a:cubicBezTo>
                      <a:cubicBezTo>
                        <a:pt x="3332" y="4237"/>
                        <a:pt x="185" y="6557"/>
                        <a:pt x="185" y="6783"/>
                      </a:cubicBezTo>
                      <a:cubicBezTo>
                        <a:pt x="185" y="7133"/>
                        <a:pt x="112" y="7369"/>
                        <a:pt x="306" y="7546"/>
                      </a:cubicBezTo>
                      <a:cubicBezTo>
                        <a:pt x="1138" y="8300"/>
                        <a:pt x="2140" y="9548"/>
                        <a:pt x="3388" y="10139"/>
                      </a:cubicBezTo>
                      <a:cubicBezTo>
                        <a:pt x="3555" y="10220"/>
                        <a:pt x="3874" y="10313"/>
                        <a:pt x="4290" y="10366"/>
                      </a:cubicBezTo>
                      <a:cubicBezTo>
                        <a:pt x="4706" y="10420"/>
                        <a:pt x="5414" y="10539"/>
                        <a:pt x="5400" y="10636"/>
                      </a:cubicBezTo>
                      <a:cubicBezTo>
                        <a:pt x="5261" y="11507"/>
                        <a:pt x="4984" y="13595"/>
                        <a:pt x="4775" y="14591"/>
                      </a:cubicBezTo>
                      <a:cubicBezTo>
                        <a:pt x="4637" y="15242"/>
                        <a:pt x="4526" y="15984"/>
                        <a:pt x="4429" y="16447"/>
                      </a:cubicBezTo>
                      <a:cubicBezTo>
                        <a:pt x="4262" y="17244"/>
                        <a:pt x="4221" y="18180"/>
                        <a:pt x="3666" y="19165"/>
                      </a:cubicBezTo>
                      <a:cubicBezTo>
                        <a:pt x="3416" y="19617"/>
                        <a:pt x="2972" y="20214"/>
                        <a:pt x="3250" y="20214"/>
                      </a:cubicBezTo>
                      <a:cubicBezTo>
                        <a:pt x="2833" y="20612"/>
                        <a:pt x="1236" y="20827"/>
                        <a:pt x="432" y="20913"/>
                      </a:cubicBezTo>
                      <a:cubicBezTo>
                        <a:pt x="154" y="20940"/>
                        <a:pt x="-25" y="21043"/>
                        <a:pt x="3" y="21156"/>
                      </a:cubicBezTo>
                      <a:lnTo>
                        <a:pt x="29" y="21225"/>
                      </a:lnTo>
                      <a:cubicBezTo>
                        <a:pt x="43" y="21311"/>
                        <a:pt x="324" y="21344"/>
                        <a:pt x="393" y="21344"/>
                      </a:cubicBezTo>
                      <a:cubicBezTo>
                        <a:pt x="837" y="21376"/>
                        <a:pt x="2207" y="21461"/>
                        <a:pt x="3206" y="21305"/>
                      </a:cubicBezTo>
                      <a:cubicBezTo>
                        <a:pt x="4371" y="21128"/>
                        <a:pt x="5857" y="21247"/>
                        <a:pt x="7008" y="21188"/>
                      </a:cubicBezTo>
                      <a:cubicBezTo>
                        <a:pt x="7355" y="21171"/>
                        <a:pt x="7398" y="20692"/>
                        <a:pt x="7259" y="20471"/>
                      </a:cubicBezTo>
                      <a:cubicBezTo>
                        <a:pt x="7218" y="20407"/>
                        <a:pt x="7134" y="20375"/>
                        <a:pt x="7134" y="20375"/>
                      </a:cubicBezTo>
                      <a:lnTo>
                        <a:pt x="7190" y="20412"/>
                      </a:lnTo>
                      <a:cubicBezTo>
                        <a:pt x="7773" y="20434"/>
                        <a:pt x="8367" y="17905"/>
                        <a:pt x="8742" y="15860"/>
                      </a:cubicBezTo>
                      <a:cubicBezTo>
                        <a:pt x="8908" y="14999"/>
                        <a:pt x="10033" y="13116"/>
                        <a:pt x="10394" y="12497"/>
                      </a:cubicBezTo>
                      <a:cubicBezTo>
                        <a:pt x="10421" y="12443"/>
                        <a:pt x="10630" y="12443"/>
                        <a:pt x="10658" y="12497"/>
                      </a:cubicBezTo>
                      <a:cubicBezTo>
                        <a:pt x="10880" y="12987"/>
                        <a:pt x="11168" y="14031"/>
                        <a:pt x="11473" y="14757"/>
                      </a:cubicBezTo>
                      <a:cubicBezTo>
                        <a:pt x="11542" y="14924"/>
                        <a:pt x="11753" y="15564"/>
                        <a:pt x="11781" y="15968"/>
                      </a:cubicBezTo>
                      <a:cubicBezTo>
                        <a:pt x="11892" y="17206"/>
                        <a:pt x="11572" y="19842"/>
                        <a:pt x="12002" y="20175"/>
                      </a:cubicBezTo>
                      <a:cubicBezTo>
                        <a:pt x="12002" y="20175"/>
                        <a:pt x="11906" y="20682"/>
                        <a:pt x="11490" y="21053"/>
                      </a:cubicBezTo>
                      <a:cubicBezTo>
                        <a:pt x="10908" y="21575"/>
                        <a:pt x="13763" y="21580"/>
                        <a:pt x="14568" y="21381"/>
                      </a:cubicBezTo>
                      <a:cubicBezTo>
                        <a:pt x="15608" y="21128"/>
                        <a:pt x="14986" y="20682"/>
                        <a:pt x="15028" y="20488"/>
                      </a:cubicBezTo>
                      <a:cubicBezTo>
                        <a:pt x="15125" y="20316"/>
                        <a:pt x="15333" y="20316"/>
                        <a:pt x="15444" y="19950"/>
                      </a:cubicBezTo>
                      <a:cubicBezTo>
                        <a:pt x="15763" y="18841"/>
                        <a:pt x="15485" y="17442"/>
                        <a:pt x="15513" y="16318"/>
                      </a:cubicBezTo>
                      <a:cubicBezTo>
                        <a:pt x="15527" y="15946"/>
                        <a:pt x="15886" y="15230"/>
                        <a:pt x="15886" y="14229"/>
                      </a:cubicBezTo>
                      <a:cubicBezTo>
                        <a:pt x="15886" y="13223"/>
                        <a:pt x="15888" y="12330"/>
                        <a:pt x="15721" y="11431"/>
                      </a:cubicBezTo>
                      <a:cubicBezTo>
                        <a:pt x="15610" y="10839"/>
                        <a:pt x="16110" y="10802"/>
                        <a:pt x="15652" y="10044"/>
                      </a:cubicBezTo>
                      <a:cubicBezTo>
                        <a:pt x="17247" y="10108"/>
                        <a:pt x="17453" y="10054"/>
                        <a:pt x="17967" y="9801"/>
                      </a:cubicBezTo>
                      <a:cubicBezTo>
                        <a:pt x="19312" y="9123"/>
                        <a:pt x="20798" y="7585"/>
                        <a:pt x="21062" y="7321"/>
                      </a:cubicBezTo>
                      <a:cubicBezTo>
                        <a:pt x="21575" y="7278"/>
                        <a:pt x="21546" y="6846"/>
                        <a:pt x="21296" y="6534"/>
                      </a:cubicBezTo>
                      <a:cubicBezTo>
                        <a:pt x="21226" y="6453"/>
                        <a:pt x="20909" y="6465"/>
                        <a:pt x="20854" y="6384"/>
                      </a:cubicBezTo>
                      <a:cubicBezTo>
                        <a:pt x="20424" y="5755"/>
                        <a:pt x="17691" y="4302"/>
                        <a:pt x="17247" y="3990"/>
                      </a:cubicBezTo>
                      <a:cubicBezTo>
                        <a:pt x="16859" y="3715"/>
                        <a:pt x="14264" y="3516"/>
                        <a:pt x="13376" y="3381"/>
                      </a:cubicBezTo>
                      <a:cubicBezTo>
                        <a:pt x="13237" y="3360"/>
                        <a:pt x="13085" y="3300"/>
                        <a:pt x="13029" y="3247"/>
                      </a:cubicBezTo>
                      <a:cubicBezTo>
                        <a:pt x="13001" y="3225"/>
                        <a:pt x="12988" y="3204"/>
                        <a:pt x="12960" y="3183"/>
                      </a:cubicBezTo>
                      <a:cubicBezTo>
                        <a:pt x="12724" y="2984"/>
                        <a:pt x="12392" y="2989"/>
                        <a:pt x="12392" y="2989"/>
                      </a:cubicBezTo>
                      <a:cubicBezTo>
                        <a:pt x="12350" y="2839"/>
                        <a:pt x="12319" y="2714"/>
                        <a:pt x="12444" y="2628"/>
                      </a:cubicBezTo>
                      <a:cubicBezTo>
                        <a:pt x="12610" y="2504"/>
                        <a:pt x="12750" y="2364"/>
                        <a:pt x="12847" y="2219"/>
                      </a:cubicBezTo>
                      <a:cubicBezTo>
                        <a:pt x="13041" y="2203"/>
                        <a:pt x="13196" y="2213"/>
                        <a:pt x="13376" y="1933"/>
                      </a:cubicBezTo>
                      <a:cubicBezTo>
                        <a:pt x="13445" y="1810"/>
                        <a:pt x="13748" y="1482"/>
                        <a:pt x="13276" y="1471"/>
                      </a:cubicBezTo>
                      <a:cubicBezTo>
                        <a:pt x="13373" y="1245"/>
                        <a:pt x="13679" y="444"/>
                        <a:pt x="12500" y="272"/>
                      </a:cubicBezTo>
                      <a:cubicBezTo>
                        <a:pt x="12154" y="223"/>
                        <a:pt x="12141" y="153"/>
                        <a:pt x="11989" y="126"/>
                      </a:cubicBezTo>
                      <a:cubicBezTo>
                        <a:pt x="11434" y="23"/>
                        <a:pt x="10841" y="-20"/>
                        <a:pt x="10246" y="10"/>
                      </a:cubicBezTo>
                      <a:close/>
                      <a:moveTo>
                        <a:pt x="16042" y="6038"/>
                      </a:moveTo>
                      <a:cubicBezTo>
                        <a:pt x="16175" y="6060"/>
                        <a:pt x="16316" y="6123"/>
                        <a:pt x="16371" y="6147"/>
                      </a:cubicBezTo>
                      <a:cubicBezTo>
                        <a:pt x="17342" y="6567"/>
                        <a:pt x="18104" y="6825"/>
                        <a:pt x="18201" y="6955"/>
                      </a:cubicBezTo>
                      <a:cubicBezTo>
                        <a:pt x="18270" y="7186"/>
                        <a:pt x="18326" y="7449"/>
                        <a:pt x="18326" y="7449"/>
                      </a:cubicBezTo>
                      <a:cubicBezTo>
                        <a:pt x="18326" y="7449"/>
                        <a:pt x="17454" y="9005"/>
                        <a:pt x="17052" y="9124"/>
                      </a:cubicBezTo>
                      <a:cubicBezTo>
                        <a:pt x="16802" y="9205"/>
                        <a:pt x="15790" y="8946"/>
                        <a:pt x="15236" y="8972"/>
                      </a:cubicBezTo>
                      <a:cubicBezTo>
                        <a:pt x="15236" y="8703"/>
                        <a:pt x="15249" y="8450"/>
                        <a:pt x="15305" y="7950"/>
                      </a:cubicBezTo>
                      <a:cubicBezTo>
                        <a:pt x="15374" y="7347"/>
                        <a:pt x="15692" y="6443"/>
                        <a:pt x="15747" y="6174"/>
                      </a:cubicBezTo>
                      <a:cubicBezTo>
                        <a:pt x="15782" y="6034"/>
                        <a:pt x="15908" y="6016"/>
                        <a:pt x="16042" y="6038"/>
                      </a:cubicBezTo>
                      <a:close/>
                      <a:moveTo>
                        <a:pt x="5001" y="6053"/>
                      </a:moveTo>
                      <a:cubicBezTo>
                        <a:pt x="5137" y="6043"/>
                        <a:pt x="5286" y="6074"/>
                        <a:pt x="5317" y="6131"/>
                      </a:cubicBezTo>
                      <a:cubicBezTo>
                        <a:pt x="5456" y="6389"/>
                        <a:pt x="5454" y="6740"/>
                        <a:pt x="5551" y="7133"/>
                      </a:cubicBezTo>
                      <a:cubicBezTo>
                        <a:pt x="5704" y="7752"/>
                        <a:pt x="5968" y="8369"/>
                        <a:pt x="5898" y="8735"/>
                      </a:cubicBezTo>
                      <a:cubicBezTo>
                        <a:pt x="5870" y="8918"/>
                        <a:pt x="5912" y="9091"/>
                        <a:pt x="5898" y="9107"/>
                      </a:cubicBezTo>
                      <a:cubicBezTo>
                        <a:pt x="5898" y="9107"/>
                        <a:pt x="5413" y="9295"/>
                        <a:pt x="5205" y="9322"/>
                      </a:cubicBezTo>
                      <a:cubicBezTo>
                        <a:pt x="4899" y="9355"/>
                        <a:pt x="4593" y="9462"/>
                        <a:pt x="4537" y="9430"/>
                      </a:cubicBezTo>
                      <a:cubicBezTo>
                        <a:pt x="4149" y="9150"/>
                        <a:pt x="3152" y="7622"/>
                        <a:pt x="3042" y="7385"/>
                      </a:cubicBezTo>
                      <a:cubicBezTo>
                        <a:pt x="3097" y="7251"/>
                        <a:pt x="3139" y="7062"/>
                        <a:pt x="3167" y="6965"/>
                      </a:cubicBezTo>
                      <a:cubicBezTo>
                        <a:pt x="3181" y="6922"/>
                        <a:pt x="3206" y="6884"/>
                        <a:pt x="3276" y="6852"/>
                      </a:cubicBezTo>
                      <a:cubicBezTo>
                        <a:pt x="3539" y="6701"/>
                        <a:pt x="4330" y="6260"/>
                        <a:pt x="4871" y="6077"/>
                      </a:cubicBezTo>
                      <a:cubicBezTo>
                        <a:pt x="4909" y="6063"/>
                        <a:pt x="4955" y="6057"/>
                        <a:pt x="5001" y="6053"/>
                      </a:cubicBezTo>
                      <a:close/>
                    </a:path>
                  </a:pathLst>
                </a:custGeom>
                <a:solidFill>
                  <a:srgbClr val="FFFFFF"/>
                </a:solidFill>
                <a:ln w="12700" cap="flat">
                  <a:solidFill>
                    <a:schemeClr val="accent1"/>
                  </a:solidFill>
                  <a:prstDash val="solid"/>
                  <a:miter lim="800000"/>
                </a:ln>
                <a:effectLst/>
              </p:spPr>
              <p:txBody>
                <a:bodyPr wrap="square" lIns="34289" tIns="34289" rIns="34289" bIns="34289" numCol="1" anchor="ctr">
                  <a:noAutofit/>
                </a:bodyPr>
                <a:lstStyle/>
                <a:p>
                  <a:endParaRPr sz="1350"/>
                </a:p>
              </p:txBody>
            </p:sp>
          </p:grpSp>
          <p:grpSp>
            <p:nvGrpSpPr>
              <p:cNvPr id="595" name="Group"/>
              <p:cNvGrpSpPr/>
              <p:nvPr/>
            </p:nvGrpSpPr>
            <p:grpSpPr>
              <a:xfrm>
                <a:off x="283152" y="899688"/>
                <a:ext cx="1114544" cy="281728"/>
                <a:chOff x="0" y="0"/>
                <a:chExt cx="1114543" cy="281726"/>
              </a:xfrm>
            </p:grpSpPr>
            <p:sp>
              <p:nvSpPr>
                <p:cNvPr id="592" name="Line"/>
                <p:cNvSpPr/>
                <p:nvPr/>
              </p:nvSpPr>
              <p:spPr>
                <a:xfrm flipH="1">
                  <a:off x="-1" y="28510"/>
                  <a:ext cx="169970" cy="224706"/>
                </a:xfrm>
                <a:prstGeom prst="line">
                  <a:avLst/>
                </a:prstGeom>
                <a:noFill/>
                <a:ln w="38100" cap="flat">
                  <a:solidFill>
                    <a:schemeClr val="accent1"/>
                  </a:solidFill>
                  <a:prstDash val="solid"/>
                  <a:miter lim="800000"/>
                  <a:tailEnd type="triangle" w="med" len="med"/>
                </a:ln>
                <a:effectLst/>
              </p:spPr>
              <p:txBody>
                <a:bodyPr wrap="square" lIns="34289" tIns="34289" rIns="34289" bIns="34289" numCol="1" anchor="t">
                  <a:noAutofit/>
                </a:bodyPr>
                <a:lstStyle/>
                <a:p>
                  <a:endParaRPr sz="1350"/>
                </a:p>
              </p:txBody>
            </p:sp>
            <p:sp>
              <p:nvSpPr>
                <p:cNvPr id="593" name="Line"/>
                <p:cNvSpPr/>
                <p:nvPr/>
              </p:nvSpPr>
              <p:spPr>
                <a:xfrm flipH="1">
                  <a:off x="569119" y="-1"/>
                  <a:ext cx="3393" cy="281728"/>
                </a:xfrm>
                <a:prstGeom prst="line">
                  <a:avLst/>
                </a:prstGeom>
                <a:noFill/>
                <a:ln w="38100" cap="flat">
                  <a:solidFill>
                    <a:schemeClr val="accent1"/>
                  </a:solidFill>
                  <a:prstDash val="solid"/>
                  <a:miter lim="800000"/>
                  <a:tailEnd type="triangle" w="med" len="med"/>
                </a:ln>
                <a:effectLst/>
              </p:spPr>
              <p:txBody>
                <a:bodyPr wrap="square" lIns="34289" tIns="34289" rIns="34289" bIns="34289" numCol="1" anchor="t">
                  <a:noAutofit/>
                </a:bodyPr>
                <a:lstStyle/>
                <a:p>
                  <a:endParaRPr sz="1350"/>
                </a:p>
              </p:txBody>
            </p:sp>
            <p:sp>
              <p:nvSpPr>
                <p:cNvPr id="594" name="Line"/>
                <p:cNvSpPr/>
                <p:nvPr/>
              </p:nvSpPr>
              <p:spPr>
                <a:xfrm>
                  <a:off x="973608" y="17899"/>
                  <a:ext cx="140936" cy="243966"/>
                </a:xfrm>
                <a:prstGeom prst="line">
                  <a:avLst/>
                </a:prstGeom>
                <a:noFill/>
                <a:ln w="38100" cap="flat">
                  <a:solidFill>
                    <a:schemeClr val="accent1"/>
                  </a:solidFill>
                  <a:prstDash val="solid"/>
                  <a:miter lim="800000"/>
                  <a:tailEnd type="triangle" w="med" len="med"/>
                </a:ln>
                <a:effectLst/>
              </p:spPr>
              <p:txBody>
                <a:bodyPr wrap="square" lIns="34289" tIns="34289" rIns="34289" bIns="34289" numCol="1" anchor="t">
                  <a:noAutofit/>
                </a:bodyPr>
                <a:lstStyle/>
                <a:p>
                  <a:endParaRPr sz="1350"/>
                </a:p>
              </p:txBody>
            </p:sp>
          </p:grpSp>
        </p:grpSp>
        <p:grpSp>
          <p:nvGrpSpPr>
            <p:cNvPr id="606" name="Group"/>
            <p:cNvGrpSpPr/>
            <p:nvPr/>
          </p:nvGrpSpPr>
          <p:grpSpPr>
            <a:xfrm>
              <a:off x="5505660" y="1371259"/>
              <a:ext cx="1708580" cy="2080876"/>
              <a:chOff x="0" y="0"/>
              <a:chExt cx="1708579" cy="2080874"/>
            </a:xfrm>
          </p:grpSpPr>
          <p:sp>
            <p:nvSpPr>
              <p:cNvPr id="597" name="Man"/>
              <p:cNvSpPr/>
              <p:nvPr/>
            </p:nvSpPr>
            <p:spPr>
              <a:xfrm>
                <a:off x="686632" y="0"/>
                <a:ext cx="335316" cy="865670"/>
              </a:xfrm>
              <a:custGeom>
                <a:avLst/>
                <a:gdLst/>
                <a:ahLst/>
                <a:cxnLst>
                  <a:cxn ang="0">
                    <a:pos x="wd2" y="hd2"/>
                  </a:cxn>
                  <a:cxn ang="5400000">
                    <a:pos x="wd2" y="hd2"/>
                  </a:cxn>
                  <a:cxn ang="10800000">
                    <a:pos x="wd2" y="hd2"/>
                  </a:cxn>
                  <a:cxn ang="16200000">
                    <a:pos x="wd2" y="hd2"/>
                  </a:cxn>
                </a:cxnLst>
                <a:rect l="0" t="0" r="r" b="b"/>
                <a:pathLst>
                  <a:path w="21470" h="21502" extrusionOk="0">
                    <a:moveTo>
                      <a:pt x="10246" y="10"/>
                    </a:moveTo>
                    <a:cubicBezTo>
                      <a:pt x="9651" y="39"/>
                      <a:pt x="9052" y="142"/>
                      <a:pt x="8490" y="331"/>
                    </a:cubicBezTo>
                    <a:cubicBezTo>
                      <a:pt x="7409" y="697"/>
                      <a:pt x="7827" y="1471"/>
                      <a:pt x="7827" y="1471"/>
                    </a:cubicBezTo>
                    <a:cubicBezTo>
                      <a:pt x="7827" y="1471"/>
                      <a:pt x="7467" y="1472"/>
                      <a:pt x="7689" y="1837"/>
                    </a:cubicBezTo>
                    <a:cubicBezTo>
                      <a:pt x="7827" y="2069"/>
                      <a:pt x="7730" y="2122"/>
                      <a:pt x="8174" y="2197"/>
                    </a:cubicBezTo>
                    <a:cubicBezTo>
                      <a:pt x="8285" y="2477"/>
                      <a:pt x="8629" y="2493"/>
                      <a:pt x="8629" y="2983"/>
                    </a:cubicBezTo>
                    <a:cubicBezTo>
                      <a:pt x="8629" y="2988"/>
                      <a:pt x="8355" y="2978"/>
                      <a:pt x="8161" y="3134"/>
                    </a:cubicBezTo>
                    <a:cubicBezTo>
                      <a:pt x="8106" y="3177"/>
                      <a:pt x="8049" y="3322"/>
                      <a:pt x="7827" y="3359"/>
                    </a:cubicBezTo>
                    <a:cubicBezTo>
                      <a:pt x="6842" y="3542"/>
                      <a:pt x="4636" y="3731"/>
                      <a:pt x="4095" y="3941"/>
                    </a:cubicBezTo>
                    <a:cubicBezTo>
                      <a:pt x="3332" y="4237"/>
                      <a:pt x="185" y="6557"/>
                      <a:pt x="185" y="6783"/>
                    </a:cubicBezTo>
                    <a:cubicBezTo>
                      <a:pt x="185" y="7133"/>
                      <a:pt x="112" y="7369"/>
                      <a:pt x="306" y="7546"/>
                    </a:cubicBezTo>
                    <a:cubicBezTo>
                      <a:pt x="1138" y="8300"/>
                      <a:pt x="2140" y="9548"/>
                      <a:pt x="3388" y="10139"/>
                    </a:cubicBezTo>
                    <a:cubicBezTo>
                      <a:pt x="3555" y="10220"/>
                      <a:pt x="3874" y="10313"/>
                      <a:pt x="4290" y="10366"/>
                    </a:cubicBezTo>
                    <a:cubicBezTo>
                      <a:pt x="4706" y="10420"/>
                      <a:pt x="5414" y="10539"/>
                      <a:pt x="5400" y="10636"/>
                    </a:cubicBezTo>
                    <a:cubicBezTo>
                      <a:pt x="5261" y="11507"/>
                      <a:pt x="4984" y="13595"/>
                      <a:pt x="4775" y="14591"/>
                    </a:cubicBezTo>
                    <a:cubicBezTo>
                      <a:pt x="4637" y="15242"/>
                      <a:pt x="4526" y="15984"/>
                      <a:pt x="4429" y="16447"/>
                    </a:cubicBezTo>
                    <a:cubicBezTo>
                      <a:pt x="4262" y="17244"/>
                      <a:pt x="4221" y="18180"/>
                      <a:pt x="3666" y="19165"/>
                    </a:cubicBezTo>
                    <a:cubicBezTo>
                      <a:pt x="3416" y="19617"/>
                      <a:pt x="2972" y="20214"/>
                      <a:pt x="3250" y="20214"/>
                    </a:cubicBezTo>
                    <a:cubicBezTo>
                      <a:pt x="2833" y="20612"/>
                      <a:pt x="1236" y="20827"/>
                      <a:pt x="432" y="20913"/>
                    </a:cubicBezTo>
                    <a:cubicBezTo>
                      <a:pt x="154" y="20940"/>
                      <a:pt x="-25" y="21043"/>
                      <a:pt x="3" y="21156"/>
                    </a:cubicBezTo>
                    <a:lnTo>
                      <a:pt x="29" y="21225"/>
                    </a:lnTo>
                    <a:cubicBezTo>
                      <a:pt x="43" y="21311"/>
                      <a:pt x="324" y="21344"/>
                      <a:pt x="393" y="21344"/>
                    </a:cubicBezTo>
                    <a:cubicBezTo>
                      <a:pt x="837" y="21376"/>
                      <a:pt x="2207" y="21461"/>
                      <a:pt x="3206" y="21305"/>
                    </a:cubicBezTo>
                    <a:cubicBezTo>
                      <a:pt x="4371" y="21128"/>
                      <a:pt x="5857" y="21247"/>
                      <a:pt x="7008" y="21188"/>
                    </a:cubicBezTo>
                    <a:cubicBezTo>
                      <a:pt x="7355" y="21171"/>
                      <a:pt x="7398" y="20692"/>
                      <a:pt x="7259" y="20471"/>
                    </a:cubicBezTo>
                    <a:cubicBezTo>
                      <a:pt x="7218" y="20407"/>
                      <a:pt x="7134" y="20375"/>
                      <a:pt x="7134" y="20375"/>
                    </a:cubicBezTo>
                    <a:lnTo>
                      <a:pt x="7190" y="20412"/>
                    </a:lnTo>
                    <a:cubicBezTo>
                      <a:pt x="7773" y="20434"/>
                      <a:pt x="8367" y="17905"/>
                      <a:pt x="8742" y="15860"/>
                    </a:cubicBezTo>
                    <a:cubicBezTo>
                      <a:pt x="8908" y="14999"/>
                      <a:pt x="10033" y="13116"/>
                      <a:pt x="10394" y="12497"/>
                    </a:cubicBezTo>
                    <a:cubicBezTo>
                      <a:pt x="10421" y="12443"/>
                      <a:pt x="10630" y="12443"/>
                      <a:pt x="10658" y="12497"/>
                    </a:cubicBezTo>
                    <a:cubicBezTo>
                      <a:pt x="10880" y="12987"/>
                      <a:pt x="11168" y="14031"/>
                      <a:pt x="11473" y="14757"/>
                    </a:cubicBezTo>
                    <a:cubicBezTo>
                      <a:pt x="11542" y="14924"/>
                      <a:pt x="11753" y="15564"/>
                      <a:pt x="11781" y="15968"/>
                    </a:cubicBezTo>
                    <a:cubicBezTo>
                      <a:pt x="11892" y="17206"/>
                      <a:pt x="11572" y="19842"/>
                      <a:pt x="12002" y="20175"/>
                    </a:cubicBezTo>
                    <a:cubicBezTo>
                      <a:pt x="12002" y="20175"/>
                      <a:pt x="11906" y="20682"/>
                      <a:pt x="11490" y="21053"/>
                    </a:cubicBezTo>
                    <a:cubicBezTo>
                      <a:pt x="10908" y="21575"/>
                      <a:pt x="13763" y="21580"/>
                      <a:pt x="14568" y="21381"/>
                    </a:cubicBezTo>
                    <a:cubicBezTo>
                      <a:pt x="15608" y="21128"/>
                      <a:pt x="14986" y="20682"/>
                      <a:pt x="15028" y="20488"/>
                    </a:cubicBezTo>
                    <a:cubicBezTo>
                      <a:pt x="15125" y="20316"/>
                      <a:pt x="15333" y="20316"/>
                      <a:pt x="15444" y="19950"/>
                    </a:cubicBezTo>
                    <a:cubicBezTo>
                      <a:pt x="15763" y="18841"/>
                      <a:pt x="15485" y="17442"/>
                      <a:pt x="15513" y="16318"/>
                    </a:cubicBezTo>
                    <a:cubicBezTo>
                      <a:pt x="15527" y="15946"/>
                      <a:pt x="15886" y="15230"/>
                      <a:pt x="15886" y="14229"/>
                    </a:cubicBezTo>
                    <a:cubicBezTo>
                      <a:pt x="15886" y="13223"/>
                      <a:pt x="15888" y="12330"/>
                      <a:pt x="15721" y="11431"/>
                    </a:cubicBezTo>
                    <a:cubicBezTo>
                      <a:pt x="15610" y="10839"/>
                      <a:pt x="16110" y="10802"/>
                      <a:pt x="15652" y="10044"/>
                    </a:cubicBezTo>
                    <a:cubicBezTo>
                      <a:pt x="17247" y="10108"/>
                      <a:pt x="17453" y="10054"/>
                      <a:pt x="17967" y="9801"/>
                    </a:cubicBezTo>
                    <a:cubicBezTo>
                      <a:pt x="19312" y="9123"/>
                      <a:pt x="20798" y="7585"/>
                      <a:pt x="21062" y="7321"/>
                    </a:cubicBezTo>
                    <a:cubicBezTo>
                      <a:pt x="21575" y="7278"/>
                      <a:pt x="21546" y="6846"/>
                      <a:pt x="21296" y="6534"/>
                    </a:cubicBezTo>
                    <a:cubicBezTo>
                      <a:pt x="21226" y="6453"/>
                      <a:pt x="20909" y="6465"/>
                      <a:pt x="20854" y="6384"/>
                    </a:cubicBezTo>
                    <a:cubicBezTo>
                      <a:pt x="20424" y="5755"/>
                      <a:pt x="17691" y="4302"/>
                      <a:pt x="17247" y="3990"/>
                    </a:cubicBezTo>
                    <a:cubicBezTo>
                      <a:pt x="16859" y="3715"/>
                      <a:pt x="14264" y="3516"/>
                      <a:pt x="13376" y="3381"/>
                    </a:cubicBezTo>
                    <a:cubicBezTo>
                      <a:pt x="13237" y="3360"/>
                      <a:pt x="13085" y="3300"/>
                      <a:pt x="13029" y="3247"/>
                    </a:cubicBezTo>
                    <a:cubicBezTo>
                      <a:pt x="13001" y="3225"/>
                      <a:pt x="12988" y="3204"/>
                      <a:pt x="12960" y="3183"/>
                    </a:cubicBezTo>
                    <a:cubicBezTo>
                      <a:pt x="12724" y="2984"/>
                      <a:pt x="12392" y="2989"/>
                      <a:pt x="12392" y="2989"/>
                    </a:cubicBezTo>
                    <a:cubicBezTo>
                      <a:pt x="12350" y="2839"/>
                      <a:pt x="12319" y="2714"/>
                      <a:pt x="12444" y="2628"/>
                    </a:cubicBezTo>
                    <a:cubicBezTo>
                      <a:pt x="12610" y="2504"/>
                      <a:pt x="12750" y="2364"/>
                      <a:pt x="12847" y="2219"/>
                    </a:cubicBezTo>
                    <a:cubicBezTo>
                      <a:pt x="13041" y="2203"/>
                      <a:pt x="13196" y="2213"/>
                      <a:pt x="13376" y="1933"/>
                    </a:cubicBezTo>
                    <a:cubicBezTo>
                      <a:pt x="13445" y="1810"/>
                      <a:pt x="13748" y="1482"/>
                      <a:pt x="13276" y="1471"/>
                    </a:cubicBezTo>
                    <a:cubicBezTo>
                      <a:pt x="13373" y="1245"/>
                      <a:pt x="13679" y="444"/>
                      <a:pt x="12500" y="272"/>
                    </a:cubicBezTo>
                    <a:cubicBezTo>
                      <a:pt x="12154" y="223"/>
                      <a:pt x="12141" y="153"/>
                      <a:pt x="11989" y="126"/>
                    </a:cubicBezTo>
                    <a:cubicBezTo>
                      <a:pt x="11434" y="23"/>
                      <a:pt x="10841" y="-20"/>
                      <a:pt x="10246" y="10"/>
                    </a:cubicBezTo>
                    <a:close/>
                    <a:moveTo>
                      <a:pt x="16042" y="6038"/>
                    </a:moveTo>
                    <a:cubicBezTo>
                      <a:pt x="16175" y="6060"/>
                      <a:pt x="16316" y="6123"/>
                      <a:pt x="16371" y="6147"/>
                    </a:cubicBezTo>
                    <a:cubicBezTo>
                      <a:pt x="17342" y="6567"/>
                      <a:pt x="18104" y="6825"/>
                      <a:pt x="18201" y="6955"/>
                    </a:cubicBezTo>
                    <a:cubicBezTo>
                      <a:pt x="18270" y="7186"/>
                      <a:pt x="18326" y="7449"/>
                      <a:pt x="18326" y="7449"/>
                    </a:cubicBezTo>
                    <a:cubicBezTo>
                      <a:pt x="18326" y="7449"/>
                      <a:pt x="17454" y="9005"/>
                      <a:pt x="17052" y="9124"/>
                    </a:cubicBezTo>
                    <a:cubicBezTo>
                      <a:pt x="16802" y="9205"/>
                      <a:pt x="15790" y="8946"/>
                      <a:pt x="15236" y="8972"/>
                    </a:cubicBezTo>
                    <a:cubicBezTo>
                      <a:pt x="15236" y="8703"/>
                      <a:pt x="15249" y="8450"/>
                      <a:pt x="15305" y="7950"/>
                    </a:cubicBezTo>
                    <a:cubicBezTo>
                      <a:pt x="15374" y="7347"/>
                      <a:pt x="15692" y="6443"/>
                      <a:pt x="15747" y="6174"/>
                    </a:cubicBezTo>
                    <a:cubicBezTo>
                      <a:pt x="15782" y="6034"/>
                      <a:pt x="15908" y="6016"/>
                      <a:pt x="16042" y="6038"/>
                    </a:cubicBezTo>
                    <a:close/>
                    <a:moveTo>
                      <a:pt x="5001" y="6053"/>
                    </a:moveTo>
                    <a:cubicBezTo>
                      <a:pt x="5137" y="6043"/>
                      <a:pt x="5286" y="6074"/>
                      <a:pt x="5317" y="6131"/>
                    </a:cubicBezTo>
                    <a:cubicBezTo>
                      <a:pt x="5456" y="6389"/>
                      <a:pt x="5454" y="6740"/>
                      <a:pt x="5551" y="7133"/>
                    </a:cubicBezTo>
                    <a:cubicBezTo>
                      <a:pt x="5704" y="7752"/>
                      <a:pt x="5968" y="8369"/>
                      <a:pt x="5898" y="8735"/>
                    </a:cubicBezTo>
                    <a:cubicBezTo>
                      <a:pt x="5870" y="8918"/>
                      <a:pt x="5912" y="9091"/>
                      <a:pt x="5898" y="9107"/>
                    </a:cubicBezTo>
                    <a:cubicBezTo>
                      <a:pt x="5898" y="9107"/>
                      <a:pt x="5413" y="9295"/>
                      <a:pt x="5205" y="9322"/>
                    </a:cubicBezTo>
                    <a:cubicBezTo>
                      <a:pt x="4899" y="9355"/>
                      <a:pt x="4593" y="9462"/>
                      <a:pt x="4537" y="9430"/>
                    </a:cubicBezTo>
                    <a:cubicBezTo>
                      <a:pt x="4149" y="9150"/>
                      <a:pt x="3152" y="7622"/>
                      <a:pt x="3042" y="7385"/>
                    </a:cubicBezTo>
                    <a:cubicBezTo>
                      <a:pt x="3097" y="7251"/>
                      <a:pt x="3139" y="7062"/>
                      <a:pt x="3167" y="6965"/>
                    </a:cubicBezTo>
                    <a:cubicBezTo>
                      <a:pt x="3181" y="6922"/>
                      <a:pt x="3206" y="6884"/>
                      <a:pt x="3276" y="6852"/>
                    </a:cubicBezTo>
                    <a:cubicBezTo>
                      <a:pt x="3539" y="6701"/>
                      <a:pt x="4330" y="6260"/>
                      <a:pt x="4871" y="6077"/>
                    </a:cubicBezTo>
                    <a:cubicBezTo>
                      <a:pt x="4909" y="6063"/>
                      <a:pt x="4955" y="6057"/>
                      <a:pt x="5001" y="6053"/>
                    </a:cubicBezTo>
                    <a:close/>
                  </a:path>
                </a:pathLst>
              </a:custGeom>
              <a:solidFill>
                <a:srgbClr val="FFFFFF"/>
              </a:solidFill>
              <a:ln w="12700" cap="flat">
                <a:solidFill>
                  <a:schemeClr val="accent1"/>
                </a:solidFill>
                <a:prstDash val="solid"/>
                <a:miter lim="800000"/>
              </a:ln>
              <a:effectLst/>
            </p:spPr>
            <p:txBody>
              <a:bodyPr wrap="square" lIns="34289" tIns="34289" rIns="34289" bIns="34289" numCol="1" anchor="ctr">
                <a:noAutofit/>
              </a:bodyPr>
              <a:lstStyle/>
              <a:p>
                <a:endParaRPr sz="1350"/>
              </a:p>
            </p:txBody>
          </p:sp>
          <p:grpSp>
            <p:nvGrpSpPr>
              <p:cNvPr id="601" name="Group"/>
              <p:cNvGrpSpPr/>
              <p:nvPr/>
            </p:nvGrpSpPr>
            <p:grpSpPr>
              <a:xfrm>
                <a:off x="-1" y="1215205"/>
                <a:ext cx="1708581" cy="865670"/>
                <a:chOff x="0" y="0"/>
                <a:chExt cx="1708579" cy="865669"/>
              </a:xfrm>
            </p:grpSpPr>
            <p:sp>
              <p:nvSpPr>
                <p:cNvPr id="598" name="Man"/>
                <p:cNvSpPr/>
                <p:nvPr/>
              </p:nvSpPr>
              <p:spPr>
                <a:xfrm>
                  <a:off x="0" y="0"/>
                  <a:ext cx="335315" cy="865670"/>
                </a:xfrm>
                <a:custGeom>
                  <a:avLst/>
                  <a:gdLst/>
                  <a:ahLst/>
                  <a:cxnLst>
                    <a:cxn ang="0">
                      <a:pos x="wd2" y="hd2"/>
                    </a:cxn>
                    <a:cxn ang="5400000">
                      <a:pos x="wd2" y="hd2"/>
                    </a:cxn>
                    <a:cxn ang="10800000">
                      <a:pos x="wd2" y="hd2"/>
                    </a:cxn>
                    <a:cxn ang="16200000">
                      <a:pos x="wd2" y="hd2"/>
                    </a:cxn>
                  </a:cxnLst>
                  <a:rect l="0" t="0" r="r" b="b"/>
                  <a:pathLst>
                    <a:path w="21470" h="21502" extrusionOk="0">
                      <a:moveTo>
                        <a:pt x="10246" y="10"/>
                      </a:moveTo>
                      <a:cubicBezTo>
                        <a:pt x="9651" y="39"/>
                        <a:pt x="9052" y="142"/>
                        <a:pt x="8490" y="331"/>
                      </a:cubicBezTo>
                      <a:cubicBezTo>
                        <a:pt x="7409" y="697"/>
                        <a:pt x="7827" y="1471"/>
                        <a:pt x="7827" y="1471"/>
                      </a:cubicBezTo>
                      <a:cubicBezTo>
                        <a:pt x="7827" y="1471"/>
                        <a:pt x="7467" y="1472"/>
                        <a:pt x="7689" y="1837"/>
                      </a:cubicBezTo>
                      <a:cubicBezTo>
                        <a:pt x="7827" y="2069"/>
                        <a:pt x="7730" y="2122"/>
                        <a:pt x="8174" y="2197"/>
                      </a:cubicBezTo>
                      <a:cubicBezTo>
                        <a:pt x="8285" y="2477"/>
                        <a:pt x="8629" y="2493"/>
                        <a:pt x="8629" y="2983"/>
                      </a:cubicBezTo>
                      <a:cubicBezTo>
                        <a:pt x="8629" y="2988"/>
                        <a:pt x="8355" y="2978"/>
                        <a:pt x="8161" y="3134"/>
                      </a:cubicBezTo>
                      <a:cubicBezTo>
                        <a:pt x="8106" y="3177"/>
                        <a:pt x="8049" y="3322"/>
                        <a:pt x="7827" y="3359"/>
                      </a:cubicBezTo>
                      <a:cubicBezTo>
                        <a:pt x="6842" y="3542"/>
                        <a:pt x="4636" y="3731"/>
                        <a:pt x="4095" y="3941"/>
                      </a:cubicBezTo>
                      <a:cubicBezTo>
                        <a:pt x="3332" y="4237"/>
                        <a:pt x="185" y="6557"/>
                        <a:pt x="185" y="6783"/>
                      </a:cubicBezTo>
                      <a:cubicBezTo>
                        <a:pt x="185" y="7133"/>
                        <a:pt x="112" y="7369"/>
                        <a:pt x="306" y="7546"/>
                      </a:cubicBezTo>
                      <a:cubicBezTo>
                        <a:pt x="1138" y="8300"/>
                        <a:pt x="2140" y="9548"/>
                        <a:pt x="3388" y="10139"/>
                      </a:cubicBezTo>
                      <a:cubicBezTo>
                        <a:pt x="3555" y="10220"/>
                        <a:pt x="3874" y="10313"/>
                        <a:pt x="4290" y="10366"/>
                      </a:cubicBezTo>
                      <a:cubicBezTo>
                        <a:pt x="4706" y="10420"/>
                        <a:pt x="5414" y="10539"/>
                        <a:pt x="5400" y="10636"/>
                      </a:cubicBezTo>
                      <a:cubicBezTo>
                        <a:pt x="5261" y="11507"/>
                        <a:pt x="4984" y="13595"/>
                        <a:pt x="4775" y="14591"/>
                      </a:cubicBezTo>
                      <a:cubicBezTo>
                        <a:pt x="4637" y="15242"/>
                        <a:pt x="4526" y="15984"/>
                        <a:pt x="4429" y="16447"/>
                      </a:cubicBezTo>
                      <a:cubicBezTo>
                        <a:pt x="4262" y="17244"/>
                        <a:pt x="4221" y="18180"/>
                        <a:pt x="3666" y="19165"/>
                      </a:cubicBezTo>
                      <a:cubicBezTo>
                        <a:pt x="3416" y="19617"/>
                        <a:pt x="2972" y="20214"/>
                        <a:pt x="3250" y="20214"/>
                      </a:cubicBezTo>
                      <a:cubicBezTo>
                        <a:pt x="2833" y="20612"/>
                        <a:pt x="1236" y="20827"/>
                        <a:pt x="432" y="20913"/>
                      </a:cubicBezTo>
                      <a:cubicBezTo>
                        <a:pt x="154" y="20940"/>
                        <a:pt x="-25" y="21043"/>
                        <a:pt x="3" y="21156"/>
                      </a:cubicBezTo>
                      <a:lnTo>
                        <a:pt x="29" y="21225"/>
                      </a:lnTo>
                      <a:cubicBezTo>
                        <a:pt x="43" y="21311"/>
                        <a:pt x="324" y="21344"/>
                        <a:pt x="393" y="21344"/>
                      </a:cubicBezTo>
                      <a:cubicBezTo>
                        <a:pt x="837" y="21376"/>
                        <a:pt x="2207" y="21461"/>
                        <a:pt x="3206" y="21305"/>
                      </a:cubicBezTo>
                      <a:cubicBezTo>
                        <a:pt x="4371" y="21128"/>
                        <a:pt x="5857" y="21247"/>
                        <a:pt x="7008" y="21188"/>
                      </a:cubicBezTo>
                      <a:cubicBezTo>
                        <a:pt x="7355" y="21171"/>
                        <a:pt x="7398" y="20692"/>
                        <a:pt x="7259" y="20471"/>
                      </a:cubicBezTo>
                      <a:cubicBezTo>
                        <a:pt x="7218" y="20407"/>
                        <a:pt x="7134" y="20375"/>
                        <a:pt x="7134" y="20375"/>
                      </a:cubicBezTo>
                      <a:lnTo>
                        <a:pt x="7190" y="20412"/>
                      </a:lnTo>
                      <a:cubicBezTo>
                        <a:pt x="7773" y="20434"/>
                        <a:pt x="8367" y="17905"/>
                        <a:pt x="8742" y="15860"/>
                      </a:cubicBezTo>
                      <a:cubicBezTo>
                        <a:pt x="8908" y="14999"/>
                        <a:pt x="10033" y="13116"/>
                        <a:pt x="10394" y="12497"/>
                      </a:cubicBezTo>
                      <a:cubicBezTo>
                        <a:pt x="10421" y="12443"/>
                        <a:pt x="10630" y="12443"/>
                        <a:pt x="10658" y="12497"/>
                      </a:cubicBezTo>
                      <a:cubicBezTo>
                        <a:pt x="10880" y="12987"/>
                        <a:pt x="11168" y="14031"/>
                        <a:pt x="11473" y="14757"/>
                      </a:cubicBezTo>
                      <a:cubicBezTo>
                        <a:pt x="11542" y="14924"/>
                        <a:pt x="11753" y="15564"/>
                        <a:pt x="11781" y="15968"/>
                      </a:cubicBezTo>
                      <a:cubicBezTo>
                        <a:pt x="11892" y="17206"/>
                        <a:pt x="11572" y="19842"/>
                        <a:pt x="12002" y="20175"/>
                      </a:cubicBezTo>
                      <a:cubicBezTo>
                        <a:pt x="12002" y="20175"/>
                        <a:pt x="11906" y="20682"/>
                        <a:pt x="11490" y="21053"/>
                      </a:cubicBezTo>
                      <a:cubicBezTo>
                        <a:pt x="10908" y="21575"/>
                        <a:pt x="13763" y="21580"/>
                        <a:pt x="14568" y="21381"/>
                      </a:cubicBezTo>
                      <a:cubicBezTo>
                        <a:pt x="15608" y="21128"/>
                        <a:pt x="14986" y="20682"/>
                        <a:pt x="15028" y="20488"/>
                      </a:cubicBezTo>
                      <a:cubicBezTo>
                        <a:pt x="15125" y="20316"/>
                        <a:pt x="15333" y="20316"/>
                        <a:pt x="15444" y="19950"/>
                      </a:cubicBezTo>
                      <a:cubicBezTo>
                        <a:pt x="15763" y="18841"/>
                        <a:pt x="15485" y="17442"/>
                        <a:pt x="15513" y="16318"/>
                      </a:cubicBezTo>
                      <a:cubicBezTo>
                        <a:pt x="15527" y="15946"/>
                        <a:pt x="15886" y="15230"/>
                        <a:pt x="15886" y="14229"/>
                      </a:cubicBezTo>
                      <a:cubicBezTo>
                        <a:pt x="15886" y="13223"/>
                        <a:pt x="15888" y="12330"/>
                        <a:pt x="15721" y="11431"/>
                      </a:cubicBezTo>
                      <a:cubicBezTo>
                        <a:pt x="15610" y="10839"/>
                        <a:pt x="16110" y="10802"/>
                        <a:pt x="15652" y="10044"/>
                      </a:cubicBezTo>
                      <a:cubicBezTo>
                        <a:pt x="17247" y="10108"/>
                        <a:pt x="17453" y="10054"/>
                        <a:pt x="17967" y="9801"/>
                      </a:cubicBezTo>
                      <a:cubicBezTo>
                        <a:pt x="19312" y="9123"/>
                        <a:pt x="20798" y="7585"/>
                        <a:pt x="21062" y="7321"/>
                      </a:cubicBezTo>
                      <a:cubicBezTo>
                        <a:pt x="21575" y="7278"/>
                        <a:pt x="21546" y="6846"/>
                        <a:pt x="21296" y="6534"/>
                      </a:cubicBezTo>
                      <a:cubicBezTo>
                        <a:pt x="21226" y="6453"/>
                        <a:pt x="20909" y="6465"/>
                        <a:pt x="20854" y="6384"/>
                      </a:cubicBezTo>
                      <a:cubicBezTo>
                        <a:pt x="20424" y="5755"/>
                        <a:pt x="17691" y="4302"/>
                        <a:pt x="17247" y="3990"/>
                      </a:cubicBezTo>
                      <a:cubicBezTo>
                        <a:pt x="16859" y="3715"/>
                        <a:pt x="14264" y="3516"/>
                        <a:pt x="13376" y="3381"/>
                      </a:cubicBezTo>
                      <a:cubicBezTo>
                        <a:pt x="13237" y="3360"/>
                        <a:pt x="13085" y="3300"/>
                        <a:pt x="13029" y="3247"/>
                      </a:cubicBezTo>
                      <a:cubicBezTo>
                        <a:pt x="13001" y="3225"/>
                        <a:pt x="12988" y="3204"/>
                        <a:pt x="12960" y="3183"/>
                      </a:cubicBezTo>
                      <a:cubicBezTo>
                        <a:pt x="12724" y="2984"/>
                        <a:pt x="12392" y="2989"/>
                        <a:pt x="12392" y="2989"/>
                      </a:cubicBezTo>
                      <a:cubicBezTo>
                        <a:pt x="12350" y="2839"/>
                        <a:pt x="12319" y="2714"/>
                        <a:pt x="12444" y="2628"/>
                      </a:cubicBezTo>
                      <a:cubicBezTo>
                        <a:pt x="12610" y="2504"/>
                        <a:pt x="12750" y="2364"/>
                        <a:pt x="12847" y="2219"/>
                      </a:cubicBezTo>
                      <a:cubicBezTo>
                        <a:pt x="13041" y="2203"/>
                        <a:pt x="13196" y="2213"/>
                        <a:pt x="13376" y="1933"/>
                      </a:cubicBezTo>
                      <a:cubicBezTo>
                        <a:pt x="13445" y="1810"/>
                        <a:pt x="13748" y="1482"/>
                        <a:pt x="13276" y="1471"/>
                      </a:cubicBezTo>
                      <a:cubicBezTo>
                        <a:pt x="13373" y="1245"/>
                        <a:pt x="13679" y="444"/>
                        <a:pt x="12500" y="272"/>
                      </a:cubicBezTo>
                      <a:cubicBezTo>
                        <a:pt x="12154" y="223"/>
                        <a:pt x="12141" y="153"/>
                        <a:pt x="11989" y="126"/>
                      </a:cubicBezTo>
                      <a:cubicBezTo>
                        <a:pt x="11434" y="23"/>
                        <a:pt x="10841" y="-20"/>
                        <a:pt x="10246" y="10"/>
                      </a:cubicBezTo>
                      <a:close/>
                      <a:moveTo>
                        <a:pt x="16042" y="6038"/>
                      </a:moveTo>
                      <a:cubicBezTo>
                        <a:pt x="16175" y="6060"/>
                        <a:pt x="16316" y="6123"/>
                        <a:pt x="16371" y="6147"/>
                      </a:cubicBezTo>
                      <a:cubicBezTo>
                        <a:pt x="17342" y="6567"/>
                        <a:pt x="18104" y="6825"/>
                        <a:pt x="18201" y="6955"/>
                      </a:cubicBezTo>
                      <a:cubicBezTo>
                        <a:pt x="18270" y="7186"/>
                        <a:pt x="18326" y="7449"/>
                        <a:pt x="18326" y="7449"/>
                      </a:cubicBezTo>
                      <a:cubicBezTo>
                        <a:pt x="18326" y="7449"/>
                        <a:pt x="17454" y="9005"/>
                        <a:pt x="17052" y="9124"/>
                      </a:cubicBezTo>
                      <a:cubicBezTo>
                        <a:pt x="16802" y="9205"/>
                        <a:pt x="15790" y="8946"/>
                        <a:pt x="15236" y="8972"/>
                      </a:cubicBezTo>
                      <a:cubicBezTo>
                        <a:pt x="15236" y="8703"/>
                        <a:pt x="15249" y="8450"/>
                        <a:pt x="15305" y="7950"/>
                      </a:cubicBezTo>
                      <a:cubicBezTo>
                        <a:pt x="15374" y="7347"/>
                        <a:pt x="15692" y="6443"/>
                        <a:pt x="15747" y="6174"/>
                      </a:cubicBezTo>
                      <a:cubicBezTo>
                        <a:pt x="15782" y="6034"/>
                        <a:pt x="15908" y="6016"/>
                        <a:pt x="16042" y="6038"/>
                      </a:cubicBezTo>
                      <a:close/>
                      <a:moveTo>
                        <a:pt x="5001" y="6053"/>
                      </a:moveTo>
                      <a:cubicBezTo>
                        <a:pt x="5137" y="6043"/>
                        <a:pt x="5286" y="6074"/>
                        <a:pt x="5317" y="6131"/>
                      </a:cubicBezTo>
                      <a:cubicBezTo>
                        <a:pt x="5456" y="6389"/>
                        <a:pt x="5454" y="6740"/>
                        <a:pt x="5551" y="7133"/>
                      </a:cubicBezTo>
                      <a:cubicBezTo>
                        <a:pt x="5704" y="7752"/>
                        <a:pt x="5968" y="8369"/>
                        <a:pt x="5898" y="8735"/>
                      </a:cubicBezTo>
                      <a:cubicBezTo>
                        <a:pt x="5870" y="8918"/>
                        <a:pt x="5912" y="9091"/>
                        <a:pt x="5898" y="9107"/>
                      </a:cubicBezTo>
                      <a:cubicBezTo>
                        <a:pt x="5898" y="9107"/>
                        <a:pt x="5413" y="9295"/>
                        <a:pt x="5205" y="9322"/>
                      </a:cubicBezTo>
                      <a:cubicBezTo>
                        <a:pt x="4899" y="9355"/>
                        <a:pt x="4593" y="9462"/>
                        <a:pt x="4537" y="9430"/>
                      </a:cubicBezTo>
                      <a:cubicBezTo>
                        <a:pt x="4149" y="9150"/>
                        <a:pt x="3152" y="7622"/>
                        <a:pt x="3042" y="7385"/>
                      </a:cubicBezTo>
                      <a:cubicBezTo>
                        <a:pt x="3097" y="7251"/>
                        <a:pt x="3139" y="7062"/>
                        <a:pt x="3167" y="6965"/>
                      </a:cubicBezTo>
                      <a:cubicBezTo>
                        <a:pt x="3181" y="6922"/>
                        <a:pt x="3206" y="6884"/>
                        <a:pt x="3276" y="6852"/>
                      </a:cubicBezTo>
                      <a:cubicBezTo>
                        <a:pt x="3539" y="6701"/>
                        <a:pt x="4330" y="6260"/>
                        <a:pt x="4871" y="6077"/>
                      </a:cubicBezTo>
                      <a:cubicBezTo>
                        <a:pt x="4909" y="6063"/>
                        <a:pt x="4955" y="6057"/>
                        <a:pt x="5001" y="6053"/>
                      </a:cubicBezTo>
                      <a:close/>
                    </a:path>
                  </a:pathLst>
                </a:custGeom>
                <a:solidFill>
                  <a:srgbClr val="FFFFFF"/>
                </a:solidFill>
                <a:ln w="12700" cap="flat">
                  <a:solidFill>
                    <a:schemeClr val="accent1"/>
                  </a:solidFill>
                  <a:prstDash val="solid"/>
                  <a:miter lim="800000"/>
                </a:ln>
                <a:effectLst/>
              </p:spPr>
              <p:txBody>
                <a:bodyPr wrap="square" lIns="34289" tIns="34289" rIns="34289" bIns="34289" numCol="1" anchor="ctr">
                  <a:noAutofit/>
                </a:bodyPr>
                <a:lstStyle/>
                <a:p>
                  <a:endParaRPr sz="1350"/>
                </a:p>
              </p:txBody>
            </p:sp>
            <p:sp>
              <p:nvSpPr>
                <p:cNvPr id="599" name="Man"/>
                <p:cNvSpPr/>
                <p:nvPr/>
              </p:nvSpPr>
              <p:spPr>
                <a:xfrm>
                  <a:off x="686632" y="0"/>
                  <a:ext cx="335316" cy="865670"/>
                </a:xfrm>
                <a:custGeom>
                  <a:avLst/>
                  <a:gdLst/>
                  <a:ahLst/>
                  <a:cxnLst>
                    <a:cxn ang="0">
                      <a:pos x="wd2" y="hd2"/>
                    </a:cxn>
                    <a:cxn ang="5400000">
                      <a:pos x="wd2" y="hd2"/>
                    </a:cxn>
                    <a:cxn ang="10800000">
                      <a:pos x="wd2" y="hd2"/>
                    </a:cxn>
                    <a:cxn ang="16200000">
                      <a:pos x="wd2" y="hd2"/>
                    </a:cxn>
                  </a:cxnLst>
                  <a:rect l="0" t="0" r="r" b="b"/>
                  <a:pathLst>
                    <a:path w="21470" h="21502" extrusionOk="0">
                      <a:moveTo>
                        <a:pt x="10246" y="10"/>
                      </a:moveTo>
                      <a:cubicBezTo>
                        <a:pt x="9651" y="39"/>
                        <a:pt x="9052" y="142"/>
                        <a:pt x="8490" y="331"/>
                      </a:cubicBezTo>
                      <a:cubicBezTo>
                        <a:pt x="7409" y="697"/>
                        <a:pt x="7827" y="1471"/>
                        <a:pt x="7827" y="1471"/>
                      </a:cubicBezTo>
                      <a:cubicBezTo>
                        <a:pt x="7827" y="1471"/>
                        <a:pt x="7467" y="1472"/>
                        <a:pt x="7689" y="1837"/>
                      </a:cubicBezTo>
                      <a:cubicBezTo>
                        <a:pt x="7827" y="2069"/>
                        <a:pt x="7730" y="2122"/>
                        <a:pt x="8174" y="2197"/>
                      </a:cubicBezTo>
                      <a:cubicBezTo>
                        <a:pt x="8285" y="2477"/>
                        <a:pt x="8629" y="2493"/>
                        <a:pt x="8629" y="2983"/>
                      </a:cubicBezTo>
                      <a:cubicBezTo>
                        <a:pt x="8629" y="2988"/>
                        <a:pt x="8355" y="2978"/>
                        <a:pt x="8161" y="3134"/>
                      </a:cubicBezTo>
                      <a:cubicBezTo>
                        <a:pt x="8106" y="3177"/>
                        <a:pt x="8049" y="3322"/>
                        <a:pt x="7827" y="3359"/>
                      </a:cubicBezTo>
                      <a:cubicBezTo>
                        <a:pt x="6842" y="3542"/>
                        <a:pt x="4636" y="3731"/>
                        <a:pt x="4095" y="3941"/>
                      </a:cubicBezTo>
                      <a:cubicBezTo>
                        <a:pt x="3332" y="4237"/>
                        <a:pt x="185" y="6557"/>
                        <a:pt x="185" y="6783"/>
                      </a:cubicBezTo>
                      <a:cubicBezTo>
                        <a:pt x="185" y="7133"/>
                        <a:pt x="112" y="7369"/>
                        <a:pt x="306" y="7546"/>
                      </a:cubicBezTo>
                      <a:cubicBezTo>
                        <a:pt x="1138" y="8300"/>
                        <a:pt x="2140" y="9548"/>
                        <a:pt x="3388" y="10139"/>
                      </a:cubicBezTo>
                      <a:cubicBezTo>
                        <a:pt x="3555" y="10220"/>
                        <a:pt x="3874" y="10313"/>
                        <a:pt x="4290" y="10366"/>
                      </a:cubicBezTo>
                      <a:cubicBezTo>
                        <a:pt x="4706" y="10420"/>
                        <a:pt x="5414" y="10539"/>
                        <a:pt x="5400" y="10636"/>
                      </a:cubicBezTo>
                      <a:cubicBezTo>
                        <a:pt x="5261" y="11507"/>
                        <a:pt x="4984" y="13595"/>
                        <a:pt x="4775" y="14591"/>
                      </a:cubicBezTo>
                      <a:cubicBezTo>
                        <a:pt x="4637" y="15242"/>
                        <a:pt x="4526" y="15984"/>
                        <a:pt x="4429" y="16447"/>
                      </a:cubicBezTo>
                      <a:cubicBezTo>
                        <a:pt x="4262" y="17244"/>
                        <a:pt x="4221" y="18180"/>
                        <a:pt x="3666" y="19165"/>
                      </a:cubicBezTo>
                      <a:cubicBezTo>
                        <a:pt x="3416" y="19617"/>
                        <a:pt x="2972" y="20214"/>
                        <a:pt x="3250" y="20214"/>
                      </a:cubicBezTo>
                      <a:cubicBezTo>
                        <a:pt x="2833" y="20612"/>
                        <a:pt x="1236" y="20827"/>
                        <a:pt x="432" y="20913"/>
                      </a:cubicBezTo>
                      <a:cubicBezTo>
                        <a:pt x="154" y="20940"/>
                        <a:pt x="-25" y="21043"/>
                        <a:pt x="3" y="21156"/>
                      </a:cubicBezTo>
                      <a:lnTo>
                        <a:pt x="29" y="21225"/>
                      </a:lnTo>
                      <a:cubicBezTo>
                        <a:pt x="43" y="21311"/>
                        <a:pt x="324" y="21344"/>
                        <a:pt x="393" y="21344"/>
                      </a:cubicBezTo>
                      <a:cubicBezTo>
                        <a:pt x="837" y="21376"/>
                        <a:pt x="2207" y="21461"/>
                        <a:pt x="3206" y="21305"/>
                      </a:cubicBezTo>
                      <a:cubicBezTo>
                        <a:pt x="4371" y="21128"/>
                        <a:pt x="5857" y="21247"/>
                        <a:pt x="7008" y="21188"/>
                      </a:cubicBezTo>
                      <a:cubicBezTo>
                        <a:pt x="7355" y="21171"/>
                        <a:pt x="7398" y="20692"/>
                        <a:pt x="7259" y="20471"/>
                      </a:cubicBezTo>
                      <a:cubicBezTo>
                        <a:pt x="7218" y="20407"/>
                        <a:pt x="7134" y="20375"/>
                        <a:pt x="7134" y="20375"/>
                      </a:cubicBezTo>
                      <a:lnTo>
                        <a:pt x="7190" y="20412"/>
                      </a:lnTo>
                      <a:cubicBezTo>
                        <a:pt x="7773" y="20434"/>
                        <a:pt x="8367" y="17905"/>
                        <a:pt x="8742" y="15860"/>
                      </a:cubicBezTo>
                      <a:cubicBezTo>
                        <a:pt x="8908" y="14999"/>
                        <a:pt x="10033" y="13116"/>
                        <a:pt x="10394" y="12497"/>
                      </a:cubicBezTo>
                      <a:cubicBezTo>
                        <a:pt x="10421" y="12443"/>
                        <a:pt x="10630" y="12443"/>
                        <a:pt x="10658" y="12497"/>
                      </a:cubicBezTo>
                      <a:cubicBezTo>
                        <a:pt x="10880" y="12987"/>
                        <a:pt x="11168" y="14031"/>
                        <a:pt x="11473" y="14757"/>
                      </a:cubicBezTo>
                      <a:cubicBezTo>
                        <a:pt x="11542" y="14924"/>
                        <a:pt x="11753" y="15564"/>
                        <a:pt x="11781" y="15968"/>
                      </a:cubicBezTo>
                      <a:cubicBezTo>
                        <a:pt x="11892" y="17206"/>
                        <a:pt x="11572" y="19842"/>
                        <a:pt x="12002" y="20175"/>
                      </a:cubicBezTo>
                      <a:cubicBezTo>
                        <a:pt x="12002" y="20175"/>
                        <a:pt x="11906" y="20682"/>
                        <a:pt x="11490" y="21053"/>
                      </a:cubicBezTo>
                      <a:cubicBezTo>
                        <a:pt x="10908" y="21575"/>
                        <a:pt x="13763" y="21580"/>
                        <a:pt x="14568" y="21381"/>
                      </a:cubicBezTo>
                      <a:cubicBezTo>
                        <a:pt x="15608" y="21128"/>
                        <a:pt x="14986" y="20682"/>
                        <a:pt x="15028" y="20488"/>
                      </a:cubicBezTo>
                      <a:cubicBezTo>
                        <a:pt x="15125" y="20316"/>
                        <a:pt x="15333" y="20316"/>
                        <a:pt x="15444" y="19950"/>
                      </a:cubicBezTo>
                      <a:cubicBezTo>
                        <a:pt x="15763" y="18841"/>
                        <a:pt x="15485" y="17442"/>
                        <a:pt x="15513" y="16318"/>
                      </a:cubicBezTo>
                      <a:cubicBezTo>
                        <a:pt x="15527" y="15946"/>
                        <a:pt x="15886" y="15230"/>
                        <a:pt x="15886" y="14229"/>
                      </a:cubicBezTo>
                      <a:cubicBezTo>
                        <a:pt x="15886" y="13223"/>
                        <a:pt x="15888" y="12330"/>
                        <a:pt x="15721" y="11431"/>
                      </a:cubicBezTo>
                      <a:cubicBezTo>
                        <a:pt x="15610" y="10839"/>
                        <a:pt x="16110" y="10802"/>
                        <a:pt x="15652" y="10044"/>
                      </a:cubicBezTo>
                      <a:cubicBezTo>
                        <a:pt x="17247" y="10108"/>
                        <a:pt x="17453" y="10054"/>
                        <a:pt x="17967" y="9801"/>
                      </a:cubicBezTo>
                      <a:cubicBezTo>
                        <a:pt x="19312" y="9123"/>
                        <a:pt x="20798" y="7585"/>
                        <a:pt x="21062" y="7321"/>
                      </a:cubicBezTo>
                      <a:cubicBezTo>
                        <a:pt x="21575" y="7278"/>
                        <a:pt x="21546" y="6846"/>
                        <a:pt x="21296" y="6534"/>
                      </a:cubicBezTo>
                      <a:cubicBezTo>
                        <a:pt x="21226" y="6453"/>
                        <a:pt x="20909" y="6465"/>
                        <a:pt x="20854" y="6384"/>
                      </a:cubicBezTo>
                      <a:cubicBezTo>
                        <a:pt x="20424" y="5755"/>
                        <a:pt x="17691" y="4302"/>
                        <a:pt x="17247" y="3990"/>
                      </a:cubicBezTo>
                      <a:cubicBezTo>
                        <a:pt x="16859" y="3715"/>
                        <a:pt x="14264" y="3516"/>
                        <a:pt x="13376" y="3381"/>
                      </a:cubicBezTo>
                      <a:cubicBezTo>
                        <a:pt x="13237" y="3360"/>
                        <a:pt x="13085" y="3300"/>
                        <a:pt x="13029" y="3247"/>
                      </a:cubicBezTo>
                      <a:cubicBezTo>
                        <a:pt x="13001" y="3225"/>
                        <a:pt x="12988" y="3204"/>
                        <a:pt x="12960" y="3183"/>
                      </a:cubicBezTo>
                      <a:cubicBezTo>
                        <a:pt x="12724" y="2984"/>
                        <a:pt x="12392" y="2989"/>
                        <a:pt x="12392" y="2989"/>
                      </a:cubicBezTo>
                      <a:cubicBezTo>
                        <a:pt x="12350" y="2839"/>
                        <a:pt x="12319" y="2714"/>
                        <a:pt x="12444" y="2628"/>
                      </a:cubicBezTo>
                      <a:cubicBezTo>
                        <a:pt x="12610" y="2504"/>
                        <a:pt x="12750" y="2364"/>
                        <a:pt x="12847" y="2219"/>
                      </a:cubicBezTo>
                      <a:cubicBezTo>
                        <a:pt x="13041" y="2203"/>
                        <a:pt x="13196" y="2213"/>
                        <a:pt x="13376" y="1933"/>
                      </a:cubicBezTo>
                      <a:cubicBezTo>
                        <a:pt x="13445" y="1810"/>
                        <a:pt x="13748" y="1482"/>
                        <a:pt x="13276" y="1471"/>
                      </a:cubicBezTo>
                      <a:cubicBezTo>
                        <a:pt x="13373" y="1245"/>
                        <a:pt x="13679" y="444"/>
                        <a:pt x="12500" y="272"/>
                      </a:cubicBezTo>
                      <a:cubicBezTo>
                        <a:pt x="12154" y="223"/>
                        <a:pt x="12141" y="153"/>
                        <a:pt x="11989" y="126"/>
                      </a:cubicBezTo>
                      <a:cubicBezTo>
                        <a:pt x="11434" y="23"/>
                        <a:pt x="10841" y="-20"/>
                        <a:pt x="10246" y="10"/>
                      </a:cubicBezTo>
                      <a:close/>
                      <a:moveTo>
                        <a:pt x="16042" y="6038"/>
                      </a:moveTo>
                      <a:cubicBezTo>
                        <a:pt x="16175" y="6060"/>
                        <a:pt x="16316" y="6123"/>
                        <a:pt x="16371" y="6147"/>
                      </a:cubicBezTo>
                      <a:cubicBezTo>
                        <a:pt x="17342" y="6567"/>
                        <a:pt x="18104" y="6825"/>
                        <a:pt x="18201" y="6955"/>
                      </a:cubicBezTo>
                      <a:cubicBezTo>
                        <a:pt x="18270" y="7186"/>
                        <a:pt x="18326" y="7449"/>
                        <a:pt x="18326" y="7449"/>
                      </a:cubicBezTo>
                      <a:cubicBezTo>
                        <a:pt x="18326" y="7449"/>
                        <a:pt x="17454" y="9005"/>
                        <a:pt x="17052" y="9124"/>
                      </a:cubicBezTo>
                      <a:cubicBezTo>
                        <a:pt x="16802" y="9205"/>
                        <a:pt x="15790" y="8946"/>
                        <a:pt x="15236" y="8972"/>
                      </a:cubicBezTo>
                      <a:cubicBezTo>
                        <a:pt x="15236" y="8703"/>
                        <a:pt x="15249" y="8450"/>
                        <a:pt x="15305" y="7950"/>
                      </a:cubicBezTo>
                      <a:cubicBezTo>
                        <a:pt x="15374" y="7347"/>
                        <a:pt x="15692" y="6443"/>
                        <a:pt x="15747" y="6174"/>
                      </a:cubicBezTo>
                      <a:cubicBezTo>
                        <a:pt x="15782" y="6034"/>
                        <a:pt x="15908" y="6016"/>
                        <a:pt x="16042" y="6038"/>
                      </a:cubicBezTo>
                      <a:close/>
                      <a:moveTo>
                        <a:pt x="5001" y="6053"/>
                      </a:moveTo>
                      <a:cubicBezTo>
                        <a:pt x="5137" y="6043"/>
                        <a:pt x="5286" y="6074"/>
                        <a:pt x="5317" y="6131"/>
                      </a:cubicBezTo>
                      <a:cubicBezTo>
                        <a:pt x="5456" y="6389"/>
                        <a:pt x="5454" y="6740"/>
                        <a:pt x="5551" y="7133"/>
                      </a:cubicBezTo>
                      <a:cubicBezTo>
                        <a:pt x="5704" y="7752"/>
                        <a:pt x="5968" y="8369"/>
                        <a:pt x="5898" y="8735"/>
                      </a:cubicBezTo>
                      <a:cubicBezTo>
                        <a:pt x="5870" y="8918"/>
                        <a:pt x="5912" y="9091"/>
                        <a:pt x="5898" y="9107"/>
                      </a:cubicBezTo>
                      <a:cubicBezTo>
                        <a:pt x="5898" y="9107"/>
                        <a:pt x="5413" y="9295"/>
                        <a:pt x="5205" y="9322"/>
                      </a:cubicBezTo>
                      <a:cubicBezTo>
                        <a:pt x="4899" y="9355"/>
                        <a:pt x="4593" y="9462"/>
                        <a:pt x="4537" y="9430"/>
                      </a:cubicBezTo>
                      <a:cubicBezTo>
                        <a:pt x="4149" y="9150"/>
                        <a:pt x="3152" y="7622"/>
                        <a:pt x="3042" y="7385"/>
                      </a:cubicBezTo>
                      <a:cubicBezTo>
                        <a:pt x="3097" y="7251"/>
                        <a:pt x="3139" y="7062"/>
                        <a:pt x="3167" y="6965"/>
                      </a:cubicBezTo>
                      <a:cubicBezTo>
                        <a:pt x="3181" y="6922"/>
                        <a:pt x="3206" y="6884"/>
                        <a:pt x="3276" y="6852"/>
                      </a:cubicBezTo>
                      <a:cubicBezTo>
                        <a:pt x="3539" y="6701"/>
                        <a:pt x="4330" y="6260"/>
                        <a:pt x="4871" y="6077"/>
                      </a:cubicBezTo>
                      <a:cubicBezTo>
                        <a:pt x="4909" y="6063"/>
                        <a:pt x="4955" y="6057"/>
                        <a:pt x="5001" y="6053"/>
                      </a:cubicBezTo>
                      <a:close/>
                    </a:path>
                  </a:pathLst>
                </a:custGeom>
                <a:solidFill>
                  <a:srgbClr val="FFFFFF"/>
                </a:solidFill>
                <a:ln w="12700" cap="flat">
                  <a:solidFill>
                    <a:schemeClr val="accent1"/>
                  </a:solidFill>
                  <a:prstDash val="solid"/>
                  <a:miter lim="800000"/>
                </a:ln>
                <a:effectLst/>
              </p:spPr>
              <p:txBody>
                <a:bodyPr wrap="square" lIns="34289" tIns="34289" rIns="34289" bIns="34289" numCol="1" anchor="ctr">
                  <a:noAutofit/>
                </a:bodyPr>
                <a:lstStyle/>
                <a:p>
                  <a:endParaRPr sz="1350"/>
                </a:p>
              </p:txBody>
            </p:sp>
            <p:sp>
              <p:nvSpPr>
                <p:cNvPr id="600" name="Man"/>
                <p:cNvSpPr/>
                <p:nvPr/>
              </p:nvSpPr>
              <p:spPr>
                <a:xfrm>
                  <a:off x="1373264" y="0"/>
                  <a:ext cx="335316" cy="865670"/>
                </a:xfrm>
                <a:custGeom>
                  <a:avLst/>
                  <a:gdLst/>
                  <a:ahLst/>
                  <a:cxnLst>
                    <a:cxn ang="0">
                      <a:pos x="wd2" y="hd2"/>
                    </a:cxn>
                    <a:cxn ang="5400000">
                      <a:pos x="wd2" y="hd2"/>
                    </a:cxn>
                    <a:cxn ang="10800000">
                      <a:pos x="wd2" y="hd2"/>
                    </a:cxn>
                    <a:cxn ang="16200000">
                      <a:pos x="wd2" y="hd2"/>
                    </a:cxn>
                  </a:cxnLst>
                  <a:rect l="0" t="0" r="r" b="b"/>
                  <a:pathLst>
                    <a:path w="21470" h="21502" extrusionOk="0">
                      <a:moveTo>
                        <a:pt x="10246" y="10"/>
                      </a:moveTo>
                      <a:cubicBezTo>
                        <a:pt x="9651" y="39"/>
                        <a:pt x="9052" y="142"/>
                        <a:pt x="8490" y="331"/>
                      </a:cubicBezTo>
                      <a:cubicBezTo>
                        <a:pt x="7409" y="697"/>
                        <a:pt x="7827" y="1471"/>
                        <a:pt x="7827" y="1471"/>
                      </a:cubicBezTo>
                      <a:cubicBezTo>
                        <a:pt x="7827" y="1471"/>
                        <a:pt x="7467" y="1472"/>
                        <a:pt x="7689" y="1837"/>
                      </a:cubicBezTo>
                      <a:cubicBezTo>
                        <a:pt x="7827" y="2069"/>
                        <a:pt x="7730" y="2122"/>
                        <a:pt x="8174" y="2197"/>
                      </a:cubicBezTo>
                      <a:cubicBezTo>
                        <a:pt x="8285" y="2477"/>
                        <a:pt x="8629" y="2493"/>
                        <a:pt x="8629" y="2983"/>
                      </a:cubicBezTo>
                      <a:cubicBezTo>
                        <a:pt x="8629" y="2988"/>
                        <a:pt x="8355" y="2978"/>
                        <a:pt x="8161" y="3134"/>
                      </a:cubicBezTo>
                      <a:cubicBezTo>
                        <a:pt x="8106" y="3177"/>
                        <a:pt x="8049" y="3322"/>
                        <a:pt x="7827" y="3359"/>
                      </a:cubicBezTo>
                      <a:cubicBezTo>
                        <a:pt x="6842" y="3542"/>
                        <a:pt x="4636" y="3731"/>
                        <a:pt x="4095" y="3941"/>
                      </a:cubicBezTo>
                      <a:cubicBezTo>
                        <a:pt x="3332" y="4237"/>
                        <a:pt x="185" y="6557"/>
                        <a:pt x="185" y="6783"/>
                      </a:cubicBezTo>
                      <a:cubicBezTo>
                        <a:pt x="185" y="7133"/>
                        <a:pt x="112" y="7369"/>
                        <a:pt x="306" y="7546"/>
                      </a:cubicBezTo>
                      <a:cubicBezTo>
                        <a:pt x="1138" y="8300"/>
                        <a:pt x="2140" y="9548"/>
                        <a:pt x="3388" y="10139"/>
                      </a:cubicBezTo>
                      <a:cubicBezTo>
                        <a:pt x="3555" y="10220"/>
                        <a:pt x="3874" y="10313"/>
                        <a:pt x="4290" y="10366"/>
                      </a:cubicBezTo>
                      <a:cubicBezTo>
                        <a:pt x="4706" y="10420"/>
                        <a:pt x="5414" y="10539"/>
                        <a:pt x="5400" y="10636"/>
                      </a:cubicBezTo>
                      <a:cubicBezTo>
                        <a:pt x="5261" y="11507"/>
                        <a:pt x="4984" y="13595"/>
                        <a:pt x="4775" y="14591"/>
                      </a:cubicBezTo>
                      <a:cubicBezTo>
                        <a:pt x="4637" y="15242"/>
                        <a:pt x="4526" y="15984"/>
                        <a:pt x="4429" y="16447"/>
                      </a:cubicBezTo>
                      <a:cubicBezTo>
                        <a:pt x="4262" y="17244"/>
                        <a:pt x="4221" y="18180"/>
                        <a:pt x="3666" y="19165"/>
                      </a:cubicBezTo>
                      <a:cubicBezTo>
                        <a:pt x="3416" y="19617"/>
                        <a:pt x="2972" y="20214"/>
                        <a:pt x="3250" y="20214"/>
                      </a:cubicBezTo>
                      <a:cubicBezTo>
                        <a:pt x="2833" y="20612"/>
                        <a:pt x="1236" y="20827"/>
                        <a:pt x="432" y="20913"/>
                      </a:cubicBezTo>
                      <a:cubicBezTo>
                        <a:pt x="154" y="20940"/>
                        <a:pt x="-25" y="21043"/>
                        <a:pt x="3" y="21156"/>
                      </a:cubicBezTo>
                      <a:lnTo>
                        <a:pt x="29" y="21225"/>
                      </a:lnTo>
                      <a:cubicBezTo>
                        <a:pt x="43" y="21311"/>
                        <a:pt x="324" y="21344"/>
                        <a:pt x="393" y="21344"/>
                      </a:cubicBezTo>
                      <a:cubicBezTo>
                        <a:pt x="837" y="21376"/>
                        <a:pt x="2207" y="21461"/>
                        <a:pt x="3206" y="21305"/>
                      </a:cubicBezTo>
                      <a:cubicBezTo>
                        <a:pt x="4371" y="21128"/>
                        <a:pt x="5857" y="21247"/>
                        <a:pt x="7008" y="21188"/>
                      </a:cubicBezTo>
                      <a:cubicBezTo>
                        <a:pt x="7355" y="21171"/>
                        <a:pt x="7398" y="20692"/>
                        <a:pt x="7259" y="20471"/>
                      </a:cubicBezTo>
                      <a:cubicBezTo>
                        <a:pt x="7218" y="20407"/>
                        <a:pt x="7134" y="20375"/>
                        <a:pt x="7134" y="20375"/>
                      </a:cubicBezTo>
                      <a:lnTo>
                        <a:pt x="7190" y="20412"/>
                      </a:lnTo>
                      <a:cubicBezTo>
                        <a:pt x="7773" y="20434"/>
                        <a:pt x="8367" y="17905"/>
                        <a:pt x="8742" y="15860"/>
                      </a:cubicBezTo>
                      <a:cubicBezTo>
                        <a:pt x="8908" y="14999"/>
                        <a:pt x="10033" y="13116"/>
                        <a:pt x="10394" y="12497"/>
                      </a:cubicBezTo>
                      <a:cubicBezTo>
                        <a:pt x="10421" y="12443"/>
                        <a:pt x="10630" y="12443"/>
                        <a:pt x="10658" y="12497"/>
                      </a:cubicBezTo>
                      <a:cubicBezTo>
                        <a:pt x="10880" y="12987"/>
                        <a:pt x="11168" y="14031"/>
                        <a:pt x="11473" y="14757"/>
                      </a:cubicBezTo>
                      <a:cubicBezTo>
                        <a:pt x="11542" y="14924"/>
                        <a:pt x="11753" y="15564"/>
                        <a:pt x="11781" y="15968"/>
                      </a:cubicBezTo>
                      <a:cubicBezTo>
                        <a:pt x="11892" y="17206"/>
                        <a:pt x="11572" y="19842"/>
                        <a:pt x="12002" y="20175"/>
                      </a:cubicBezTo>
                      <a:cubicBezTo>
                        <a:pt x="12002" y="20175"/>
                        <a:pt x="11906" y="20682"/>
                        <a:pt x="11490" y="21053"/>
                      </a:cubicBezTo>
                      <a:cubicBezTo>
                        <a:pt x="10908" y="21575"/>
                        <a:pt x="13763" y="21580"/>
                        <a:pt x="14568" y="21381"/>
                      </a:cubicBezTo>
                      <a:cubicBezTo>
                        <a:pt x="15608" y="21128"/>
                        <a:pt x="14986" y="20682"/>
                        <a:pt x="15028" y="20488"/>
                      </a:cubicBezTo>
                      <a:cubicBezTo>
                        <a:pt x="15125" y="20316"/>
                        <a:pt x="15333" y="20316"/>
                        <a:pt x="15444" y="19950"/>
                      </a:cubicBezTo>
                      <a:cubicBezTo>
                        <a:pt x="15763" y="18841"/>
                        <a:pt x="15485" y="17442"/>
                        <a:pt x="15513" y="16318"/>
                      </a:cubicBezTo>
                      <a:cubicBezTo>
                        <a:pt x="15527" y="15946"/>
                        <a:pt x="15886" y="15230"/>
                        <a:pt x="15886" y="14229"/>
                      </a:cubicBezTo>
                      <a:cubicBezTo>
                        <a:pt x="15886" y="13223"/>
                        <a:pt x="15888" y="12330"/>
                        <a:pt x="15721" y="11431"/>
                      </a:cubicBezTo>
                      <a:cubicBezTo>
                        <a:pt x="15610" y="10839"/>
                        <a:pt x="16110" y="10802"/>
                        <a:pt x="15652" y="10044"/>
                      </a:cubicBezTo>
                      <a:cubicBezTo>
                        <a:pt x="17247" y="10108"/>
                        <a:pt x="17453" y="10054"/>
                        <a:pt x="17967" y="9801"/>
                      </a:cubicBezTo>
                      <a:cubicBezTo>
                        <a:pt x="19312" y="9123"/>
                        <a:pt x="20798" y="7585"/>
                        <a:pt x="21062" y="7321"/>
                      </a:cubicBezTo>
                      <a:cubicBezTo>
                        <a:pt x="21575" y="7278"/>
                        <a:pt x="21546" y="6846"/>
                        <a:pt x="21296" y="6534"/>
                      </a:cubicBezTo>
                      <a:cubicBezTo>
                        <a:pt x="21226" y="6453"/>
                        <a:pt x="20909" y="6465"/>
                        <a:pt x="20854" y="6384"/>
                      </a:cubicBezTo>
                      <a:cubicBezTo>
                        <a:pt x="20424" y="5755"/>
                        <a:pt x="17691" y="4302"/>
                        <a:pt x="17247" y="3990"/>
                      </a:cubicBezTo>
                      <a:cubicBezTo>
                        <a:pt x="16859" y="3715"/>
                        <a:pt x="14264" y="3516"/>
                        <a:pt x="13376" y="3381"/>
                      </a:cubicBezTo>
                      <a:cubicBezTo>
                        <a:pt x="13237" y="3360"/>
                        <a:pt x="13085" y="3300"/>
                        <a:pt x="13029" y="3247"/>
                      </a:cubicBezTo>
                      <a:cubicBezTo>
                        <a:pt x="13001" y="3225"/>
                        <a:pt x="12988" y="3204"/>
                        <a:pt x="12960" y="3183"/>
                      </a:cubicBezTo>
                      <a:cubicBezTo>
                        <a:pt x="12724" y="2984"/>
                        <a:pt x="12392" y="2989"/>
                        <a:pt x="12392" y="2989"/>
                      </a:cubicBezTo>
                      <a:cubicBezTo>
                        <a:pt x="12350" y="2839"/>
                        <a:pt x="12319" y="2714"/>
                        <a:pt x="12444" y="2628"/>
                      </a:cubicBezTo>
                      <a:cubicBezTo>
                        <a:pt x="12610" y="2504"/>
                        <a:pt x="12750" y="2364"/>
                        <a:pt x="12847" y="2219"/>
                      </a:cubicBezTo>
                      <a:cubicBezTo>
                        <a:pt x="13041" y="2203"/>
                        <a:pt x="13196" y="2213"/>
                        <a:pt x="13376" y="1933"/>
                      </a:cubicBezTo>
                      <a:cubicBezTo>
                        <a:pt x="13445" y="1810"/>
                        <a:pt x="13748" y="1482"/>
                        <a:pt x="13276" y="1471"/>
                      </a:cubicBezTo>
                      <a:cubicBezTo>
                        <a:pt x="13373" y="1245"/>
                        <a:pt x="13679" y="444"/>
                        <a:pt x="12500" y="272"/>
                      </a:cubicBezTo>
                      <a:cubicBezTo>
                        <a:pt x="12154" y="223"/>
                        <a:pt x="12141" y="153"/>
                        <a:pt x="11989" y="126"/>
                      </a:cubicBezTo>
                      <a:cubicBezTo>
                        <a:pt x="11434" y="23"/>
                        <a:pt x="10841" y="-20"/>
                        <a:pt x="10246" y="10"/>
                      </a:cubicBezTo>
                      <a:close/>
                      <a:moveTo>
                        <a:pt x="16042" y="6038"/>
                      </a:moveTo>
                      <a:cubicBezTo>
                        <a:pt x="16175" y="6060"/>
                        <a:pt x="16316" y="6123"/>
                        <a:pt x="16371" y="6147"/>
                      </a:cubicBezTo>
                      <a:cubicBezTo>
                        <a:pt x="17342" y="6567"/>
                        <a:pt x="18104" y="6825"/>
                        <a:pt x="18201" y="6955"/>
                      </a:cubicBezTo>
                      <a:cubicBezTo>
                        <a:pt x="18270" y="7186"/>
                        <a:pt x="18326" y="7449"/>
                        <a:pt x="18326" y="7449"/>
                      </a:cubicBezTo>
                      <a:cubicBezTo>
                        <a:pt x="18326" y="7449"/>
                        <a:pt x="17454" y="9005"/>
                        <a:pt x="17052" y="9124"/>
                      </a:cubicBezTo>
                      <a:cubicBezTo>
                        <a:pt x="16802" y="9205"/>
                        <a:pt x="15790" y="8946"/>
                        <a:pt x="15236" y="8972"/>
                      </a:cubicBezTo>
                      <a:cubicBezTo>
                        <a:pt x="15236" y="8703"/>
                        <a:pt x="15249" y="8450"/>
                        <a:pt x="15305" y="7950"/>
                      </a:cubicBezTo>
                      <a:cubicBezTo>
                        <a:pt x="15374" y="7347"/>
                        <a:pt x="15692" y="6443"/>
                        <a:pt x="15747" y="6174"/>
                      </a:cubicBezTo>
                      <a:cubicBezTo>
                        <a:pt x="15782" y="6034"/>
                        <a:pt x="15908" y="6016"/>
                        <a:pt x="16042" y="6038"/>
                      </a:cubicBezTo>
                      <a:close/>
                      <a:moveTo>
                        <a:pt x="5001" y="6053"/>
                      </a:moveTo>
                      <a:cubicBezTo>
                        <a:pt x="5137" y="6043"/>
                        <a:pt x="5286" y="6074"/>
                        <a:pt x="5317" y="6131"/>
                      </a:cubicBezTo>
                      <a:cubicBezTo>
                        <a:pt x="5456" y="6389"/>
                        <a:pt x="5454" y="6740"/>
                        <a:pt x="5551" y="7133"/>
                      </a:cubicBezTo>
                      <a:cubicBezTo>
                        <a:pt x="5704" y="7752"/>
                        <a:pt x="5968" y="8369"/>
                        <a:pt x="5898" y="8735"/>
                      </a:cubicBezTo>
                      <a:cubicBezTo>
                        <a:pt x="5870" y="8918"/>
                        <a:pt x="5912" y="9091"/>
                        <a:pt x="5898" y="9107"/>
                      </a:cubicBezTo>
                      <a:cubicBezTo>
                        <a:pt x="5898" y="9107"/>
                        <a:pt x="5413" y="9295"/>
                        <a:pt x="5205" y="9322"/>
                      </a:cubicBezTo>
                      <a:cubicBezTo>
                        <a:pt x="4899" y="9355"/>
                        <a:pt x="4593" y="9462"/>
                        <a:pt x="4537" y="9430"/>
                      </a:cubicBezTo>
                      <a:cubicBezTo>
                        <a:pt x="4149" y="9150"/>
                        <a:pt x="3152" y="7622"/>
                        <a:pt x="3042" y="7385"/>
                      </a:cubicBezTo>
                      <a:cubicBezTo>
                        <a:pt x="3097" y="7251"/>
                        <a:pt x="3139" y="7062"/>
                        <a:pt x="3167" y="6965"/>
                      </a:cubicBezTo>
                      <a:cubicBezTo>
                        <a:pt x="3181" y="6922"/>
                        <a:pt x="3206" y="6884"/>
                        <a:pt x="3276" y="6852"/>
                      </a:cubicBezTo>
                      <a:cubicBezTo>
                        <a:pt x="3539" y="6701"/>
                        <a:pt x="4330" y="6260"/>
                        <a:pt x="4871" y="6077"/>
                      </a:cubicBezTo>
                      <a:cubicBezTo>
                        <a:pt x="4909" y="6063"/>
                        <a:pt x="4955" y="6057"/>
                        <a:pt x="5001" y="6053"/>
                      </a:cubicBezTo>
                      <a:close/>
                    </a:path>
                  </a:pathLst>
                </a:custGeom>
                <a:solidFill>
                  <a:srgbClr val="FFFFFF"/>
                </a:solidFill>
                <a:ln w="12700" cap="flat">
                  <a:solidFill>
                    <a:schemeClr val="accent1"/>
                  </a:solidFill>
                  <a:prstDash val="solid"/>
                  <a:miter lim="800000"/>
                </a:ln>
                <a:effectLst/>
              </p:spPr>
              <p:txBody>
                <a:bodyPr wrap="square" lIns="34289" tIns="34289" rIns="34289" bIns="34289" numCol="1" anchor="ctr">
                  <a:noAutofit/>
                </a:bodyPr>
                <a:lstStyle/>
                <a:p>
                  <a:endParaRPr sz="1350"/>
                </a:p>
              </p:txBody>
            </p:sp>
          </p:grpSp>
          <p:grpSp>
            <p:nvGrpSpPr>
              <p:cNvPr id="605" name="Group"/>
              <p:cNvGrpSpPr/>
              <p:nvPr/>
            </p:nvGrpSpPr>
            <p:grpSpPr>
              <a:xfrm>
                <a:off x="297017" y="899459"/>
                <a:ext cx="1114545" cy="281727"/>
                <a:chOff x="0" y="0"/>
                <a:chExt cx="1114543" cy="281726"/>
              </a:xfrm>
            </p:grpSpPr>
            <p:sp>
              <p:nvSpPr>
                <p:cNvPr id="602" name="Line"/>
                <p:cNvSpPr/>
                <p:nvPr/>
              </p:nvSpPr>
              <p:spPr>
                <a:xfrm flipH="1">
                  <a:off x="-1" y="28510"/>
                  <a:ext cx="169970" cy="224706"/>
                </a:xfrm>
                <a:prstGeom prst="line">
                  <a:avLst/>
                </a:prstGeom>
                <a:noFill/>
                <a:ln w="38100" cap="flat">
                  <a:solidFill>
                    <a:schemeClr val="accent1"/>
                  </a:solidFill>
                  <a:prstDash val="solid"/>
                  <a:miter lim="800000"/>
                  <a:tailEnd type="triangle" w="med" len="med"/>
                </a:ln>
                <a:effectLst/>
              </p:spPr>
              <p:txBody>
                <a:bodyPr wrap="square" lIns="34289" tIns="34289" rIns="34289" bIns="34289" numCol="1" anchor="t">
                  <a:noAutofit/>
                </a:bodyPr>
                <a:lstStyle/>
                <a:p>
                  <a:endParaRPr sz="1350"/>
                </a:p>
              </p:txBody>
            </p:sp>
            <p:sp>
              <p:nvSpPr>
                <p:cNvPr id="603" name="Line"/>
                <p:cNvSpPr/>
                <p:nvPr/>
              </p:nvSpPr>
              <p:spPr>
                <a:xfrm flipH="1">
                  <a:off x="569119" y="-1"/>
                  <a:ext cx="3393" cy="281728"/>
                </a:xfrm>
                <a:prstGeom prst="line">
                  <a:avLst/>
                </a:prstGeom>
                <a:noFill/>
                <a:ln w="38100" cap="flat">
                  <a:solidFill>
                    <a:schemeClr val="accent1"/>
                  </a:solidFill>
                  <a:prstDash val="solid"/>
                  <a:miter lim="800000"/>
                  <a:tailEnd type="triangle" w="med" len="med"/>
                </a:ln>
                <a:effectLst/>
              </p:spPr>
              <p:txBody>
                <a:bodyPr wrap="square" lIns="34289" tIns="34289" rIns="34289" bIns="34289" numCol="1" anchor="t">
                  <a:noAutofit/>
                </a:bodyPr>
                <a:lstStyle/>
                <a:p>
                  <a:endParaRPr sz="1350"/>
                </a:p>
              </p:txBody>
            </p:sp>
            <p:sp>
              <p:nvSpPr>
                <p:cNvPr id="604" name="Line"/>
                <p:cNvSpPr/>
                <p:nvPr/>
              </p:nvSpPr>
              <p:spPr>
                <a:xfrm>
                  <a:off x="973608" y="17899"/>
                  <a:ext cx="140936" cy="243966"/>
                </a:xfrm>
                <a:prstGeom prst="line">
                  <a:avLst/>
                </a:prstGeom>
                <a:noFill/>
                <a:ln w="38100" cap="flat">
                  <a:solidFill>
                    <a:schemeClr val="accent1"/>
                  </a:solidFill>
                  <a:prstDash val="solid"/>
                  <a:miter lim="800000"/>
                  <a:tailEnd type="triangle" w="med" len="med"/>
                </a:ln>
                <a:effectLst/>
              </p:spPr>
              <p:txBody>
                <a:bodyPr wrap="square" lIns="34289" tIns="34289" rIns="34289" bIns="34289" numCol="1" anchor="t">
                  <a:noAutofit/>
                </a:bodyPr>
                <a:lstStyle/>
                <a:p>
                  <a:endParaRPr sz="1350"/>
                </a:p>
              </p:txBody>
            </p:sp>
          </p:grpSp>
        </p:grpSp>
        <p:grpSp>
          <p:nvGrpSpPr>
            <p:cNvPr id="610" name="Group"/>
            <p:cNvGrpSpPr/>
            <p:nvPr/>
          </p:nvGrpSpPr>
          <p:grpSpPr>
            <a:xfrm>
              <a:off x="3049848" y="2270833"/>
              <a:ext cx="1114544" cy="281728"/>
              <a:chOff x="0" y="0"/>
              <a:chExt cx="1114543" cy="281726"/>
            </a:xfrm>
          </p:grpSpPr>
          <p:sp>
            <p:nvSpPr>
              <p:cNvPr id="607" name="Line"/>
              <p:cNvSpPr/>
              <p:nvPr/>
            </p:nvSpPr>
            <p:spPr>
              <a:xfrm flipH="1">
                <a:off x="-1" y="28510"/>
                <a:ext cx="169970" cy="224706"/>
              </a:xfrm>
              <a:prstGeom prst="line">
                <a:avLst/>
              </a:prstGeom>
              <a:noFill/>
              <a:ln w="38100" cap="flat">
                <a:solidFill>
                  <a:schemeClr val="accent1"/>
                </a:solidFill>
                <a:prstDash val="solid"/>
                <a:miter lim="800000"/>
                <a:tailEnd type="triangle" w="med" len="med"/>
              </a:ln>
              <a:effectLst/>
            </p:spPr>
            <p:txBody>
              <a:bodyPr wrap="square" lIns="34289" tIns="34289" rIns="34289" bIns="34289" numCol="1" anchor="t">
                <a:noAutofit/>
              </a:bodyPr>
              <a:lstStyle/>
              <a:p>
                <a:endParaRPr sz="1350"/>
              </a:p>
            </p:txBody>
          </p:sp>
          <p:sp>
            <p:nvSpPr>
              <p:cNvPr id="608" name="Line"/>
              <p:cNvSpPr/>
              <p:nvPr/>
            </p:nvSpPr>
            <p:spPr>
              <a:xfrm flipH="1">
                <a:off x="569119" y="-1"/>
                <a:ext cx="3393" cy="281728"/>
              </a:xfrm>
              <a:prstGeom prst="line">
                <a:avLst/>
              </a:prstGeom>
              <a:noFill/>
              <a:ln w="38100" cap="flat">
                <a:solidFill>
                  <a:schemeClr val="accent1"/>
                </a:solidFill>
                <a:prstDash val="solid"/>
                <a:miter lim="800000"/>
                <a:tailEnd type="triangle" w="med" len="med"/>
              </a:ln>
              <a:effectLst/>
            </p:spPr>
            <p:txBody>
              <a:bodyPr wrap="square" lIns="34289" tIns="34289" rIns="34289" bIns="34289" numCol="1" anchor="t">
                <a:noAutofit/>
              </a:bodyPr>
              <a:lstStyle/>
              <a:p>
                <a:endParaRPr sz="1350"/>
              </a:p>
            </p:txBody>
          </p:sp>
          <p:sp>
            <p:nvSpPr>
              <p:cNvPr id="609" name="Line"/>
              <p:cNvSpPr/>
              <p:nvPr/>
            </p:nvSpPr>
            <p:spPr>
              <a:xfrm>
                <a:off x="973608" y="17899"/>
                <a:ext cx="140936" cy="243966"/>
              </a:xfrm>
              <a:prstGeom prst="line">
                <a:avLst/>
              </a:prstGeom>
              <a:noFill/>
              <a:ln w="38100" cap="flat">
                <a:solidFill>
                  <a:schemeClr val="accent1"/>
                </a:solidFill>
                <a:prstDash val="solid"/>
                <a:miter lim="800000"/>
                <a:tailEnd type="triangle" w="med" len="med"/>
              </a:ln>
              <a:effectLst/>
            </p:spPr>
            <p:txBody>
              <a:bodyPr wrap="square" lIns="34289" tIns="34289" rIns="34289" bIns="34289" numCol="1" anchor="t">
                <a:noAutofit/>
              </a:bodyPr>
              <a:lstStyle/>
              <a:p>
                <a:endParaRPr sz="1350"/>
              </a:p>
            </p:txBody>
          </p:sp>
        </p:grpSp>
        <p:sp>
          <p:nvSpPr>
            <p:cNvPr id="611" name="Line"/>
            <p:cNvSpPr/>
            <p:nvPr/>
          </p:nvSpPr>
          <p:spPr>
            <a:xfrm flipH="1">
              <a:off x="1123666" y="884559"/>
              <a:ext cx="2150768" cy="680428"/>
            </a:xfrm>
            <a:prstGeom prst="line">
              <a:avLst/>
            </a:prstGeom>
            <a:noFill/>
            <a:ln w="38100" cap="flat">
              <a:solidFill>
                <a:schemeClr val="accent1"/>
              </a:solidFill>
              <a:prstDash val="solid"/>
              <a:miter lim="800000"/>
              <a:tailEnd type="triangle" w="med" len="med"/>
            </a:ln>
            <a:effectLst/>
          </p:spPr>
          <p:txBody>
            <a:bodyPr wrap="square" lIns="34289" tIns="34289" rIns="34289" bIns="34289" numCol="1" anchor="t">
              <a:noAutofit/>
            </a:bodyPr>
            <a:lstStyle/>
            <a:p>
              <a:endParaRPr sz="1350"/>
            </a:p>
          </p:txBody>
        </p:sp>
        <p:sp>
          <p:nvSpPr>
            <p:cNvPr id="612" name="Line"/>
            <p:cNvSpPr/>
            <p:nvPr/>
          </p:nvSpPr>
          <p:spPr>
            <a:xfrm>
              <a:off x="3939256" y="862672"/>
              <a:ext cx="2166332" cy="718712"/>
            </a:xfrm>
            <a:prstGeom prst="line">
              <a:avLst/>
            </a:prstGeom>
            <a:noFill/>
            <a:ln w="38100" cap="flat">
              <a:solidFill>
                <a:schemeClr val="accent1"/>
              </a:solidFill>
              <a:prstDash val="solid"/>
              <a:miter lim="800000"/>
              <a:tailEnd type="triangle" w="med" len="med"/>
            </a:ln>
            <a:effectLst/>
          </p:spPr>
          <p:txBody>
            <a:bodyPr wrap="square" lIns="34289" tIns="34289" rIns="34289" bIns="34289" numCol="1" anchor="t">
              <a:noAutofit/>
            </a:bodyPr>
            <a:lstStyle/>
            <a:p>
              <a:endParaRPr sz="1350"/>
            </a:p>
          </p:txBody>
        </p:sp>
      </p:grpSp>
      <p:sp>
        <p:nvSpPr>
          <p:cNvPr id="614" name="Title 1"/>
          <p:cNvSpPr txBox="1"/>
          <p:nvPr/>
        </p:nvSpPr>
        <p:spPr>
          <a:xfrm>
            <a:off x="533474" y="745818"/>
            <a:ext cx="5788023" cy="49859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gn="ctr" defTabSz="685800">
              <a:lnSpc>
                <a:spcPct val="90000"/>
              </a:lnSpc>
              <a:defRPr sz="4800" b="1">
                <a:solidFill>
                  <a:schemeClr val="accent1">
                    <a:satOff val="-3547"/>
                    <a:lumOff val="-10352"/>
                  </a:schemeClr>
                </a:solidFill>
              </a:defRPr>
            </a:lvl1pPr>
          </a:lstStyle>
          <a:p>
            <a:r>
              <a:rPr sz="3600" dirty="0"/>
              <a:t>Leader Multiplication Process</a:t>
            </a:r>
          </a:p>
        </p:txBody>
      </p:sp>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85" name="Rectangle"/>
          <p:cNvSpPr/>
          <p:nvPr/>
        </p:nvSpPr>
        <p:spPr>
          <a:xfrm>
            <a:off x="-10507" y="0"/>
            <a:ext cx="6879014" cy="5143499"/>
          </a:xfrm>
          <a:prstGeom prst="rect">
            <a:avLst/>
          </a:prstGeom>
          <a:blipFill>
            <a:blip r:embed="rId3">
              <a:alphaModFix amt="50852"/>
            </a:blip>
            <a:stretch>
              <a:fillRect/>
            </a:stretch>
          </a:blipFill>
          <a:ln w="12700">
            <a:solidFill>
              <a:schemeClr val="accent1">
                <a:alpha val="50852"/>
              </a:schemeClr>
            </a:solidFill>
            <a:miter/>
          </a:ln>
        </p:spPr>
        <p:txBody>
          <a:bodyPr lIns="34289" rIns="34289" anchor="ctr"/>
          <a:lstStyle/>
          <a:p>
            <a:endParaRPr sz="1350"/>
          </a:p>
        </p:txBody>
      </p:sp>
      <p:sp>
        <p:nvSpPr>
          <p:cNvPr id="486" name="Title 1"/>
          <p:cNvSpPr txBox="1"/>
          <p:nvPr/>
        </p:nvSpPr>
        <p:spPr>
          <a:xfrm>
            <a:off x="2977926" y="1692058"/>
            <a:ext cx="3967323" cy="257609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algn="ctr" defTabSz="514350">
              <a:lnSpc>
                <a:spcPct val="90000"/>
              </a:lnSpc>
              <a:spcBef>
                <a:spcPts val="1350"/>
              </a:spcBef>
              <a:defRPr sz="6200" b="1">
                <a:solidFill>
                  <a:schemeClr val="accent1">
                    <a:satOff val="-3547"/>
                    <a:lumOff val="-10352"/>
                  </a:schemeClr>
                </a:solidFill>
              </a:defRPr>
            </a:pPr>
            <a:r>
              <a:rPr sz="4650"/>
              <a:t>DO YOU HAVE </a:t>
            </a:r>
            <a:br>
              <a:rPr sz="4650"/>
            </a:br>
            <a:r>
              <a:rPr sz="4650"/>
              <a:t>A </a:t>
            </a:r>
            <a:r>
              <a:rPr sz="4650" u="sng"/>
              <a:t>CLEAR</a:t>
            </a:r>
            <a:r>
              <a:rPr sz="4650"/>
              <a:t>, </a:t>
            </a:r>
            <a:r>
              <a:rPr sz="4650" u="sng"/>
              <a:t>COMPELLING</a:t>
            </a:r>
            <a:r>
              <a:rPr sz="4650"/>
              <a:t> VISION?</a:t>
            </a:r>
          </a:p>
        </p:txBody>
      </p:sp>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3">
            <a:lumOff val="17647"/>
          </a:schemeClr>
        </a:solidFill>
        <a:effectLst/>
      </p:bgPr>
    </p:bg>
    <p:spTree>
      <p:nvGrpSpPr>
        <p:cNvPr id="1" name=""/>
        <p:cNvGrpSpPr/>
        <p:nvPr/>
      </p:nvGrpSpPr>
      <p:grpSpPr>
        <a:xfrm>
          <a:off x="0" y="0"/>
          <a:ext cx="0" cy="0"/>
          <a:chOff x="0" y="0"/>
          <a:chExt cx="0" cy="0"/>
        </a:xfrm>
      </p:grpSpPr>
      <p:sp>
        <p:nvSpPr>
          <p:cNvPr id="616" name="Title 1"/>
          <p:cNvSpPr txBox="1"/>
          <p:nvPr/>
        </p:nvSpPr>
        <p:spPr>
          <a:xfrm>
            <a:off x="480284" y="884697"/>
            <a:ext cx="6035418" cy="65441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gn="ctr" defTabSz="685800">
              <a:lnSpc>
                <a:spcPct val="90000"/>
              </a:lnSpc>
              <a:spcBef>
                <a:spcPts val="1800"/>
              </a:spcBef>
              <a:defRPr sz="6300" b="1">
                <a:solidFill>
                  <a:schemeClr val="accent1">
                    <a:satOff val="-3547"/>
                    <a:lumOff val="-10352"/>
                  </a:schemeClr>
                </a:solidFill>
              </a:defRPr>
            </a:lvl1pPr>
          </a:lstStyle>
          <a:p>
            <a:r>
              <a:rPr sz="4725"/>
              <a:t>LET’S REVIEW…</a:t>
            </a:r>
          </a:p>
        </p:txBody>
      </p:sp>
      <p:sp>
        <p:nvSpPr>
          <p:cNvPr id="617" name="Line"/>
          <p:cNvSpPr/>
          <p:nvPr/>
        </p:nvSpPr>
        <p:spPr>
          <a:xfrm>
            <a:off x="411291" y="1507566"/>
            <a:ext cx="6035418" cy="1"/>
          </a:xfrm>
          <a:prstGeom prst="line">
            <a:avLst/>
          </a:prstGeom>
          <a:ln w="50800">
            <a:solidFill>
              <a:schemeClr val="accent1"/>
            </a:solidFill>
            <a:miter/>
          </a:ln>
        </p:spPr>
        <p:txBody>
          <a:bodyPr lIns="34289" rIns="34289"/>
          <a:lstStyle/>
          <a:p>
            <a:endParaRPr sz="1350"/>
          </a:p>
        </p:txBody>
      </p:sp>
      <p:grpSp>
        <p:nvGrpSpPr>
          <p:cNvPr id="621" name="Group"/>
          <p:cNvGrpSpPr/>
          <p:nvPr/>
        </p:nvGrpSpPr>
        <p:grpSpPr>
          <a:xfrm>
            <a:off x="204475" y="1750010"/>
            <a:ext cx="6776135" cy="671531"/>
            <a:chOff x="0" y="-17500"/>
            <a:chExt cx="9034845" cy="895372"/>
          </a:xfrm>
        </p:grpSpPr>
        <p:sp>
          <p:nvSpPr>
            <p:cNvPr id="618" name="Oval"/>
            <p:cNvSpPr/>
            <p:nvPr/>
          </p:nvSpPr>
          <p:spPr>
            <a:xfrm>
              <a:off x="0" y="0"/>
              <a:ext cx="860914" cy="877872"/>
            </a:xfrm>
            <a:prstGeom prst="ellipse">
              <a:avLst/>
            </a:prstGeom>
            <a:solidFill>
              <a:schemeClr val="accent1">
                <a:satOff val="-3547"/>
                <a:lumOff val="-10352"/>
              </a:schemeClr>
            </a:solidFill>
            <a:ln w="12700" cap="flat">
              <a:solidFill>
                <a:schemeClr val="accent1"/>
              </a:solidFill>
              <a:prstDash val="solid"/>
              <a:miter lim="800000"/>
            </a:ln>
            <a:effectLst/>
          </p:spPr>
          <p:txBody>
            <a:bodyPr wrap="square" lIns="34289" tIns="34289" rIns="34289" bIns="34289" numCol="1" anchor="ctr">
              <a:noAutofit/>
            </a:bodyPr>
            <a:lstStyle/>
            <a:p>
              <a:endParaRPr sz="1350"/>
            </a:p>
          </p:txBody>
        </p:sp>
        <p:sp>
          <p:nvSpPr>
            <p:cNvPr id="619" name="Title 1"/>
            <p:cNvSpPr txBox="1"/>
            <p:nvPr/>
          </p:nvSpPr>
          <p:spPr>
            <a:xfrm>
              <a:off x="987621" y="193741"/>
              <a:ext cx="8047224" cy="52629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lvl1pPr defTabSz="685800">
                <a:lnSpc>
                  <a:spcPct val="90000"/>
                </a:lnSpc>
                <a:spcBef>
                  <a:spcPts val="1800"/>
                </a:spcBef>
                <a:defRPr sz="3800" b="1">
                  <a:solidFill>
                    <a:schemeClr val="accent1">
                      <a:satOff val="-3547"/>
                      <a:lumOff val="-10352"/>
                    </a:schemeClr>
                  </a:solidFill>
                </a:defRPr>
              </a:lvl1pPr>
            </a:lstStyle>
            <a:p>
              <a:r>
                <a:rPr sz="2850"/>
                <a:t>Become a Leader Worth Following</a:t>
              </a:r>
            </a:p>
          </p:txBody>
        </p:sp>
        <p:sp>
          <p:nvSpPr>
            <p:cNvPr id="620" name="1"/>
            <p:cNvSpPr txBox="1"/>
            <p:nvPr/>
          </p:nvSpPr>
          <p:spPr>
            <a:xfrm>
              <a:off x="217467" y="-17500"/>
              <a:ext cx="417205" cy="86176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4289" tIns="34289" rIns="34289" bIns="34289" numCol="1" anchor="t">
              <a:spAutoFit/>
            </a:bodyPr>
            <a:lstStyle>
              <a:lvl1pPr>
                <a:defRPr sz="5000">
                  <a:solidFill>
                    <a:srgbClr val="FFFFFF"/>
                  </a:solidFill>
                </a:defRPr>
              </a:lvl1pPr>
            </a:lstStyle>
            <a:p>
              <a:r>
                <a:rPr sz="3750" dirty="0"/>
                <a:t>1</a:t>
              </a:r>
            </a:p>
          </p:txBody>
        </p:sp>
      </p:grpSp>
      <p:grpSp>
        <p:nvGrpSpPr>
          <p:cNvPr id="625" name="Group"/>
          <p:cNvGrpSpPr/>
          <p:nvPr/>
        </p:nvGrpSpPr>
        <p:grpSpPr>
          <a:xfrm>
            <a:off x="204475" y="2653881"/>
            <a:ext cx="6776135" cy="662583"/>
            <a:chOff x="0" y="-5571"/>
            <a:chExt cx="9034845" cy="883443"/>
          </a:xfrm>
        </p:grpSpPr>
        <p:sp>
          <p:nvSpPr>
            <p:cNvPr id="622" name="Oval"/>
            <p:cNvSpPr/>
            <p:nvPr/>
          </p:nvSpPr>
          <p:spPr>
            <a:xfrm>
              <a:off x="0" y="0"/>
              <a:ext cx="860914" cy="877872"/>
            </a:xfrm>
            <a:prstGeom prst="ellipse">
              <a:avLst/>
            </a:prstGeom>
            <a:solidFill>
              <a:schemeClr val="accent1">
                <a:satOff val="-3547"/>
                <a:lumOff val="-10352"/>
              </a:schemeClr>
            </a:solidFill>
            <a:ln w="12700" cap="flat">
              <a:solidFill>
                <a:schemeClr val="accent1"/>
              </a:solidFill>
              <a:prstDash val="solid"/>
              <a:miter lim="800000"/>
            </a:ln>
            <a:effectLst/>
          </p:spPr>
          <p:txBody>
            <a:bodyPr wrap="square" lIns="34289" tIns="34289" rIns="34289" bIns="34289" numCol="1" anchor="ctr">
              <a:noAutofit/>
            </a:bodyPr>
            <a:lstStyle/>
            <a:p>
              <a:endParaRPr sz="1350"/>
            </a:p>
          </p:txBody>
        </p:sp>
        <p:sp>
          <p:nvSpPr>
            <p:cNvPr id="623" name="Title 1"/>
            <p:cNvSpPr txBox="1"/>
            <p:nvPr/>
          </p:nvSpPr>
          <p:spPr>
            <a:xfrm>
              <a:off x="987621" y="193741"/>
              <a:ext cx="8047224" cy="52629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lvl1pPr defTabSz="685800">
                <a:lnSpc>
                  <a:spcPct val="90000"/>
                </a:lnSpc>
                <a:spcBef>
                  <a:spcPts val="1800"/>
                </a:spcBef>
                <a:defRPr sz="3800" b="1">
                  <a:solidFill>
                    <a:schemeClr val="accent1">
                      <a:satOff val="-3547"/>
                      <a:lumOff val="-10352"/>
                    </a:schemeClr>
                  </a:solidFill>
                </a:defRPr>
              </a:lvl1pPr>
            </a:lstStyle>
            <a:p>
              <a:r>
                <a:rPr sz="2850"/>
                <a:t>Intentionally Develop Your People</a:t>
              </a:r>
            </a:p>
          </p:txBody>
        </p:sp>
        <p:sp>
          <p:nvSpPr>
            <p:cNvPr id="624" name="2"/>
            <p:cNvSpPr txBox="1"/>
            <p:nvPr/>
          </p:nvSpPr>
          <p:spPr>
            <a:xfrm>
              <a:off x="217467" y="-5571"/>
              <a:ext cx="417205" cy="86177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4289" tIns="34289" rIns="34289" bIns="34289" numCol="1" anchor="t">
              <a:spAutoFit/>
            </a:bodyPr>
            <a:lstStyle>
              <a:lvl1pPr>
                <a:defRPr sz="5000">
                  <a:solidFill>
                    <a:srgbClr val="FFFFFF"/>
                  </a:solidFill>
                </a:defRPr>
              </a:lvl1pPr>
            </a:lstStyle>
            <a:p>
              <a:r>
                <a:rPr sz="3750" dirty="0"/>
                <a:t>2</a:t>
              </a:r>
            </a:p>
          </p:txBody>
        </p:sp>
      </p:grpSp>
      <p:grpSp>
        <p:nvGrpSpPr>
          <p:cNvPr id="629" name="Group"/>
          <p:cNvGrpSpPr/>
          <p:nvPr/>
        </p:nvGrpSpPr>
        <p:grpSpPr>
          <a:xfrm>
            <a:off x="204475" y="3552983"/>
            <a:ext cx="6776135" cy="658405"/>
            <a:chOff x="0" y="0"/>
            <a:chExt cx="9034845" cy="877872"/>
          </a:xfrm>
        </p:grpSpPr>
        <p:sp>
          <p:nvSpPr>
            <p:cNvPr id="626" name="Oval"/>
            <p:cNvSpPr/>
            <p:nvPr/>
          </p:nvSpPr>
          <p:spPr>
            <a:xfrm>
              <a:off x="0" y="0"/>
              <a:ext cx="860914" cy="877872"/>
            </a:xfrm>
            <a:prstGeom prst="ellipse">
              <a:avLst/>
            </a:prstGeom>
            <a:solidFill>
              <a:schemeClr val="accent1">
                <a:satOff val="-3547"/>
                <a:lumOff val="-10352"/>
              </a:schemeClr>
            </a:solidFill>
            <a:ln w="12700" cap="flat">
              <a:solidFill>
                <a:schemeClr val="accent1"/>
              </a:solidFill>
              <a:prstDash val="solid"/>
              <a:miter lim="800000"/>
            </a:ln>
            <a:effectLst/>
          </p:spPr>
          <p:txBody>
            <a:bodyPr wrap="square" lIns="34289" tIns="34289" rIns="34289" bIns="34289" numCol="1" anchor="ctr">
              <a:noAutofit/>
            </a:bodyPr>
            <a:lstStyle/>
            <a:p>
              <a:endParaRPr sz="1350"/>
            </a:p>
          </p:txBody>
        </p:sp>
        <p:sp>
          <p:nvSpPr>
            <p:cNvPr id="627" name="Title 1"/>
            <p:cNvSpPr txBox="1"/>
            <p:nvPr/>
          </p:nvSpPr>
          <p:spPr>
            <a:xfrm>
              <a:off x="987621" y="193741"/>
              <a:ext cx="8047224" cy="52629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lvl1pPr defTabSz="685800">
                <a:lnSpc>
                  <a:spcPct val="90000"/>
                </a:lnSpc>
                <a:spcBef>
                  <a:spcPts val="1800"/>
                </a:spcBef>
                <a:defRPr sz="3800" b="1">
                  <a:solidFill>
                    <a:schemeClr val="accent1">
                      <a:satOff val="-3547"/>
                      <a:lumOff val="-10352"/>
                    </a:schemeClr>
                  </a:solidFill>
                </a:defRPr>
              </a:lvl1pPr>
            </a:lstStyle>
            <a:p>
              <a:r>
                <a:rPr sz="2850"/>
                <a:t>Create a System to Multiply Leaders</a:t>
              </a:r>
            </a:p>
          </p:txBody>
        </p:sp>
        <p:sp>
          <p:nvSpPr>
            <p:cNvPr id="628" name="3"/>
            <p:cNvSpPr txBox="1"/>
            <p:nvPr/>
          </p:nvSpPr>
          <p:spPr>
            <a:xfrm>
              <a:off x="217467" y="0"/>
              <a:ext cx="417205" cy="86177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4289" tIns="34289" rIns="34289" bIns="34289" numCol="1" anchor="t">
              <a:spAutoFit/>
            </a:bodyPr>
            <a:lstStyle>
              <a:lvl1pPr>
                <a:defRPr sz="5000">
                  <a:solidFill>
                    <a:srgbClr val="FFFFFF"/>
                  </a:solidFill>
                </a:defRPr>
              </a:lvl1pPr>
            </a:lstStyle>
            <a:p>
              <a:r>
                <a:rPr sz="3750" dirty="0"/>
                <a:t>3</a:t>
              </a:r>
            </a:p>
          </p:txBody>
        </p:sp>
      </p:grpSp>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633" name="Rectangle"/>
          <p:cNvSpPr/>
          <p:nvPr/>
        </p:nvSpPr>
        <p:spPr>
          <a:xfrm>
            <a:off x="447916" y="1634016"/>
            <a:ext cx="5962169" cy="1436950"/>
          </a:xfrm>
          <a:prstGeom prst="rect">
            <a:avLst/>
          </a:prstGeom>
          <a:solidFill>
            <a:srgbClr val="FFFFFF">
              <a:alpha val="75503"/>
            </a:srgbClr>
          </a:solidFill>
          <a:ln w="12700">
            <a:miter lim="400000"/>
          </a:ln>
        </p:spPr>
        <p:txBody>
          <a:bodyPr lIns="34289" rIns="34289" anchor="ctr"/>
          <a:lstStyle/>
          <a:p>
            <a:endParaRPr sz="1350"/>
          </a:p>
        </p:txBody>
      </p:sp>
      <p:sp>
        <p:nvSpPr>
          <p:cNvPr id="634" name="Take the Next Step"/>
          <p:cNvSpPr txBox="1">
            <a:spLocks noGrp="1"/>
          </p:cNvSpPr>
          <p:nvPr>
            <p:ph type="title" idx="4294967295"/>
          </p:nvPr>
        </p:nvSpPr>
        <p:spPr>
          <a:xfrm>
            <a:off x="219652" y="212506"/>
            <a:ext cx="6418695" cy="927473"/>
          </a:xfrm>
          <a:prstGeom prst="rect">
            <a:avLst/>
          </a:prstGeom>
        </p:spPr>
        <p:txBody>
          <a:bodyPr>
            <a:normAutofit/>
          </a:bodyPr>
          <a:lstStyle>
            <a:lvl1pPr algn="ctr">
              <a:defRPr sz="5500">
                <a:solidFill>
                  <a:schemeClr val="accent1">
                    <a:satOff val="-3547"/>
                    <a:lumOff val="-10352"/>
                  </a:schemeClr>
                </a:solidFill>
                <a:latin typeface="+mn-lt"/>
                <a:ea typeface="+mn-ea"/>
                <a:cs typeface="+mn-cs"/>
                <a:sym typeface="Calibri"/>
              </a:defRPr>
            </a:lvl1pPr>
          </a:lstStyle>
          <a:p>
            <a:r>
              <a:rPr sz="4800" dirty="0"/>
              <a:t>Take the Next Step</a:t>
            </a:r>
          </a:p>
        </p:txBody>
      </p:sp>
      <p:sp>
        <p:nvSpPr>
          <p:cNvPr id="635" name="Rectangle"/>
          <p:cNvSpPr/>
          <p:nvPr/>
        </p:nvSpPr>
        <p:spPr>
          <a:xfrm>
            <a:off x="4862901" y="3286894"/>
            <a:ext cx="1547184" cy="1551113"/>
          </a:xfrm>
          <a:prstGeom prst="rect">
            <a:avLst/>
          </a:prstGeom>
          <a:blipFill>
            <a:blip r:embed="rId4"/>
            <a:stretch>
              <a:fillRect/>
            </a:stretch>
          </a:blipFill>
          <a:ln w="12700">
            <a:solidFill>
              <a:schemeClr val="accent1"/>
            </a:solidFill>
            <a:miter/>
          </a:ln>
        </p:spPr>
        <p:txBody>
          <a:bodyPr lIns="34289" rIns="34289" anchor="ctr"/>
          <a:lstStyle/>
          <a:p>
            <a:endParaRPr sz="1350"/>
          </a:p>
        </p:txBody>
      </p:sp>
      <p:sp>
        <p:nvSpPr>
          <p:cNvPr id="636" name="Rectangle"/>
          <p:cNvSpPr/>
          <p:nvPr/>
        </p:nvSpPr>
        <p:spPr>
          <a:xfrm>
            <a:off x="791956" y="3377404"/>
            <a:ext cx="3528653" cy="618671"/>
          </a:xfrm>
          <a:prstGeom prst="rect">
            <a:avLst/>
          </a:prstGeom>
          <a:solidFill>
            <a:srgbClr val="FFFFFF">
              <a:alpha val="75503"/>
            </a:srgbClr>
          </a:solidFill>
          <a:ln w="12700">
            <a:miter lim="400000"/>
          </a:ln>
        </p:spPr>
        <p:txBody>
          <a:bodyPr lIns="34289" rIns="34289" anchor="ctr"/>
          <a:lstStyle/>
          <a:p>
            <a:endParaRPr sz="1350"/>
          </a:p>
        </p:txBody>
      </p:sp>
      <p:sp>
        <p:nvSpPr>
          <p:cNvPr id="637" name="TextBox 5"/>
          <p:cNvSpPr txBox="1"/>
          <p:nvPr/>
        </p:nvSpPr>
        <p:spPr>
          <a:xfrm>
            <a:off x="855764" y="3401451"/>
            <a:ext cx="3790468" cy="61555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4289" rIns="34289">
            <a:spAutoFit/>
          </a:bodyPr>
          <a:lstStyle/>
          <a:p>
            <a:pPr>
              <a:defRPr sz="2400">
                <a:solidFill>
                  <a:schemeClr val="accent1">
                    <a:satOff val="-3547"/>
                    <a:lumOff val="-10352"/>
                  </a:schemeClr>
                </a:solidFill>
              </a:defRPr>
            </a:pPr>
            <a:r>
              <a:rPr sz="1700" dirty="0"/>
              <a:t>Visit </a:t>
            </a:r>
            <a:r>
              <a:rPr sz="1700" dirty="0" err="1"/>
              <a:t>McClureCoaching.com</a:t>
            </a:r>
            <a:r>
              <a:rPr sz="1700" dirty="0"/>
              <a:t>/contact </a:t>
            </a:r>
            <a:br>
              <a:rPr sz="1700" dirty="0"/>
            </a:br>
            <a:r>
              <a:rPr sz="1700" dirty="0"/>
              <a:t>or scan the QR code to email Chris.</a:t>
            </a:r>
          </a:p>
        </p:txBody>
      </p:sp>
      <p:sp>
        <p:nvSpPr>
          <p:cNvPr id="638" name="Schedule a free strategy call to discuss your goals and challenges for accomplishing and exceeding your vision."/>
          <p:cNvSpPr txBox="1"/>
          <p:nvPr/>
        </p:nvSpPr>
        <p:spPr>
          <a:xfrm>
            <a:off x="321397" y="1694618"/>
            <a:ext cx="6215206" cy="133882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4289" rIns="34289">
            <a:spAutoFit/>
          </a:bodyPr>
          <a:lstStyle>
            <a:lvl1pPr algn="ctr" defTabSz="685800">
              <a:spcBef>
                <a:spcPts val="1400"/>
              </a:spcBef>
              <a:buClr>
                <a:srgbClr val="FFFFFF"/>
              </a:buClr>
              <a:buFont typeface="Wingdings"/>
              <a:defRPr sz="3600">
                <a:solidFill>
                  <a:schemeClr val="accent1">
                    <a:satOff val="-3547"/>
                    <a:lumOff val="-10352"/>
                  </a:schemeClr>
                </a:solidFill>
              </a:defRPr>
            </a:lvl1pPr>
          </a:lstStyle>
          <a:p>
            <a:r>
              <a:rPr sz="2700" dirty="0"/>
              <a:t>Schedule a free strategy call </a:t>
            </a:r>
            <a:br>
              <a:rPr lang="en-US" sz="2700" dirty="0"/>
            </a:br>
            <a:r>
              <a:rPr sz="2700" dirty="0"/>
              <a:t>to discuss </a:t>
            </a:r>
            <a:r>
              <a:rPr lang="en-US" sz="2700" dirty="0"/>
              <a:t>your </a:t>
            </a:r>
            <a:r>
              <a:rPr sz="2700" dirty="0"/>
              <a:t>goals and challenges for accomplishing and exceeding your vision.</a:t>
            </a:r>
          </a:p>
        </p:txBody>
      </p:sp>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424242"/>
        </a:solidFill>
        <a:effectLst/>
      </p:bgPr>
    </p:bg>
    <p:spTree>
      <p:nvGrpSpPr>
        <p:cNvPr id="1" name=""/>
        <p:cNvGrpSpPr/>
        <p:nvPr/>
      </p:nvGrpSpPr>
      <p:grpSpPr>
        <a:xfrm>
          <a:off x="0" y="0"/>
          <a:ext cx="0" cy="0"/>
          <a:chOff x="0" y="0"/>
          <a:chExt cx="0" cy="0"/>
        </a:xfrm>
      </p:grpSpPr>
      <p:sp>
        <p:nvSpPr>
          <p:cNvPr id="490" name="Title 1"/>
          <p:cNvSpPr txBox="1"/>
          <p:nvPr/>
        </p:nvSpPr>
        <p:spPr>
          <a:xfrm>
            <a:off x="3584718" y="1446319"/>
            <a:ext cx="3228800" cy="22748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gn="ctr" defTabSz="685800">
              <a:lnSpc>
                <a:spcPct val="90000"/>
              </a:lnSpc>
              <a:spcBef>
                <a:spcPts val="1800"/>
              </a:spcBef>
              <a:defRPr sz="7300" b="1">
                <a:solidFill>
                  <a:srgbClr val="FFFFFF"/>
                </a:solidFill>
              </a:defRPr>
            </a:lvl1pPr>
          </a:lstStyle>
          <a:p>
            <a:r>
              <a:rPr sz="5475"/>
              <a:t>WHAT’S STOPPING YOU?</a:t>
            </a:r>
          </a:p>
        </p:txBody>
      </p:sp>
      <p:sp>
        <p:nvSpPr>
          <p:cNvPr id="491" name="Rectangle"/>
          <p:cNvSpPr/>
          <p:nvPr/>
        </p:nvSpPr>
        <p:spPr>
          <a:xfrm>
            <a:off x="365" y="721363"/>
            <a:ext cx="3800027" cy="3700775"/>
          </a:xfrm>
          <a:prstGeom prst="rect">
            <a:avLst/>
          </a:prstGeom>
          <a:blipFill>
            <a:blip r:embed="rId3"/>
            <a:stretch>
              <a:fillRect/>
            </a:stretch>
          </a:blipFill>
          <a:ln w="12700">
            <a:miter lim="400000"/>
          </a:ln>
        </p:spPr>
        <p:txBody>
          <a:bodyPr lIns="34289" rIns="34289" anchor="ctr"/>
          <a:lstStyle/>
          <a:p>
            <a:endParaRPr sz="1350"/>
          </a:p>
        </p:txBody>
      </p:sp>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3">
            <a:lumOff val="17647"/>
          </a:schemeClr>
        </a:solidFill>
        <a:effectLst/>
      </p:bgPr>
    </p:bg>
    <p:spTree>
      <p:nvGrpSpPr>
        <p:cNvPr id="1" name=""/>
        <p:cNvGrpSpPr/>
        <p:nvPr/>
      </p:nvGrpSpPr>
      <p:grpSpPr>
        <a:xfrm>
          <a:off x="0" y="0"/>
          <a:ext cx="0" cy="0"/>
          <a:chOff x="0" y="0"/>
          <a:chExt cx="0" cy="0"/>
        </a:xfrm>
      </p:grpSpPr>
      <p:sp>
        <p:nvSpPr>
          <p:cNvPr id="495" name="Rectangle"/>
          <p:cNvSpPr/>
          <p:nvPr/>
        </p:nvSpPr>
        <p:spPr>
          <a:xfrm>
            <a:off x="1585895" y="2287166"/>
            <a:ext cx="749656" cy="994790"/>
          </a:xfrm>
          <a:prstGeom prst="rect">
            <a:avLst/>
          </a:prstGeom>
          <a:blipFill>
            <a:blip r:embed="rId3"/>
            <a:stretch>
              <a:fillRect/>
            </a:stretch>
          </a:blipFill>
          <a:ln w="12700">
            <a:miter lim="400000"/>
          </a:ln>
        </p:spPr>
        <p:txBody>
          <a:bodyPr lIns="34289" rIns="34289" anchor="ctr"/>
          <a:lstStyle/>
          <a:p>
            <a:endParaRPr sz="1350"/>
          </a:p>
        </p:txBody>
      </p:sp>
      <p:sp>
        <p:nvSpPr>
          <p:cNvPr id="496" name="Mountain"/>
          <p:cNvSpPr/>
          <p:nvPr/>
        </p:nvSpPr>
        <p:spPr>
          <a:xfrm>
            <a:off x="379224" y="3178413"/>
            <a:ext cx="2485813" cy="1193191"/>
          </a:xfrm>
          <a:custGeom>
            <a:avLst/>
            <a:gdLst/>
            <a:ahLst/>
            <a:cxnLst>
              <a:cxn ang="0">
                <a:pos x="wd2" y="hd2"/>
              </a:cxn>
              <a:cxn ang="5400000">
                <a:pos x="wd2" y="hd2"/>
              </a:cxn>
              <a:cxn ang="10800000">
                <a:pos x="wd2" y="hd2"/>
              </a:cxn>
              <a:cxn ang="16200000">
                <a:pos x="wd2" y="hd2"/>
              </a:cxn>
            </a:cxnLst>
            <a:rect l="0" t="0" r="r" b="b"/>
            <a:pathLst>
              <a:path w="21600" h="21600" extrusionOk="0">
                <a:moveTo>
                  <a:pt x="13637" y="0"/>
                </a:moveTo>
                <a:lnTo>
                  <a:pt x="10238" y="9218"/>
                </a:lnTo>
                <a:lnTo>
                  <a:pt x="8544" y="4627"/>
                </a:lnTo>
                <a:lnTo>
                  <a:pt x="5851" y="11929"/>
                </a:lnTo>
                <a:lnTo>
                  <a:pt x="4708" y="8828"/>
                </a:lnTo>
                <a:lnTo>
                  <a:pt x="0" y="21600"/>
                </a:lnTo>
                <a:lnTo>
                  <a:pt x="2287" y="21600"/>
                </a:lnTo>
                <a:lnTo>
                  <a:pt x="5672" y="21600"/>
                </a:lnTo>
                <a:lnTo>
                  <a:pt x="9416" y="21600"/>
                </a:lnTo>
                <a:lnTo>
                  <a:pt x="14803" y="21600"/>
                </a:lnTo>
                <a:lnTo>
                  <a:pt x="21600" y="21600"/>
                </a:lnTo>
                <a:lnTo>
                  <a:pt x="13637" y="0"/>
                </a:lnTo>
                <a:close/>
              </a:path>
            </a:pathLst>
          </a:custGeom>
          <a:solidFill>
            <a:schemeClr val="accent1">
              <a:satOff val="-3547"/>
              <a:lumOff val="-10352"/>
            </a:schemeClr>
          </a:solidFill>
          <a:ln w="12700">
            <a:solidFill>
              <a:schemeClr val="accent1"/>
            </a:solidFill>
            <a:miter/>
          </a:ln>
        </p:spPr>
        <p:txBody>
          <a:bodyPr lIns="34289" rIns="34289" anchor="ctr"/>
          <a:lstStyle/>
          <a:p>
            <a:endParaRPr sz="1350"/>
          </a:p>
        </p:txBody>
      </p:sp>
      <p:sp>
        <p:nvSpPr>
          <p:cNvPr id="497" name="Mountain"/>
          <p:cNvSpPr/>
          <p:nvPr/>
        </p:nvSpPr>
        <p:spPr>
          <a:xfrm>
            <a:off x="3992964" y="892993"/>
            <a:ext cx="2485813" cy="1193190"/>
          </a:xfrm>
          <a:custGeom>
            <a:avLst/>
            <a:gdLst/>
            <a:ahLst/>
            <a:cxnLst>
              <a:cxn ang="0">
                <a:pos x="wd2" y="hd2"/>
              </a:cxn>
              <a:cxn ang="5400000">
                <a:pos x="wd2" y="hd2"/>
              </a:cxn>
              <a:cxn ang="10800000">
                <a:pos x="wd2" y="hd2"/>
              </a:cxn>
              <a:cxn ang="16200000">
                <a:pos x="wd2" y="hd2"/>
              </a:cxn>
            </a:cxnLst>
            <a:rect l="0" t="0" r="r" b="b"/>
            <a:pathLst>
              <a:path w="21600" h="21600" extrusionOk="0">
                <a:moveTo>
                  <a:pt x="13637" y="0"/>
                </a:moveTo>
                <a:lnTo>
                  <a:pt x="10238" y="9218"/>
                </a:lnTo>
                <a:lnTo>
                  <a:pt x="8544" y="4627"/>
                </a:lnTo>
                <a:lnTo>
                  <a:pt x="5851" y="11929"/>
                </a:lnTo>
                <a:lnTo>
                  <a:pt x="4708" y="8828"/>
                </a:lnTo>
                <a:lnTo>
                  <a:pt x="0" y="21600"/>
                </a:lnTo>
                <a:lnTo>
                  <a:pt x="2287" y="21600"/>
                </a:lnTo>
                <a:lnTo>
                  <a:pt x="5672" y="21600"/>
                </a:lnTo>
                <a:lnTo>
                  <a:pt x="9416" y="21600"/>
                </a:lnTo>
                <a:lnTo>
                  <a:pt x="14803" y="21600"/>
                </a:lnTo>
                <a:lnTo>
                  <a:pt x="21600" y="21600"/>
                </a:lnTo>
                <a:lnTo>
                  <a:pt x="13637" y="0"/>
                </a:lnTo>
                <a:close/>
              </a:path>
            </a:pathLst>
          </a:custGeom>
          <a:solidFill>
            <a:schemeClr val="accent1">
              <a:satOff val="-3547"/>
              <a:lumOff val="-10352"/>
            </a:schemeClr>
          </a:solidFill>
          <a:ln w="12700">
            <a:solidFill>
              <a:schemeClr val="accent1"/>
            </a:solidFill>
            <a:miter/>
          </a:ln>
        </p:spPr>
        <p:txBody>
          <a:bodyPr lIns="34289" rIns="34289" anchor="ctr"/>
          <a:lstStyle/>
          <a:p>
            <a:endParaRPr sz="1350"/>
          </a:p>
        </p:txBody>
      </p:sp>
      <p:sp>
        <p:nvSpPr>
          <p:cNvPr id="498" name="River"/>
          <p:cNvSpPr/>
          <p:nvPr/>
        </p:nvSpPr>
        <p:spPr>
          <a:xfrm rot="21578621">
            <a:off x="2919092" y="2104630"/>
            <a:ext cx="2268131" cy="2264762"/>
          </a:xfrm>
          <a:custGeom>
            <a:avLst/>
            <a:gdLst/>
            <a:ahLst/>
            <a:cxnLst>
              <a:cxn ang="0">
                <a:pos x="wd2" y="hd2"/>
              </a:cxn>
              <a:cxn ang="5400000">
                <a:pos x="wd2" y="hd2"/>
              </a:cxn>
              <a:cxn ang="10800000">
                <a:pos x="wd2" y="hd2"/>
              </a:cxn>
              <a:cxn ang="16200000">
                <a:pos x="wd2" y="hd2"/>
              </a:cxn>
            </a:cxnLst>
            <a:rect l="0" t="0" r="r" b="b"/>
            <a:pathLst>
              <a:path w="20137" h="21568" extrusionOk="0">
                <a:moveTo>
                  <a:pt x="9496" y="0"/>
                </a:moveTo>
                <a:cubicBezTo>
                  <a:pt x="9451" y="0"/>
                  <a:pt x="9440" y="80"/>
                  <a:pt x="9485" y="86"/>
                </a:cubicBezTo>
                <a:cubicBezTo>
                  <a:pt x="10244" y="237"/>
                  <a:pt x="13119" y="378"/>
                  <a:pt x="13758" y="1230"/>
                </a:cubicBezTo>
                <a:cubicBezTo>
                  <a:pt x="14311" y="1963"/>
                  <a:pt x="11009" y="2372"/>
                  <a:pt x="8344" y="3505"/>
                </a:cubicBezTo>
                <a:cubicBezTo>
                  <a:pt x="5499" y="4718"/>
                  <a:pt x="4439" y="6939"/>
                  <a:pt x="5504" y="8303"/>
                </a:cubicBezTo>
                <a:cubicBezTo>
                  <a:pt x="6570" y="9668"/>
                  <a:pt x="12015" y="11545"/>
                  <a:pt x="11075" y="13416"/>
                </a:cubicBezTo>
                <a:cubicBezTo>
                  <a:pt x="10135" y="15287"/>
                  <a:pt x="6566" y="15729"/>
                  <a:pt x="3434" y="17923"/>
                </a:cubicBezTo>
                <a:cubicBezTo>
                  <a:pt x="302" y="20118"/>
                  <a:pt x="0" y="21568"/>
                  <a:pt x="0" y="21568"/>
                </a:cubicBezTo>
                <a:lnTo>
                  <a:pt x="12371" y="21568"/>
                </a:lnTo>
                <a:cubicBezTo>
                  <a:pt x="13215" y="20851"/>
                  <a:pt x="14849" y="19670"/>
                  <a:pt x="16317" y="18651"/>
                </a:cubicBezTo>
                <a:cubicBezTo>
                  <a:pt x="18523" y="17120"/>
                  <a:pt x="21600" y="14381"/>
                  <a:pt x="19353" y="12014"/>
                </a:cubicBezTo>
                <a:cubicBezTo>
                  <a:pt x="16035" y="8531"/>
                  <a:pt x="10018" y="7796"/>
                  <a:pt x="10566" y="6152"/>
                </a:cubicBezTo>
                <a:cubicBezTo>
                  <a:pt x="11114" y="4507"/>
                  <a:pt x="17457" y="3457"/>
                  <a:pt x="16397" y="1365"/>
                </a:cubicBezTo>
                <a:cubicBezTo>
                  <a:pt x="15683" y="-32"/>
                  <a:pt x="11024" y="0"/>
                  <a:pt x="9496" y="0"/>
                </a:cubicBezTo>
                <a:close/>
                <a:moveTo>
                  <a:pt x="8475" y="987"/>
                </a:moveTo>
                <a:cubicBezTo>
                  <a:pt x="8394" y="987"/>
                  <a:pt x="8329" y="1056"/>
                  <a:pt x="8329" y="1142"/>
                </a:cubicBezTo>
                <a:cubicBezTo>
                  <a:pt x="8329" y="1228"/>
                  <a:pt x="8394" y="1299"/>
                  <a:pt x="8475" y="1299"/>
                </a:cubicBezTo>
                <a:lnTo>
                  <a:pt x="11653" y="1299"/>
                </a:lnTo>
                <a:cubicBezTo>
                  <a:pt x="11733" y="1299"/>
                  <a:pt x="11797" y="1228"/>
                  <a:pt x="11797" y="1142"/>
                </a:cubicBezTo>
                <a:cubicBezTo>
                  <a:pt x="11797" y="1056"/>
                  <a:pt x="11733" y="987"/>
                  <a:pt x="11653" y="987"/>
                </a:cubicBezTo>
                <a:lnTo>
                  <a:pt x="8475" y="987"/>
                </a:lnTo>
                <a:close/>
                <a:moveTo>
                  <a:pt x="7595" y="1708"/>
                </a:moveTo>
                <a:cubicBezTo>
                  <a:pt x="7515" y="1708"/>
                  <a:pt x="7449" y="1779"/>
                  <a:pt x="7449" y="1865"/>
                </a:cubicBezTo>
                <a:cubicBezTo>
                  <a:pt x="7449" y="1951"/>
                  <a:pt x="7515" y="2022"/>
                  <a:pt x="7595" y="2022"/>
                </a:cubicBezTo>
                <a:lnTo>
                  <a:pt x="10773" y="2022"/>
                </a:lnTo>
                <a:cubicBezTo>
                  <a:pt x="10853" y="2022"/>
                  <a:pt x="10917" y="1951"/>
                  <a:pt x="10917" y="1865"/>
                </a:cubicBezTo>
                <a:cubicBezTo>
                  <a:pt x="10917" y="1779"/>
                  <a:pt x="10853" y="1708"/>
                  <a:pt x="10773" y="1708"/>
                </a:cubicBezTo>
                <a:lnTo>
                  <a:pt x="7595" y="1708"/>
                </a:lnTo>
                <a:close/>
                <a:moveTo>
                  <a:pt x="13677" y="5105"/>
                </a:moveTo>
                <a:cubicBezTo>
                  <a:pt x="13572" y="5105"/>
                  <a:pt x="13481" y="5197"/>
                  <a:pt x="13481" y="5316"/>
                </a:cubicBezTo>
                <a:cubicBezTo>
                  <a:pt x="13481" y="5435"/>
                  <a:pt x="13567" y="5527"/>
                  <a:pt x="13677" y="5527"/>
                </a:cubicBezTo>
                <a:lnTo>
                  <a:pt x="17488" y="5527"/>
                </a:lnTo>
                <a:cubicBezTo>
                  <a:pt x="17599" y="5527"/>
                  <a:pt x="17685" y="5435"/>
                  <a:pt x="17685" y="5316"/>
                </a:cubicBezTo>
                <a:cubicBezTo>
                  <a:pt x="17685" y="5197"/>
                  <a:pt x="17599" y="5105"/>
                  <a:pt x="17488" y="5105"/>
                </a:cubicBezTo>
                <a:lnTo>
                  <a:pt x="13677" y="5105"/>
                </a:lnTo>
                <a:close/>
                <a:moveTo>
                  <a:pt x="12507" y="6103"/>
                </a:moveTo>
                <a:cubicBezTo>
                  <a:pt x="12397" y="6103"/>
                  <a:pt x="12311" y="6195"/>
                  <a:pt x="12311" y="6313"/>
                </a:cubicBezTo>
                <a:cubicBezTo>
                  <a:pt x="12311" y="6432"/>
                  <a:pt x="12397" y="6524"/>
                  <a:pt x="12507" y="6524"/>
                </a:cubicBezTo>
                <a:lnTo>
                  <a:pt x="16317" y="6524"/>
                </a:lnTo>
                <a:cubicBezTo>
                  <a:pt x="16422" y="6524"/>
                  <a:pt x="16513" y="6427"/>
                  <a:pt x="16513" y="6313"/>
                </a:cubicBezTo>
                <a:cubicBezTo>
                  <a:pt x="16513" y="6195"/>
                  <a:pt x="16427" y="6103"/>
                  <a:pt x="16317" y="6103"/>
                </a:cubicBezTo>
                <a:lnTo>
                  <a:pt x="12507" y="6103"/>
                </a:lnTo>
                <a:close/>
                <a:moveTo>
                  <a:pt x="13657" y="7095"/>
                </a:moveTo>
                <a:cubicBezTo>
                  <a:pt x="13546" y="7095"/>
                  <a:pt x="13462" y="7187"/>
                  <a:pt x="13462" y="7306"/>
                </a:cubicBezTo>
                <a:cubicBezTo>
                  <a:pt x="13462" y="7425"/>
                  <a:pt x="13546" y="7517"/>
                  <a:pt x="13657" y="7517"/>
                </a:cubicBezTo>
                <a:lnTo>
                  <a:pt x="17468" y="7517"/>
                </a:lnTo>
                <a:cubicBezTo>
                  <a:pt x="17579" y="7517"/>
                  <a:pt x="17664" y="7425"/>
                  <a:pt x="17664" y="7306"/>
                </a:cubicBezTo>
                <a:cubicBezTo>
                  <a:pt x="17664" y="7187"/>
                  <a:pt x="17579" y="7095"/>
                  <a:pt x="17468" y="7095"/>
                </a:cubicBezTo>
                <a:lnTo>
                  <a:pt x="13657" y="7095"/>
                </a:lnTo>
                <a:close/>
                <a:moveTo>
                  <a:pt x="3786" y="11502"/>
                </a:moveTo>
                <a:cubicBezTo>
                  <a:pt x="3650" y="11502"/>
                  <a:pt x="3539" y="11619"/>
                  <a:pt x="3539" y="11765"/>
                </a:cubicBezTo>
                <a:cubicBezTo>
                  <a:pt x="3539" y="11910"/>
                  <a:pt x="3650" y="12029"/>
                  <a:pt x="3786" y="12029"/>
                </a:cubicBezTo>
                <a:lnTo>
                  <a:pt x="7595" y="12029"/>
                </a:lnTo>
                <a:cubicBezTo>
                  <a:pt x="7731" y="12029"/>
                  <a:pt x="7842" y="11910"/>
                  <a:pt x="7842" y="11765"/>
                </a:cubicBezTo>
                <a:cubicBezTo>
                  <a:pt x="7842" y="11619"/>
                  <a:pt x="7731" y="11502"/>
                  <a:pt x="7595" y="11502"/>
                </a:cubicBezTo>
                <a:lnTo>
                  <a:pt x="3786" y="11502"/>
                </a:lnTo>
                <a:close/>
                <a:moveTo>
                  <a:pt x="5193" y="12796"/>
                </a:moveTo>
                <a:cubicBezTo>
                  <a:pt x="5058" y="12796"/>
                  <a:pt x="4947" y="12913"/>
                  <a:pt x="4947" y="13059"/>
                </a:cubicBezTo>
                <a:cubicBezTo>
                  <a:pt x="4947" y="13204"/>
                  <a:pt x="5058" y="13323"/>
                  <a:pt x="5193" y="13323"/>
                </a:cubicBezTo>
                <a:lnTo>
                  <a:pt x="9003" y="13323"/>
                </a:lnTo>
                <a:cubicBezTo>
                  <a:pt x="9138" y="13323"/>
                  <a:pt x="9249" y="13204"/>
                  <a:pt x="9249" y="13059"/>
                </a:cubicBezTo>
                <a:cubicBezTo>
                  <a:pt x="9249" y="12913"/>
                  <a:pt x="9138" y="12796"/>
                  <a:pt x="9003" y="12796"/>
                </a:cubicBezTo>
                <a:lnTo>
                  <a:pt x="5193" y="12796"/>
                </a:lnTo>
                <a:close/>
                <a:moveTo>
                  <a:pt x="3871" y="14090"/>
                </a:moveTo>
                <a:cubicBezTo>
                  <a:pt x="3735" y="14090"/>
                  <a:pt x="3624" y="14207"/>
                  <a:pt x="3624" y="14353"/>
                </a:cubicBezTo>
                <a:cubicBezTo>
                  <a:pt x="3624" y="14498"/>
                  <a:pt x="3735" y="14617"/>
                  <a:pt x="3871" y="14617"/>
                </a:cubicBezTo>
                <a:lnTo>
                  <a:pt x="7682" y="14617"/>
                </a:lnTo>
                <a:cubicBezTo>
                  <a:pt x="7817" y="14617"/>
                  <a:pt x="7927" y="14498"/>
                  <a:pt x="7927" y="14353"/>
                </a:cubicBezTo>
                <a:cubicBezTo>
                  <a:pt x="7927" y="14207"/>
                  <a:pt x="7817" y="14090"/>
                  <a:pt x="7682" y="14090"/>
                </a:cubicBezTo>
                <a:lnTo>
                  <a:pt x="3871" y="14090"/>
                </a:lnTo>
                <a:close/>
              </a:path>
            </a:pathLst>
          </a:custGeom>
          <a:solidFill>
            <a:srgbClr val="FFFFFF"/>
          </a:solidFill>
          <a:ln w="12700">
            <a:solidFill>
              <a:srgbClr val="000000"/>
            </a:solidFill>
            <a:miter/>
          </a:ln>
        </p:spPr>
        <p:txBody>
          <a:bodyPr lIns="34289" rIns="34289" anchor="ctr"/>
          <a:lstStyle/>
          <a:p>
            <a:endParaRPr sz="1350"/>
          </a:p>
        </p:txBody>
      </p:sp>
      <p:sp>
        <p:nvSpPr>
          <p:cNvPr id="499" name="VISION ACHIEVEMENT JOURNEY"/>
          <p:cNvSpPr txBox="1"/>
          <p:nvPr/>
        </p:nvSpPr>
        <p:spPr>
          <a:xfrm>
            <a:off x="540092" y="860285"/>
            <a:ext cx="2659700" cy="16158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4289" rIns="34289">
            <a:spAutoFit/>
          </a:bodyPr>
          <a:lstStyle/>
          <a:p>
            <a:pPr>
              <a:defRPr sz="4400" b="1"/>
            </a:pPr>
            <a:r>
              <a:rPr sz="3300" dirty="0"/>
              <a:t>VISION</a:t>
            </a:r>
            <a:br>
              <a:rPr sz="3300" dirty="0"/>
            </a:br>
            <a:r>
              <a:rPr sz="3300" dirty="0"/>
              <a:t>ACHIEVEMENT</a:t>
            </a:r>
            <a:br>
              <a:rPr sz="3300" dirty="0"/>
            </a:br>
            <a:r>
              <a:rPr sz="3300" dirty="0"/>
              <a:t>JOURNEY</a:t>
            </a:r>
          </a:p>
        </p:txBody>
      </p:sp>
      <p:sp>
        <p:nvSpPr>
          <p:cNvPr id="500" name="Current Reality"/>
          <p:cNvSpPr txBox="1"/>
          <p:nvPr/>
        </p:nvSpPr>
        <p:spPr>
          <a:xfrm>
            <a:off x="648147" y="3940125"/>
            <a:ext cx="1947967" cy="4616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4289" rIns="34289">
            <a:spAutoFit/>
          </a:bodyPr>
          <a:lstStyle>
            <a:lvl1pPr algn="ctr">
              <a:defRPr sz="3200">
                <a:solidFill>
                  <a:srgbClr val="FFFFFF"/>
                </a:solidFill>
              </a:defRPr>
            </a:lvl1pPr>
          </a:lstStyle>
          <a:p>
            <a:r>
              <a:rPr sz="2400" dirty="0"/>
              <a:t>Current Reality</a:t>
            </a:r>
          </a:p>
        </p:txBody>
      </p:sp>
      <p:sp>
        <p:nvSpPr>
          <p:cNvPr id="501" name="Your Vision"/>
          <p:cNvSpPr txBox="1"/>
          <p:nvPr/>
        </p:nvSpPr>
        <p:spPr>
          <a:xfrm>
            <a:off x="4495925" y="1637199"/>
            <a:ext cx="1479891" cy="4616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4289" rIns="34289">
            <a:spAutoFit/>
          </a:bodyPr>
          <a:lstStyle>
            <a:lvl1pPr algn="ctr">
              <a:defRPr sz="3200">
                <a:solidFill>
                  <a:srgbClr val="FFFFFF"/>
                </a:solidFill>
              </a:defRPr>
            </a:lvl1pPr>
          </a:lstStyle>
          <a:p>
            <a:r>
              <a:rPr sz="2400"/>
              <a:t>Your Vision</a:t>
            </a:r>
          </a:p>
        </p:txBody>
      </p:sp>
      <p:sp>
        <p:nvSpPr>
          <p:cNvPr id="502" name="Dingbat X"/>
          <p:cNvSpPr/>
          <p:nvPr/>
        </p:nvSpPr>
        <p:spPr>
          <a:xfrm>
            <a:off x="5420174" y="767077"/>
            <a:ext cx="315474" cy="372786"/>
          </a:xfrm>
          <a:custGeom>
            <a:avLst/>
            <a:gdLst/>
            <a:ahLst/>
            <a:cxnLst>
              <a:cxn ang="0">
                <a:pos x="wd2" y="hd2"/>
              </a:cxn>
              <a:cxn ang="5400000">
                <a:pos x="wd2" y="hd2"/>
              </a:cxn>
              <a:cxn ang="10800000">
                <a:pos x="wd2" y="hd2"/>
              </a:cxn>
              <a:cxn ang="16200000">
                <a:pos x="wd2" y="hd2"/>
              </a:cxn>
            </a:cxnLst>
            <a:rect l="0" t="0" r="r" b="b"/>
            <a:pathLst>
              <a:path w="21484" h="21548" extrusionOk="0">
                <a:moveTo>
                  <a:pt x="18655" y="0"/>
                </a:moveTo>
                <a:cubicBezTo>
                  <a:pt x="18494" y="5"/>
                  <a:pt x="18333" y="109"/>
                  <a:pt x="18066" y="314"/>
                </a:cubicBezTo>
                <a:cubicBezTo>
                  <a:pt x="15478" y="2289"/>
                  <a:pt x="13027" y="4381"/>
                  <a:pt x="10727" y="6600"/>
                </a:cubicBezTo>
                <a:cubicBezTo>
                  <a:pt x="10587" y="6735"/>
                  <a:pt x="10434" y="6862"/>
                  <a:pt x="10258" y="7020"/>
                </a:cubicBezTo>
                <a:cubicBezTo>
                  <a:pt x="10102" y="6832"/>
                  <a:pt x="9974" y="6685"/>
                  <a:pt x="9856" y="6533"/>
                </a:cubicBezTo>
                <a:cubicBezTo>
                  <a:pt x="8908" y="5315"/>
                  <a:pt x="7971" y="4091"/>
                  <a:pt x="7009" y="2882"/>
                </a:cubicBezTo>
                <a:cubicBezTo>
                  <a:pt x="6625" y="2399"/>
                  <a:pt x="6178" y="1951"/>
                  <a:pt x="5769" y="1483"/>
                </a:cubicBezTo>
                <a:cubicBezTo>
                  <a:pt x="5573" y="1260"/>
                  <a:pt x="5327" y="1254"/>
                  <a:pt x="5044" y="1314"/>
                </a:cubicBezTo>
                <a:cubicBezTo>
                  <a:pt x="4759" y="1375"/>
                  <a:pt x="4593" y="1540"/>
                  <a:pt x="4590" y="1770"/>
                </a:cubicBezTo>
                <a:cubicBezTo>
                  <a:pt x="4583" y="2129"/>
                  <a:pt x="4349" y="2291"/>
                  <a:pt x="3989" y="2389"/>
                </a:cubicBezTo>
                <a:cubicBezTo>
                  <a:pt x="3741" y="2232"/>
                  <a:pt x="3498" y="2079"/>
                  <a:pt x="3221" y="1904"/>
                </a:cubicBezTo>
                <a:cubicBezTo>
                  <a:pt x="2922" y="2176"/>
                  <a:pt x="2660" y="2427"/>
                  <a:pt x="2382" y="2665"/>
                </a:cubicBezTo>
                <a:cubicBezTo>
                  <a:pt x="2135" y="2876"/>
                  <a:pt x="2125" y="3090"/>
                  <a:pt x="2231" y="3371"/>
                </a:cubicBezTo>
                <a:cubicBezTo>
                  <a:pt x="3179" y="5877"/>
                  <a:pt x="4394" y="8283"/>
                  <a:pt x="5880" y="10593"/>
                </a:cubicBezTo>
                <a:cubicBezTo>
                  <a:pt x="5956" y="10712"/>
                  <a:pt x="6024" y="10835"/>
                  <a:pt x="6094" y="10951"/>
                </a:cubicBezTo>
                <a:cubicBezTo>
                  <a:pt x="4046" y="12991"/>
                  <a:pt x="2019" y="15012"/>
                  <a:pt x="0" y="17024"/>
                </a:cubicBezTo>
                <a:cubicBezTo>
                  <a:pt x="166" y="17359"/>
                  <a:pt x="297" y="17644"/>
                  <a:pt x="450" y="17921"/>
                </a:cubicBezTo>
                <a:cubicBezTo>
                  <a:pt x="559" y="18117"/>
                  <a:pt x="570" y="18299"/>
                  <a:pt x="443" y="18491"/>
                </a:cubicBezTo>
                <a:cubicBezTo>
                  <a:pt x="355" y="18625"/>
                  <a:pt x="277" y="18763"/>
                  <a:pt x="214" y="18906"/>
                </a:cubicBezTo>
                <a:cubicBezTo>
                  <a:pt x="179" y="18986"/>
                  <a:pt x="139" y="19096"/>
                  <a:pt x="175" y="19164"/>
                </a:cubicBezTo>
                <a:cubicBezTo>
                  <a:pt x="462" y="19717"/>
                  <a:pt x="876" y="20186"/>
                  <a:pt x="1406" y="20550"/>
                </a:cubicBezTo>
                <a:cubicBezTo>
                  <a:pt x="1668" y="20457"/>
                  <a:pt x="1862" y="20370"/>
                  <a:pt x="2068" y="20319"/>
                </a:cubicBezTo>
                <a:cubicBezTo>
                  <a:pt x="2305" y="20259"/>
                  <a:pt x="2506" y="20384"/>
                  <a:pt x="2432" y="20567"/>
                </a:cubicBezTo>
                <a:cubicBezTo>
                  <a:pt x="2271" y="20967"/>
                  <a:pt x="2606" y="21165"/>
                  <a:pt x="2838" y="21403"/>
                </a:cubicBezTo>
                <a:cubicBezTo>
                  <a:pt x="3027" y="21596"/>
                  <a:pt x="3335" y="21593"/>
                  <a:pt x="3548" y="21414"/>
                </a:cubicBezTo>
                <a:cubicBezTo>
                  <a:pt x="3624" y="21350"/>
                  <a:pt x="3679" y="21268"/>
                  <a:pt x="3745" y="21195"/>
                </a:cubicBezTo>
                <a:cubicBezTo>
                  <a:pt x="5406" y="19353"/>
                  <a:pt x="7068" y="17510"/>
                  <a:pt x="8732" y="15669"/>
                </a:cubicBezTo>
                <a:cubicBezTo>
                  <a:pt x="8850" y="15538"/>
                  <a:pt x="8982" y="15417"/>
                  <a:pt x="9151" y="15248"/>
                </a:cubicBezTo>
                <a:cubicBezTo>
                  <a:pt x="9312" y="15457"/>
                  <a:pt x="9442" y="15618"/>
                  <a:pt x="9566" y="15782"/>
                </a:cubicBezTo>
                <a:cubicBezTo>
                  <a:pt x="10552" y="17091"/>
                  <a:pt x="11622" y="18348"/>
                  <a:pt x="12799" y="19538"/>
                </a:cubicBezTo>
                <a:cubicBezTo>
                  <a:pt x="13137" y="19880"/>
                  <a:pt x="13363" y="19913"/>
                  <a:pt x="13764" y="19639"/>
                </a:cubicBezTo>
                <a:cubicBezTo>
                  <a:pt x="14071" y="19429"/>
                  <a:pt x="14340" y="19181"/>
                  <a:pt x="14638" y="18942"/>
                </a:cubicBezTo>
                <a:cubicBezTo>
                  <a:pt x="14977" y="19118"/>
                  <a:pt x="15325" y="19299"/>
                  <a:pt x="15670" y="19479"/>
                </a:cubicBezTo>
                <a:cubicBezTo>
                  <a:pt x="15874" y="19336"/>
                  <a:pt x="16024" y="19228"/>
                  <a:pt x="16179" y="19123"/>
                </a:cubicBezTo>
                <a:cubicBezTo>
                  <a:pt x="16407" y="18969"/>
                  <a:pt x="16586" y="18817"/>
                  <a:pt x="16625" y="18532"/>
                </a:cubicBezTo>
                <a:cubicBezTo>
                  <a:pt x="16663" y="18245"/>
                  <a:pt x="16848" y="17980"/>
                  <a:pt x="17238" y="17893"/>
                </a:cubicBezTo>
                <a:cubicBezTo>
                  <a:pt x="17537" y="17826"/>
                  <a:pt x="17736" y="17646"/>
                  <a:pt x="17893" y="17435"/>
                </a:cubicBezTo>
                <a:cubicBezTo>
                  <a:pt x="18144" y="17098"/>
                  <a:pt x="18337" y="16737"/>
                  <a:pt x="18424" y="16377"/>
                </a:cubicBezTo>
                <a:cubicBezTo>
                  <a:pt x="16705" y="14528"/>
                  <a:pt x="15014" y="12708"/>
                  <a:pt x="13308" y="10873"/>
                </a:cubicBezTo>
                <a:cubicBezTo>
                  <a:pt x="13494" y="10665"/>
                  <a:pt x="13612" y="10530"/>
                  <a:pt x="13734" y="10397"/>
                </a:cubicBezTo>
                <a:cubicBezTo>
                  <a:pt x="15805" y="8137"/>
                  <a:pt x="18039" y="6000"/>
                  <a:pt x="20413" y="3968"/>
                </a:cubicBezTo>
                <a:cubicBezTo>
                  <a:pt x="20703" y="3719"/>
                  <a:pt x="20983" y="3471"/>
                  <a:pt x="21190" y="3153"/>
                </a:cubicBezTo>
                <a:cubicBezTo>
                  <a:pt x="21585" y="2544"/>
                  <a:pt x="21600" y="2565"/>
                  <a:pt x="21129" y="2026"/>
                </a:cubicBezTo>
                <a:cubicBezTo>
                  <a:pt x="20955" y="1827"/>
                  <a:pt x="20762" y="1776"/>
                  <a:pt x="20487" y="1772"/>
                </a:cubicBezTo>
                <a:cubicBezTo>
                  <a:pt x="19961" y="1764"/>
                  <a:pt x="19720" y="1486"/>
                  <a:pt x="19806" y="1064"/>
                </a:cubicBezTo>
                <a:cubicBezTo>
                  <a:pt x="19825" y="971"/>
                  <a:pt x="19804" y="847"/>
                  <a:pt x="19743" y="773"/>
                </a:cubicBezTo>
                <a:cubicBezTo>
                  <a:pt x="19597" y="599"/>
                  <a:pt x="19434" y="429"/>
                  <a:pt x="19245" y="289"/>
                </a:cubicBezTo>
                <a:cubicBezTo>
                  <a:pt x="18978" y="92"/>
                  <a:pt x="18816" y="-4"/>
                  <a:pt x="18655" y="0"/>
                </a:cubicBezTo>
                <a:close/>
              </a:path>
            </a:pathLst>
          </a:custGeom>
          <a:solidFill>
            <a:srgbClr val="FF2600"/>
          </a:solidFill>
          <a:ln w="12700">
            <a:miter lim="400000"/>
          </a:ln>
        </p:spPr>
        <p:txBody>
          <a:bodyPr lIns="34289" rIns="34289" anchor="ctr"/>
          <a:lstStyle/>
          <a:p>
            <a:endParaRPr sz="1350"/>
          </a:p>
        </p:txBody>
      </p:sp>
      <p:sp>
        <p:nvSpPr>
          <p:cNvPr id="503" name="Challenges"/>
          <p:cNvSpPr txBox="1"/>
          <p:nvPr/>
        </p:nvSpPr>
        <p:spPr>
          <a:xfrm rot="20059645">
            <a:off x="3515999" y="3770322"/>
            <a:ext cx="1082346" cy="3693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4289" rIns="34289">
            <a:spAutoFit/>
          </a:bodyPr>
          <a:lstStyle>
            <a:lvl1pPr algn="ctr">
              <a:defRPr sz="2400">
                <a:solidFill>
                  <a:srgbClr val="005493"/>
                </a:solidFill>
              </a:defRPr>
            </a:lvl1pPr>
          </a:lstStyle>
          <a:p>
            <a:r>
              <a:rPr sz="1800"/>
              <a:t>Challenges</a:t>
            </a:r>
          </a:p>
        </p:txBody>
      </p:sp>
      <p:sp>
        <p:nvSpPr>
          <p:cNvPr id="504" name="Obstacles"/>
          <p:cNvSpPr txBox="1"/>
          <p:nvPr/>
        </p:nvSpPr>
        <p:spPr>
          <a:xfrm rot="1993965">
            <a:off x="3897582" y="3055917"/>
            <a:ext cx="976547" cy="3693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4289" rIns="34289">
            <a:spAutoFit/>
          </a:bodyPr>
          <a:lstStyle>
            <a:lvl1pPr algn="ctr">
              <a:defRPr sz="2400">
                <a:solidFill>
                  <a:srgbClr val="005493"/>
                </a:solidFill>
              </a:defRPr>
            </a:lvl1pPr>
          </a:lstStyle>
          <a:p>
            <a:r>
              <a:rPr sz="1800"/>
              <a:t>Obstacles</a:t>
            </a:r>
          </a:p>
        </p:txBody>
      </p:sp>
      <p:sp>
        <p:nvSpPr>
          <p:cNvPr id="505" name="Setbacks"/>
          <p:cNvSpPr txBox="1"/>
          <p:nvPr/>
        </p:nvSpPr>
        <p:spPr>
          <a:xfrm rot="20068189">
            <a:off x="3755835" y="2340583"/>
            <a:ext cx="891589" cy="3693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4289" rIns="34289">
            <a:spAutoFit/>
          </a:bodyPr>
          <a:lstStyle>
            <a:lvl1pPr algn="ctr">
              <a:defRPr sz="2400">
                <a:solidFill>
                  <a:srgbClr val="005493"/>
                </a:solidFill>
              </a:defRPr>
            </a:lvl1pPr>
          </a:lstStyle>
          <a:p>
            <a:r>
              <a:rPr sz="1800"/>
              <a:t>Setbacks</a:t>
            </a:r>
          </a:p>
        </p:txBody>
      </p:sp>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3">
            <a:lumOff val="17647"/>
          </a:schemeClr>
        </a:solidFill>
        <a:effectLst/>
      </p:bgPr>
    </p:bg>
    <p:spTree>
      <p:nvGrpSpPr>
        <p:cNvPr id="1" name=""/>
        <p:cNvGrpSpPr/>
        <p:nvPr/>
      </p:nvGrpSpPr>
      <p:grpSpPr>
        <a:xfrm>
          <a:off x="0" y="0"/>
          <a:ext cx="0" cy="0"/>
          <a:chOff x="0" y="0"/>
          <a:chExt cx="0" cy="0"/>
        </a:xfrm>
      </p:grpSpPr>
      <p:sp>
        <p:nvSpPr>
          <p:cNvPr id="509" name="Title 1"/>
          <p:cNvSpPr txBox="1"/>
          <p:nvPr/>
        </p:nvSpPr>
        <p:spPr>
          <a:xfrm>
            <a:off x="2331681" y="834716"/>
            <a:ext cx="5788023" cy="34529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algn="ctr" defTabSz="514350">
              <a:lnSpc>
                <a:spcPct val="90000"/>
              </a:lnSpc>
              <a:spcBef>
                <a:spcPts val="1350"/>
              </a:spcBef>
              <a:defRPr sz="5400" b="1">
                <a:solidFill>
                  <a:schemeClr val="accent1">
                    <a:satOff val="-3547"/>
                    <a:lumOff val="-10352"/>
                  </a:schemeClr>
                </a:solidFill>
              </a:defRPr>
            </a:pPr>
            <a:r>
              <a:rPr sz="4050"/>
              <a:t>67%</a:t>
            </a:r>
            <a:endParaRPr sz="4050">
              <a:latin typeface="Arial"/>
              <a:ea typeface="Arial"/>
              <a:cs typeface="Arial"/>
              <a:sym typeface="Arial"/>
            </a:endParaRPr>
          </a:p>
          <a:p>
            <a:pPr algn="ctr" defTabSz="514350">
              <a:lnSpc>
                <a:spcPct val="90000"/>
              </a:lnSpc>
              <a:spcBef>
                <a:spcPts val="1350"/>
              </a:spcBef>
              <a:defRPr sz="2800" b="1">
                <a:solidFill>
                  <a:schemeClr val="accent1">
                    <a:satOff val="-3547"/>
                    <a:lumOff val="-10352"/>
                  </a:schemeClr>
                </a:solidFill>
              </a:defRPr>
            </a:pPr>
            <a:r>
              <a:rPr sz="2100"/>
              <a:t>Disengaged Employees</a:t>
            </a:r>
            <a:endParaRPr sz="4050">
              <a:latin typeface="Arial"/>
              <a:ea typeface="Arial"/>
              <a:cs typeface="Arial"/>
              <a:sym typeface="Arial"/>
            </a:endParaRPr>
          </a:p>
          <a:p>
            <a:pPr algn="ctr" defTabSz="514350">
              <a:lnSpc>
                <a:spcPct val="90000"/>
              </a:lnSpc>
              <a:spcBef>
                <a:spcPts val="1350"/>
              </a:spcBef>
              <a:defRPr sz="5400" b="1">
                <a:solidFill>
                  <a:schemeClr val="accent1">
                    <a:satOff val="-3547"/>
                    <a:lumOff val="-10352"/>
                  </a:schemeClr>
                </a:solidFill>
              </a:defRPr>
            </a:pPr>
            <a:r>
              <a:rPr sz="4050"/>
              <a:t>$1.9 Trillion</a:t>
            </a:r>
            <a:endParaRPr sz="4050">
              <a:latin typeface="Arial"/>
              <a:ea typeface="Arial"/>
              <a:cs typeface="Arial"/>
              <a:sym typeface="Arial"/>
            </a:endParaRPr>
          </a:p>
          <a:p>
            <a:pPr algn="ctr" defTabSz="514350">
              <a:lnSpc>
                <a:spcPct val="90000"/>
              </a:lnSpc>
              <a:spcBef>
                <a:spcPts val="1350"/>
              </a:spcBef>
              <a:defRPr sz="2800" b="1">
                <a:solidFill>
                  <a:schemeClr val="accent1">
                    <a:satOff val="-3547"/>
                    <a:lumOff val="-10352"/>
                  </a:schemeClr>
                </a:solidFill>
              </a:defRPr>
            </a:pPr>
            <a:r>
              <a:rPr sz="2100"/>
              <a:t>Annual Lost Productivity</a:t>
            </a:r>
            <a:endParaRPr sz="4950"/>
          </a:p>
          <a:p>
            <a:pPr algn="ctr" defTabSz="514350">
              <a:lnSpc>
                <a:spcPct val="90000"/>
              </a:lnSpc>
              <a:spcBef>
                <a:spcPts val="1350"/>
              </a:spcBef>
              <a:defRPr sz="5400" b="1">
                <a:solidFill>
                  <a:schemeClr val="accent1">
                    <a:satOff val="-3547"/>
                    <a:lumOff val="-10352"/>
                  </a:schemeClr>
                </a:solidFill>
              </a:defRPr>
            </a:pPr>
            <a:r>
              <a:rPr sz="4050"/>
              <a:t>$5.2 Billion</a:t>
            </a:r>
            <a:endParaRPr sz="4050">
              <a:latin typeface="Arial"/>
              <a:ea typeface="Arial"/>
              <a:cs typeface="Arial"/>
              <a:sym typeface="Arial"/>
            </a:endParaRPr>
          </a:p>
          <a:p>
            <a:pPr algn="ctr" defTabSz="514350">
              <a:lnSpc>
                <a:spcPct val="90000"/>
              </a:lnSpc>
              <a:spcBef>
                <a:spcPts val="1350"/>
              </a:spcBef>
              <a:defRPr sz="2800" b="1">
                <a:solidFill>
                  <a:schemeClr val="accent1">
                    <a:satOff val="-3547"/>
                    <a:lumOff val="-10352"/>
                  </a:schemeClr>
                </a:solidFill>
              </a:defRPr>
            </a:pPr>
            <a:r>
              <a:rPr sz="2100"/>
              <a:t>Daily Lost Productivity</a:t>
            </a:r>
          </a:p>
        </p:txBody>
      </p:sp>
      <p:sp>
        <p:nvSpPr>
          <p:cNvPr id="510" name="Rectangle"/>
          <p:cNvSpPr/>
          <p:nvPr/>
        </p:nvSpPr>
        <p:spPr>
          <a:xfrm>
            <a:off x="272201" y="943588"/>
            <a:ext cx="3288190" cy="3256325"/>
          </a:xfrm>
          <a:prstGeom prst="rect">
            <a:avLst/>
          </a:prstGeom>
          <a:blipFill>
            <a:blip r:embed="rId3"/>
            <a:stretch>
              <a:fillRect/>
            </a:stretch>
          </a:blipFill>
          <a:ln w="12700">
            <a:miter lim="400000"/>
          </a:ln>
        </p:spPr>
        <p:txBody>
          <a:bodyPr lIns="34289" rIns="34289" anchor="ctr"/>
          <a:lstStyle/>
          <a:p>
            <a:endParaRPr sz="1350"/>
          </a:p>
        </p:txBody>
      </p:sp>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3">
            <a:lumOff val="17647"/>
          </a:schemeClr>
        </a:solidFill>
        <a:effectLst/>
      </p:bgPr>
    </p:bg>
    <p:spTree>
      <p:nvGrpSpPr>
        <p:cNvPr id="1" name=""/>
        <p:cNvGrpSpPr/>
        <p:nvPr/>
      </p:nvGrpSpPr>
      <p:grpSpPr>
        <a:xfrm>
          <a:off x="0" y="0"/>
          <a:ext cx="0" cy="0"/>
          <a:chOff x="0" y="0"/>
          <a:chExt cx="0" cy="0"/>
        </a:xfrm>
      </p:grpSpPr>
      <p:sp>
        <p:nvSpPr>
          <p:cNvPr id="514" name="Title 1"/>
          <p:cNvSpPr txBox="1"/>
          <p:nvPr/>
        </p:nvSpPr>
        <p:spPr>
          <a:xfrm>
            <a:off x="534989" y="1017416"/>
            <a:ext cx="5788023" cy="49859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gn="ctr" defTabSz="685800">
              <a:lnSpc>
                <a:spcPct val="90000"/>
              </a:lnSpc>
              <a:spcBef>
                <a:spcPts val="1800"/>
              </a:spcBef>
              <a:defRPr sz="4800" b="1">
                <a:solidFill>
                  <a:schemeClr val="accent1">
                    <a:satOff val="-3547"/>
                    <a:lumOff val="-10352"/>
                  </a:schemeClr>
                </a:solidFill>
              </a:defRPr>
            </a:lvl1pPr>
          </a:lstStyle>
          <a:p>
            <a:r>
              <a:rPr sz="3600"/>
              <a:t>Employee Replacement Costs</a:t>
            </a:r>
          </a:p>
        </p:txBody>
      </p:sp>
      <p:sp>
        <p:nvSpPr>
          <p:cNvPr id="515" name="“Replacing an entry-level employee costs 30%-40% of their annual salary. A mid-level employee 150% of their salary. And a highly skilled employee up to 400% of their salary.”  - Sparkbay.com"/>
          <p:cNvSpPr txBox="1"/>
          <p:nvPr/>
        </p:nvSpPr>
        <p:spPr>
          <a:xfrm>
            <a:off x="366170" y="1811885"/>
            <a:ext cx="6125661" cy="193899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4289" rIns="34289">
            <a:spAutoFit/>
          </a:bodyPr>
          <a:lstStyle/>
          <a:p>
            <a:pPr algn="ctr">
              <a:defRPr sz="3200">
                <a:solidFill>
                  <a:srgbClr val="474747"/>
                </a:solidFill>
              </a:defRPr>
            </a:pPr>
            <a:r>
              <a:rPr sz="2400"/>
              <a:t>“Replacing an </a:t>
            </a:r>
            <a:r>
              <a:rPr sz="2400">
                <a:solidFill>
                  <a:srgbClr val="FF2600"/>
                </a:solidFill>
              </a:rPr>
              <a:t>entry-level employee costs</a:t>
            </a:r>
            <a:r>
              <a:rPr sz="2400"/>
              <a:t> </a:t>
            </a:r>
            <a:r>
              <a:rPr sz="2400">
                <a:solidFill>
                  <a:srgbClr val="FF2600"/>
                </a:solidFill>
              </a:rPr>
              <a:t>30%-40% of their annual salary</a:t>
            </a:r>
            <a:r>
              <a:rPr sz="2400"/>
              <a:t>. A </a:t>
            </a:r>
            <a:r>
              <a:rPr sz="2400">
                <a:solidFill>
                  <a:srgbClr val="FF2600"/>
                </a:solidFill>
              </a:rPr>
              <a:t>mid-level employee 150% of their salary</a:t>
            </a:r>
            <a:r>
              <a:rPr sz="2400"/>
              <a:t>. And a </a:t>
            </a:r>
            <a:r>
              <a:rPr sz="2400">
                <a:solidFill>
                  <a:srgbClr val="FF2600"/>
                </a:solidFill>
              </a:rPr>
              <a:t>highly skilled employee up to 400% of their salary</a:t>
            </a:r>
            <a:r>
              <a:rPr sz="2400"/>
              <a:t>.” </a:t>
            </a:r>
            <a:br>
              <a:rPr sz="2400"/>
            </a:br>
            <a:r>
              <a:rPr sz="2400"/>
              <a:t>- Sparkbay.com</a:t>
            </a:r>
          </a:p>
        </p:txBody>
      </p:sp>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3">
            <a:lumOff val="17647"/>
          </a:schemeClr>
        </a:solidFill>
        <a:effectLst/>
      </p:bgPr>
    </p:bg>
    <p:spTree>
      <p:nvGrpSpPr>
        <p:cNvPr id="1" name=""/>
        <p:cNvGrpSpPr/>
        <p:nvPr/>
      </p:nvGrpSpPr>
      <p:grpSpPr>
        <a:xfrm>
          <a:off x="0" y="0"/>
          <a:ext cx="0" cy="0"/>
          <a:chOff x="0" y="0"/>
          <a:chExt cx="0" cy="0"/>
        </a:xfrm>
      </p:grpSpPr>
      <p:sp>
        <p:nvSpPr>
          <p:cNvPr id="519" name="“Research by SHRM suggests that replacement costs can be as high as 50%-60% with overall costs ranging anywhere from 90%-200%.”  - Enrich.org"/>
          <p:cNvSpPr txBox="1"/>
          <p:nvPr/>
        </p:nvSpPr>
        <p:spPr>
          <a:xfrm>
            <a:off x="366170" y="2021422"/>
            <a:ext cx="6125661" cy="15696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4289" rIns="34289">
            <a:spAutoFit/>
          </a:bodyPr>
          <a:lstStyle/>
          <a:p>
            <a:pPr algn="ctr">
              <a:defRPr sz="3200">
                <a:solidFill>
                  <a:srgbClr val="474747"/>
                </a:solidFill>
              </a:defRPr>
            </a:pPr>
            <a:r>
              <a:rPr sz="2400"/>
              <a:t>“Research by SHRM suggests that replacement costs can be as high as </a:t>
            </a:r>
            <a:r>
              <a:rPr sz="2400">
                <a:solidFill>
                  <a:srgbClr val="FF2600"/>
                </a:solidFill>
              </a:rPr>
              <a:t>50%-60% with overall costs ranging anywhere from 90%-200%</a:t>
            </a:r>
            <a:r>
              <a:rPr sz="2400"/>
              <a:t>.” </a:t>
            </a:r>
            <a:br>
              <a:rPr sz="2400"/>
            </a:br>
            <a:r>
              <a:rPr sz="2400"/>
              <a:t>- Enrich.org</a:t>
            </a:r>
          </a:p>
        </p:txBody>
      </p:sp>
      <p:sp>
        <p:nvSpPr>
          <p:cNvPr id="520" name="Title 1"/>
          <p:cNvSpPr txBox="1"/>
          <p:nvPr/>
        </p:nvSpPr>
        <p:spPr>
          <a:xfrm>
            <a:off x="534989" y="981454"/>
            <a:ext cx="5788023" cy="49859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gn="ctr" defTabSz="685800">
              <a:lnSpc>
                <a:spcPct val="90000"/>
              </a:lnSpc>
              <a:spcBef>
                <a:spcPts val="1800"/>
              </a:spcBef>
              <a:defRPr sz="4800" b="1">
                <a:solidFill>
                  <a:schemeClr val="accent1">
                    <a:satOff val="-3547"/>
                    <a:lumOff val="-10352"/>
                  </a:schemeClr>
                </a:solidFill>
              </a:defRPr>
            </a:lvl1pPr>
          </a:lstStyle>
          <a:p>
            <a:r>
              <a:rPr sz="3600"/>
              <a:t>Employee Replacement Costs</a:t>
            </a:r>
          </a:p>
        </p:txBody>
      </p:sp>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3">
            <a:lumOff val="17647"/>
          </a:schemeClr>
        </a:solidFill>
        <a:effectLst/>
      </p:bgPr>
    </p:bg>
    <p:spTree>
      <p:nvGrpSpPr>
        <p:cNvPr id="1" name=""/>
        <p:cNvGrpSpPr/>
        <p:nvPr/>
      </p:nvGrpSpPr>
      <p:grpSpPr>
        <a:xfrm>
          <a:off x="0" y="0"/>
          <a:ext cx="0" cy="0"/>
          <a:chOff x="0" y="0"/>
          <a:chExt cx="0" cy="0"/>
        </a:xfrm>
      </p:grpSpPr>
      <p:sp>
        <p:nvSpPr>
          <p:cNvPr id="524" name="“The cost of replacing an individual employee can range from one-half to two times the employee's annual salary.”  - Gallup.com"/>
          <p:cNvSpPr txBox="1"/>
          <p:nvPr/>
        </p:nvSpPr>
        <p:spPr>
          <a:xfrm>
            <a:off x="366170" y="2013882"/>
            <a:ext cx="6125661" cy="15696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4289" rIns="34289">
            <a:spAutoFit/>
          </a:bodyPr>
          <a:lstStyle/>
          <a:p>
            <a:pPr algn="ctr">
              <a:defRPr sz="3200">
                <a:solidFill>
                  <a:srgbClr val="474747"/>
                </a:solidFill>
              </a:defRPr>
            </a:pPr>
            <a:r>
              <a:rPr sz="2400"/>
              <a:t>“The cost of replacing an individual employee can range from </a:t>
            </a:r>
            <a:r>
              <a:rPr sz="2400">
                <a:solidFill>
                  <a:srgbClr val="FF2600"/>
                </a:solidFill>
              </a:rPr>
              <a:t>one-half to two times the employee's annual salary</a:t>
            </a:r>
            <a:r>
              <a:rPr sz="2400"/>
              <a:t>.” </a:t>
            </a:r>
            <a:br>
              <a:rPr sz="2400"/>
            </a:br>
            <a:r>
              <a:rPr sz="2400"/>
              <a:t>- Gallup.com</a:t>
            </a:r>
          </a:p>
        </p:txBody>
      </p:sp>
      <p:sp>
        <p:nvSpPr>
          <p:cNvPr id="525" name="Title 1"/>
          <p:cNvSpPr txBox="1"/>
          <p:nvPr/>
        </p:nvSpPr>
        <p:spPr>
          <a:xfrm>
            <a:off x="534989" y="1149770"/>
            <a:ext cx="5788023" cy="49859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gn="ctr" defTabSz="685800">
              <a:lnSpc>
                <a:spcPct val="90000"/>
              </a:lnSpc>
              <a:spcBef>
                <a:spcPts val="1800"/>
              </a:spcBef>
              <a:defRPr sz="4800" b="1">
                <a:solidFill>
                  <a:schemeClr val="accent1">
                    <a:satOff val="-3547"/>
                    <a:lumOff val="-10352"/>
                  </a:schemeClr>
                </a:solidFill>
              </a:defRPr>
            </a:lvl1pPr>
          </a:lstStyle>
          <a:p>
            <a:r>
              <a:rPr sz="3600"/>
              <a:t>Employee Replacement Costs</a:t>
            </a:r>
          </a:p>
        </p:txBody>
      </p:sp>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29" name="Rectangle"/>
          <p:cNvSpPr/>
          <p:nvPr/>
        </p:nvSpPr>
        <p:spPr>
          <a:xfrm>
            <a:off x="-86617" y="0"/>
            <a:ext cx="7031234" cy="5143500"/>
          </a:xfrm>
          <a:prstGeom prst="rect">
            <a:avLst/>
          </a:prstGeom>
          <a:blipFill>
            <a:blip r:embed="rId3"/>
            <a:stretch>
              <a:fillRect/>
            </a:stretch>
          </a:blipFill>
          <a:ln w="12700">
            <a:solidFill>
              <a:schemeClr val="accent1"/>
            </a:solidFill>
            <a:miter/>
          </a:ln>
        </p:spPr>
        <p:txBody>
          <a:bodyPr lIns="34289" rIns="34289" anchor="ctr"/>
          <a:lstStyle/>
          <a:p>
            <a:endParaRPr sz="1350"/>
          </a:p>
        </p:txBody>
      </p:sp>
      <p:sp>
        <p:nvSpPr>
          <p:cNvPr id="530" name="Title 1"/>
          <p:cNvSpPr txBox="1"/>
          <p:nvPr/>
        </p:nvSpPr>
        <p:spPr>
          <a:xfrm>
            <a:off x="1952889" y="2189113"/>
            <a:ext cx="5788022" cy="8309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gn="ctr" defTabSz="685800">
              <a:lnSpc>
                <a:spcPct val="90000"/>
              </a:lnSpc>
              <a:spcBef>
                <a:spcPts val="1800"/>
              </a:spcBef>
              <a:defRPr sz="8000"/>
            </a:lvl1pPr>
          </a:lstStyle>
          <a:p>
            <a:r>
              <a:rPr sz="6000"/>
              <a:t>Imagine…</a:t>
            </a:r>
          </a:p>
        </p:txBody>
      </p:sp>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sld>
</file>

<file path=ppt/theme/theme1.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ED3DAF91318124A9BA3B11A92EFF844" ma:contentTypeVersion="18" ma:contentTypeDescription="Create a new document." ma:contentTypeScope="" ma:versionID="2d7a2154121d5e2e351f46096b5d5978">
  <xsd:schema xmlns:xsd="http://www.w3.org/2001/XMLSchema" xmlns:xs="http://www.w3.org/2001/XMLSchema" xmlns:p="http://schemas.microsoft.com/office/2006/metadata/properties" xmlns:ns2="3396210e-5e07-476f-bc1a-3285a14919ca" xmlns:ns3="032a32aa-41d9-4f11-b68c-173ac91f985e" targetNamespace="http://schemas.microsoft.com/office/2006/metadata/properties" ma:root="true" ma:fieldsID="2ebacec0f2f8aadf97db79d564a39910" ns2:_="" ns3:_="">
    <xsd:import namespace="3396210e-5e07-476f-bc1a-3285a14919ca"/>
    <xsd:import namespace="032a32aa-41d9-4f11-b68c-173ac91f985e"/>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Location"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396210e-5e07-476f-bc1a-3285a14919c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Location" ma:index="13" nillable="true" ma:displayName="Location"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54d2c211-d01c-4f25-b721-fb3f26bc4a18" ma:termSetId="09814cd3-568e-fe90-9814-8d621ff8fb84" ma:anchorId="fba54fb3-c3e1-fe81-a776-ca4b69148c4d" ma:open="true" ma:isKeyword="false">
      <xsd:complexType>
        <xsd:sequence>
          <xsd:element ref="pc:Terms" minOccurs="0" maxOccurs="1"/>
        </xsd:sequence>
      </xsd:complex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32a32aa-41d9-4f11-b68c-173ac91f985e"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a0a589a7-4186-4916-9da7-d70f7e99942b}" ma:internalName="TaxCatchAll" ma:showField="CatchAllData" ma:web="032a32aa-41d9-4f11-b68c-173ac91f985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3396210e-5e07-476f-bc1a-3285a14919ca">
      <Terms xmlns="http://schemas.microsoft.com/office/infopath/2007/PartnerControls"/>
    </lcf76f155ced4ddcb4097134ff3c332f>
    <TaxCatchAll xmlns="032a32aa-41d9-4f11-b68c-173ac91f985e" xsi:nil="true"/>
  </documentManagement>
</p:properties>
</file>

<file path=customXml/itemProps1.xml><?xml version="1.0" encoding="utf-8"?>
<ds:datastoreItem xmlns:ds="http://schemas.openxmlformats.org/officeDocument/2006/customXml" ds:itemID="{5C78B441-6022-4636-9870-EB6CA7419B41}"/>
</file>

<file path=customXml/itemProps2.xml><?xml version="1.0" encoding="utf-8"?>
<ds:datastoreItem xmlns:ds="http://schemas.openxmlformats.org/officeDocument/2006/customXml" ds:itemID="{B3DDB4F9-37BE-4271-8053-C03EE68823C7}"/>
</file>

<file path=customXml/itemProps3.xml><?xml version="1.0" encoding="utf-8"?>
<ds:datastoreItem xmlns:ds="http://schemas.openxmlformats.org/officeDocument/2006/customXml" ds:itemID="{F141A041-4892-4554-9A04-CD42B6D27024}"/>
</file>

<file path=docProps/app.xml><?xml version="1.0" encoding="utf-8"?>
<Properties xmlns="http://schemas.openxmlformats.org/officeDocument/2006/extended-properties" xmlns:vt="http://schemas.openxmlformats.org/officeDocument/2006/docPropsVTypes">
  <TotalTime>67</TotalTime>
  <Words>934</Words>
  <Application>Microsoft Office PowerPoint</Application>
  <PresentationFormat>Custom</PresentationFormat>
  <Paragraphs>66</Paragraphs>
  <Slides>21</Slides>
  <Notes>14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21</vt:i4>
      </vt:variant>
    </vt:vector>
  </HeadingPairs>
  <TitlesOfParts>
    <vt:vector size="25" baseType="lpstr">
      <vt:lpstr>Arial</vt:lpstr>
      <vt:lpstr>Calibri</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Take the Next Step</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Addison Kelley</dc:creator>
  <cp:lastModifiedBy>Addison Kelley</cp:lastModifiedBy>
  <cp:revision>4</cp:revision>
  <dcterms:modified xsi:type="dcterms:W3CDTF">2024-10-04T12:43:17Z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0x0101008ED3DAF91318124A9BA3B11A92EFF844</vt:lpwstr>
  </property>
  <property fmtid="{D5CDD505-2E9C-101B-9397-08002B2CF9AE}" pid="3" name="MediaServiceImageTags">
    <vt:lpwstr/>
  </property>
</Properties>
</file>