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notesSlides/notesSlide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9"/>
  </p:notesMasterIdLst>
  <p:sldIdLst>
    <p:sldId id="418" r:id="rId5"/>
    <p:sldId id="433" r:id="rId6"/>
    <p:sldId id="419" r:id="rId7"/>
    <p:sldId id="434" r:id="rId8"/>
    <p:sldId id="432" r:id="rId9"/>
    <p:sldId id="436" r:id="rId10"/>
    <p:sldId id="435" r:id="rId11"/>
    <p:sldId id="437" r:id="rId12"/>
    <p:sldId id="438" r:id="rId13"/>
    <p:sldId id="439" r:id="rId14"/>
    <p:sldId id="441" r:id="rId15"/>
    <p:sldId id="394" r:id="rId16"/>
    <p:sldId id="449" r:id="rId17"/>
    <p:sldId id="450" r:id="rId18"/>
    <p:sldId id="451" r:id="rId19"/>
    <p:sldId id="452" r:id="rId20"/>
    <p:sldId id="453" r:id="rId21"/>
    <p:sldId id="391" r:id="rId22"/>
    <p:sldId id="455" r:id="rId23"/>
    <p:sldId id="456" r:id="rId24"/>
    <p:sldId id="454" r:id="rId25"/>
    <p:sldId id="457" r:id="rId26"/>
    <p:sldId id="403" r:id="rId27"/>
    <p:sldId id="424" r:id="rId28"/>
    <p:sldId id="458" r:id="rId29"/>
    <p:sldId id="443" r:id="rId30"/>
    <p:sldId id="444" r:id="rId31"/>
    <p:sldId id="445" r:id="rId32"/>
    <p:sldId id="429" r:id="rId33"/>
    <p:sldId id="430" r:id="rId34"/>
    <p:sldId id="459" r:id="rId35"/>
    <p:sldId id="442" r:id="rId36"/>
    <p:sldId id="440" r:id="rId37"/>
    <p:sldId id="460" r:id="rId38"/>
    <p:sldId id="352" r:id="rId39"/>
    <p:sldId id="461" r:id="rId40"/>
    <p:sldId id="446" r:id="rId41"/>
    <p:sldId id="315" r:id="rId42"/>
    <p:sldId id="448" r:id="rId43"/>
    <p:sldId id="323" r:id="rId44"/>
    <p:sldId id="431" r:id="rId45"/>
    <p:sldId id="405" r:id="rId46"/>
    <p:sldId id="447" r:id="rId47"/>
    <p:sldId id="423"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73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1097E-068D-42C1-997C-0BA77AAE0A71}" v="226" dt="2024-10-07T14:39:44.2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807" autoAdjust="0"/>
  </p:normalViewPr>
  <p:slideViewPr>
    <p:cSldViewPr snapToGrid="0">
      <p:cViewPr varScale="1">
        <p:scale>
          <a:sx n="79" d="100"/>
          <a:sy n="79" d="100"/>
        </p:scale>
        <p:origin x="102" y="222"/>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10.bin"/></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11.bin"/></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embeddings/oleObject12.bin"/></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embeddings/oleObject13.bin"/></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embeddings/oleObject14.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1.xml"/><Relationship Id="rId4" Type="http://schemas.openxmlformats.org/officeDocument/2006/relationships/oleObject" Target="../embeddings/oleObject6.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7.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8.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9.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Monthly Payroll</a:t>
            </a:r>
            <a:r>
              <a:rPr lang="en-US" baseline="0"/>
              <a:t> Growth Vs. Median Forecast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1749953591317598E-2"/>
          <c:y val="7.480336530422102E-2"/>
          <c:w val="0.93483541136298887"/>
          <c:h val="0.81006486073289641"/>
        </c:manualLayout>
      </c:layout>
      <c:barChart>
        <c:barDir val="col"/>
        <c:grouping val="clustered"/>
        <c:varyColors val="0"/>
        <c:ser>
          <c:idx val="0"/>
          <c:order val="0"/>
          <c:tx>
            <c:strRef>
              <c:f>'[2022 Outlook Data.xlsx]BBData'!$BR$3</c:f>
              <c:strCache>
                <c:ptCount val="1"/>
                <c:pt idx="0">
                  <c:v>Monthly Payroll Change</c:v>
                </c:pt>
              </c:strCache>
            </c:strRef>
          </c:tx>
          <c:spPr>
            <a:solidFill>
              <a:schemeClr val="accent1"/>
            </a:solidFill>
            <a:ln>
              <a:noFill/>
            </a:ln>
            <a:effectLst/>
          </c:spPr>
          <c:invertIfNegative val="0"/>
          <c:cat>
            <c:numRef>
              <c:f>'[2022 Outlook Data.xlsx]BBData'!$BP$139:$BP$158</c:f>
              <c:numCache>
                <c:formatCode>m/d/yyyy</c:formatCode>
                <c:ptCount val="20"/>
                <c:pt idx="0">
                  <c:v>44957</c:v>
                </c:pt>
                <c:pt idx="1">
                  <c:v>44985</c:v>
                </c:pt>
                <c:pt idx="2">
                  <c:v>45016</c:v>
                </c:pt>
                <c:pt idx="3">
                  <c:v>45046</c:v>
                </c:pt>
                <c:pt idx="4">
                  <c:v>45077</c:v>
                </c:pt>
                <c:pt idx="5">
                  <c:v>45107</c:v>
                </c:pt>
                <c:pt idx="6">
                  <c:v>45138</c:v>
                </c:pt>
                <c:pt idx="7">
                  <c:v>45169</c:v>
                </c:pt>
                <c:pt idx="8">
                  <c:v>45199</c:v>
                </c:pt>
                <c:pt idx="9">
                  <c:v>45230</c:v>
                </c:pt>
                <c:pt idx="10">
                  <c:v>45260</c:v>
                </c:pt>
                <c:pt idx="11">
                  <c:v>45291</c:v>
                </c:pt>
                <c:pt idx="12">
                  <c:v>45322</c:v>
                </c:pt>
                <c:pt idx="13">
                  <c:v>45351</c:v>
                </c:pt>
                <c:pt idx="14">
                  <c:v>45382</c:v>
                </c:pt>
                <c:pt idx="15">
                  <c:v>45412</c:v>
                </c:pt>
                <c:pt idx="16">
                  <c:v>45443</c:v>
                </c:pt>
                <c:pt idx="17">
                  <c:v>45473</c:v>
                </c:pt>
                <c:pt idx="18">
                  <c:v>45504</c:v>
                </c:pt>
                <c:pt idx="19">
                  <c:v>45535</c:v>
                </c:pt>
              </c:numCache>
            </c:numRef>
          </c:cat>
          <c:val>
            <c:numRef>
              <c:f>'[2022 Outlook Data.xlsx]BBData'!$BR$139:$BR$158</c:f>
              <c:numCache>
                <c:formatCode>General</c:formatCode>
                <c:ptCount val="20"/>
                <c:pt idx="0">
                  <c:v>482</c:v>
                </c:pt>
                <c:pt idx="1">
                  <c:v>287</c:v>
                </c:pt>
                <c:pt idx="2">
                  <c:v>146</c:v>
                </c:pt>
                <c:pt idx="3">
                  <c:v>278</c:v>
                </c:pt>
                <c:pt idx="4">
                  <c:v>303</c:v>
                </c:pt>
                <c:pt idx="5">
                  <c:v>240</c:v>
                </c:pt>
                <c:pt idx="6">
                  <c:v>184</c:v>
                </c:pt>
                <c:pt idx="7">
                  <c:v>210</c:v>
                </c:pt>
                <c:pt idx="8">
                  <c:v>246</c:v>
                </c:pt>
                <c:pt idx="9">
                  <c:v>165</c:v>
                </c:pt>
                <c:pt idx="10">
                  <c:v>182</c:v>
                </c:pt>
                <c:pt idx="11">
                  <c:v>290</c:v>
                </c:pt>
                <c:pt idx="12">
                  <c:v>256</c:v>
                </c:pt>
                <c:pt idx="13">
                  <c:v>236</c:v>
                </c:pt>
                <c:pt idx="14">
                  <c:v>310</c:v>
                </c:pt>
                <c:pt idx="15">
                  <c:v>108</c:v>
                </c:pt>
                <c:pt idx="16">
                  <c:v>216</c:v>
                </c:pt>
                <c:pt idx="17">
                  <c:v>118</c:v>
                </c:pt>
                <c:pt idx="18">
                  <c:v>89</c:v>
                </c:pt>
                <c:pt idx="19">
                  <c:v>142</c:v>
                </c:pt>
              </c:numCache>
            </c:numRef>
          </c:val>
          <c:extLst>
            <c:ext xmlns:c16="http://schemas.microsoft.com/office/drawing/2014/chart" uri="{C3380CC4-5D6E-409C-BE32-E72D297353CC}">
              <c16:uniqueId val="{00000000-C46A-4D73-81BD-338C54F36C4F}"/>
            </c:ext>
          </c:extLst>
        </c:ser>
        <c:dLbls>
          <c:showLegendKey val="0"/>
          <c:showVal val="0"/>
          <c:showCatName val="0"/>
          <c:showSerName val="0"/>
          <c:showPercent val="0"/>
          <c:showBubbleSize val="0"/>
        </c:dLbls>
        <c:gapWidth val="219"/>
        <c:overlap val="-27"/>
        <c:axId val="726252736"/>
        <c:axId val="726242656"/>
      </c:barChart>
      <c:barChart>
        <c:barDir val="col"/>
        <c:grouping val="clustered"/>
        <c:varyColors val="0"/>
        <c:ser>
          <c:idx val="1"/>
          <c:order val="1"/>
          <c:tx>
            <c:strRef>
              <c:f>'[2022 Outlook Data.xlsx]BBData'!$BU$5</c:f>
              <c:strCache>
                <c:ptCount val="1"/>
                <c:pt idx="0">
                  <c:v>BN Survey Median</c:v>
                </c:pt>
              </c:strCache>
            </c:strRef>
          </c:tx>
          <c:spPr>
            <a:solidFill>
              <a:schemeClr val="accent2">
                <a:lumMod val="60000"/>
                <a:lumOff val="40000"/>
                <a:alpha val="40000"/>
              </a:schemeClr>
            </a:solidFill>
            <a:ln>
              <a:noFill/>
            </a:ln>
            <a:effectLst/>
          </c:spPr>
          <c:invertIfNegative val="0"/>
          <c:cat>
            <c:numRef>
              <c:f>'[2022 Outlook Data.xlsx]BBData'!$BP$139:$BP$158</c:f>
              <c:numCache>
                <c:formatCode>m/d/yyyy</c:formatCode>
                <c:ptCount val="20"/>
                <c:pt idx="0">
                  <c:v>44957</c:v>
                </c:pt>
                <c:pt idx="1">
                  <c:v>44985</c:v>
                </c:pt>
                <c:pt idx="2">
                  <c:v>45016</c:v>
                </c:pt>
                <c:pt idx="3">
                  <c:v>45046</c:v>
                </c:pt>
                <c:pt idx="4">
                  <c:v>45077</c:v>
                </c:pt>
                <c:pt idx="5">
                  <c:v>45107</c:v>
                </c:pt>
                <c:pt idx="6">
                  <c:v>45138</c:v>
                </c:pt>
                <c:pt idx="7">
                  <c:v>45169</c:v>
                </c:pt>
                <c:pt idx="8">
                  <c:v>45199</c:v>
                </c:pt>
                <c:pt idx="9">
                  <c:v>45230</c:v>
                </c:pt>
                <c:pt idx="10">
                  <c:v>45260</c:v>
                </c:pt>
                <c:pt idx="11">
                  <c:v>45291</c:v>
                </c:pt>
                <c:pt idx="12">
                  <c:v>45322</c:v>
                </c:pt>
                <c:pt idx="13">
                  <c:v>45351</c:v>
                </c:pt>
                <c:pt idx="14">
                  <c:v>45382</c:v>
                </c:pt>
                <c:pt idx="15">
                  <c:v>45412</c:v>
                </c:pt>
                <c:pt idx="16">
                  <c:v>45443</c:v>
                </c:pt>
                <c:pt idx="17">
                  <c:v>45473</c:v>
                </c:pt>
                <c:pt idx="18">
                  <c:v>45504</c:v>
                </c:pt>
                <c:pt idx="19">
                  <c:v>45535</c:v>
                </c:pt>
              </c:numCache>
            </c:numRef>
          </c:cat>
          <c:val>
            <c:numRef>
              <c:f>'[2022 Outlook Data.xlsx]BBData'!$BU$139:$BU$158</c:f>
              <c:numCache>
                <c:formatCode>General</c:formatCode>
                <c:ptCount val="20"/>
                <c:pt idx="0">
                  <c:v>189</c:v>
                </c:pt>
                <c:pt idx="1">
                  <c:v>225</c:v>
                </c:pt>
                <c:pt idx="2">
                  <c:v>230</c:v>
                </c:pt>
                <c:pt idx="3">
                  <c:v>185</c:v>
                </c:pt>
                <c:pt idx="4">
                  <c:v>195</c:v>
                </c:pt>
                <c:pt idx="5">
                  <c:v>230</c:v>
                </c:pt>
                <c:pt idx="6">
                  <c:v>200</c:v>
                </c:pt>
                <c:pt idx="7">
                  <c:v>170</c:v>
                </c:pt>
                <c:pt idx="8">
                  <c:v>170</c:v>
                </c:pt>
                <c:pt idx="9">
                  <c:v>180</c:v>
                </c:pt>
                <c:pt idx="10">
                  <c:v>185</c:v>
                </c:pt>
                <c:pt idx="11">
                  <c:v>175</c:v>
                </c:pt>
                <c:pt idx="12">
                  <c:v>185</c:v>
                </c:pt>
                <c:pt idx="13">
                  <c:v>200</c:v>
                </c:pt>
                <c:pt idx="14">
                  <c:v>214</c:v>
                </c:pt>
                <c:pt idx="15">
                  <c:v>240</c:v>
                </c:pt>
                <c:pt idx="16">
                  <c:v>180</c:v>
                </c:pt>
                <c:pt idx="17">
                  <c:v>190</c:v>
                </c:pt>
                <c:pt idx="18">
                  <c:v>175</c:v>
                </c:pt>
                <c:pt idx="19">
                  <c:v>165</c:v>
                </c:pt>
              </c:numCache>
            </c:numRef>
          </c:val>
          <c:extLst>
            <c:ext xmlns:c16="http://schemas.microsoft.com/office/drawing/2014/chart" uri="{C3380CC4-5D6E-409C-BE32-E72D297353CC}">
              <c16:uniqueId val="{00000001-C46A-4D73-81BD-338C54F36C4F}"/>
            </c:ext>
          </c:extLst>
        </c:ser>
        <c:dLbls>
          <c:showLegendKey val="0"/>
          <c:showVal val="0"/>
          <c:showCatName val="0"/>
          <c:showSerName val="0"/>
          <c:showPercent val="0"/>
          <c:showBubbleSize val="0"/>
        </c:dLbls>
        <c:gapWidth val="75"/>
        <c:overlap val="-27"/>
        <c:axId val="726194656"/>
        <c:axId val="726193216"/>
      </c:barChart>
      <c:dateAx>
        <c:axId val="726252736"/>
        <c:scaling>
          <c:orientation val="minMax"/>
        </c:scaling>
        <c:delete val="0"/>
        <c:axPos val="b"/>
        <c:numFmt formatCode="mmm\ 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6242656"/>
        <c:crosses val="autoZero"/>
        <c:auto val="1"/>
        <c:lblOffset val="100"/>
        <c:baseTimeUnit val="months"/>
      </c:dateAx>
      <c:valAx>
        <c:axId val="726242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6252736"/>
        <c:crosses val="autoZero"/>
        <c:crossBetween val="between"/>
      </c:valAx>
      <c:valAx>
        <c:axId val="726193216"/>
        <c:scaling>
          <c:orientation val="minMax"/>
          <c:max val="1000"/>
        </c:scaling>
        <c:delete val="1"/>
        <c:axPos val="r"/>
        <c:numFmt formatCode="General" sourceLinked="1"/>
        <c:majorTickMark val="out"/>
        <c:minorTickMark val="none"/>
        <c:tickLblPos val="none"/>
        <c:crossAx val="726194656"/>
        <c:crosses val="max"/>
        <c:crossBetween val="between"/>
      </c:valAx>
      <c:dateAx>
        <c:axId val="726194656"/>
        <c:scaling>
          <c:orientation val="minMax"/>
        </c:scaling>
        <c:delete val="1"/>
        <c:axPos val="b"/>
        <c:numFmt formatCode="m/d/yyyy" sourceLinked="1"/>
        <c:majorTickMark val="out"/>
        <c:minorTickMark val="none"/>
        <c:tickLblPos val="nextTo"/>
        <c:crossAx val="726193216"/>
        <c:crosses val="autoZero"/>
        <c:auto val="1"/>
        <c:lblOffset val="100"/>
        <c:baseTimeUnit val="months"/>
      </c:dateAx>
      <c:spPr>
        <a:noFill/>
        <a:ln>
          <a:noFill/>
        </a:ln>
        <a:effectLst/>
      </c:spPr>
    </c:plotArea>
    <c:legend>
      <c:legendPos val="b"/>
      <c:layout>
        <c:manualLayout>
          <c:xMode val="edge"/>
          <c:yMode val="edge"/>
          <c:x val="0.31522490261965663"/>
          <c:y val="0.95074756316333031"/>
          <c:w val="0.35596195061604563"/>
          <c:h val="4.92524368366695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Credit Card Delinquency</a:t>
            </a:r>
            <a:r>
              <a:rPr lang="en-US" baseline="0"/>
              <a:t> Rates (Federal Reserve Qtly Bank Data)</a:t>
            </a:r>
            <a:endParaRPr lang="en-US"/>
          </a:p>
        </c:rich>
      </c:tx>
      <c:layout>
        <c:manualLayout>
          <c:xMode val="edge"/>
          <c:yMode val="edge"/>
          <c:x val="3.5426392523506628E-5"/>
          <c:y val="6.0543335918740353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1"/>
          <c:order val="0"/>
          <c:tx>
            <c:strRef>
              <c:f>'[2022 Outlook Data.xlsx]BBData'!$UT$3</c:f>
              <c:strCache>
                <c:ptCount val="1"/>
                <c:pt idx="0">
                  <c:v>Credit Card Delinquencies - 100 Largest Banks</c:v>
                </c:pt>
              </c:strCache>
            </c:strRef>
          </c:tx>
          <c:spPr>
            <a:solidFill>
              <a:schemeClr val="accent1">
                <a:lumMod val="75000"/>
              </a:schemeClr>
            </a:solidFill>
            <a:ln>
              <a:noFill/>
            </a:ln>
            <a:effectLst/>
          </c:spPr>
          <c:cat>
            <c:numRef>
              <c:f>'[2022 Outlook Data.xlsx]BBData'!$UR$7:$UR$68</c:f>
              <c:numCache>
                <c:formatCode>m/d/yyyy</c:formatCode>
                <c:ptCount val="62"/>
                <c:pt idx="0">
                  <c:v>39903</c:v>
                </c:pt>
                <c:pt idx="1">
                  <c:v>39994</c:v>
                </c:pt>
                <c:pt idx="2">
                  <c:v>40086</c:v>
                </c:pt>
                <c:pt idx="3">
                  <c:v>40178</c:v>
                </c:pt>
                <c:pt idx="4">
                  <c:v>40268</c:v>
                </c:pt>
                <c:pt idx="5">
                  <c:v>40359</c:v>
                </c:pt>
                <c:pt idx="6">
                  <c:v>40451</c:v>
                </c:pt>
                <c:pt idx="7">
                  <c:v>40543</c:v>
                </c:pt>
                <c:pt idx="8">
                  <c:v>40633</c:v>
                </c:pt>
                <c:pt idx="9">
                  <c:v>40724</c:v>
                </c:pt>
                <c:pt idx="10">
                  <c:v>40816</c:v>
                </c:pt>
                <c:pt idx="11">
                  <c:v>40908</c:v>
                </c:pt>
                <c:pt idx="12">
                  <c:v>40999</c:v>
                </c:pt>
                <c:pt idx="13">
                  <c:v>41090</c:v>
                </c:pt>
                <c:pt idx="14">
                  <c:v>41182</c:v>
                </c:pt>
                <c:pt idx="15">
                  <c:v>41274</c:v>
                </c:pt>
                <c:pt idx="16">
                  <c:v>41364</c:v>
                </c:pt>
                <c:pt idx="17">
                  <c:v>41455</c:v>
                </c:pt>
                <c:pt idx="18">
                  <c:v>41547</c:v>
                </c:pt>
                <c:pt idx="19">
                  <c:v>41639</c:v>
                </c:pt>
                <c:pt idx="20">
                  <c:v>41729</c:v>
                </c:pt>
                <c:pt idx="21">
                  <c:v>41820</c:v>
                </c:pt>
                <c:pt idx="22">
                  <c:v>41912</c:v>
                </c:pt>
                <c:pt idx="23">
                  <c:v>42004</c:v>
                </c:pt>
                <c:pt idx="24">
                  <c:v>42094</c:v>
                </c:pt>
                <c:pt idx="25">
                  <c:v>42185</c:v>
                </c:pt>
                <c:pt idx="26">
                  <c:v>42277</c:v>
                </c:pt>
                <c:pt idx="27">
                  <c:v>42369</c:v>
                </c:pt>
                <c:pt idx="28">
                  <c:v>42460</c:v>
                </c:pt>
                <c:pt idx="29">
                  <c:v>42551</c:v>
                </c:pt>
                <c:pt idx="30">
                  <c:v>42643</c:v>
                </c:pt>
                <c:pt idx="31">
                  <c:v>42735</c:v>
                </c:pt>
                <c:pt idx="32">
                  <c:v>42825</c:v>
                </c:pt>
                <c:pt idx="33">
                  <c:v>42916</c:v>
                </c:pt>
                <c:pt idx="34">
                  <c:v>43008</c:v>
                </c:pt>
                <c:pt idx="35">
                  <c:v>43100</c:v>
                </c:pt>
                <c:pt idx="36">
                  <c:v>43190</c:v>
                </c:pt>
                <c:pt idx="37">
                  <c:v>43281</c:v>
                </c:pt>
                <c:pt idx="38">
                  <c:v>43373</c:v>
                </c:pt>
                <c:pt idx="39">
                  <c:v>43465</c:v>
                </c:pt>
                <c:pt idx="40">
                  <c:v>43555</c:v>
                </c:pt>
                <c:pt idx="41">
                  <c:v>43646</c:v>
                </c:pt>
                <c:pt idx="42">
                  <c:v>43738</c:v>
                </c:pt>
                <c:pt idx="43">
                  <c:v>43830</c:v>
                </c:pt>
                <c:pt idx="44">
                  <c:v>43921</c:v>
                </c:pt>
                <c:pt idx="45">
                  <c:v>44012</c:v>
                </c:pt>
                <c:pt idx="46">
                  <c:v>44104</c:v>
                </c:pt>
                <c:pt idx="47">
                  <c:v>44196</c:v>
                </c:pt>
                <c:pt idx="48">
                  <c:v>44286</c:v>
                </c:pt>
                <c:pt idx="49">
                  <c:v>44377</c:v>
                </c:pt>
                <c:pt idx="50">
                  <c:v>44469</c:v>
                </c:pt>
                <c:pt idx="51">
                  <c:v>44561</c:v>
                </c:pt>
                <c:pt idx="52">
                  <c:v>44651</c:v>
                </c:pt>
                <c:pt idx="53">
                  <c:v>44742</c:v>
                </c:pt>
                <c:pt idx="54">
                  <c:v>44834</c:v>
                </c:pt>
                <c:pt idx="55">
                  <c:v>44926</c:v>
                </c:pt>
                <c:pt idx="56">
                  <c:v>45016</c:v>
                </c:pt>
                <c:pt idx="57">
                  <c:v>45107</c:v>
                </c:pt>
                <c:pt idx="58">
                  <c:v>45199</c:v>
                </c:pt>
                <c:pt idx="59">
                  <c:v>45291</c:v>
                </c:pt>
                <c:pt idx="60">
                  <c:v>45382</c:v>
                </c:pt>
                <c:pt idx="61">
                  <c:v>45473</c:v>
                </c:pt>
              </c:numCache>
            </c:numRef>
          </c:cat>
          <c:val>
            <c:numRef>
              <c:f>'[2022 Outlook Data.xlsx]BBData'!$UT$7:$UT$68</c:f>
              <c:numCache>
                <c:formatCode>General</c:formatCode>
                <c:ptCount val="62"/>
                <c:pt idx="0">
                  <c:v>6.61</c:v>
                </c:pt>
                <c:pt idx="1">
                  <c:v>6.87</c:v>
                </c:pt>
                <c:pt idx="2">
                  <c:v>6.63</c:v>
                </c:pt>
                <c:pt idx="3">
                  <c:v>6.37</c:v>
                </c:pt>
                <c:pt idx="4">
                  <c:v>5.79</c:v>
                </c:pt>
                <c:pt idx="5">
                  <c:v>5.09</c:v>
                </c:pt>
                <c:pt idx="6">
                  <c:v>4.58</c:v>
                </c:pt>
                <c:pt idx="7">
                  <c:v>4.1399999999999997</c:v>
                </c:pt>
                <c:pt idx="8">
                  <c:v>3.82</c:v>
                </c:pt>
                <c:pt idx="9">
                  <c:v>3.65</c:v>
                </c:pt>
                <c:pt idx="10">
                  <c:v>3.45</c:v>
                </c:pt>
                <c:pt idx="11">
                  <c:v>3.25</c:v>
                </c:pt>
                <c:pt idx="12">
                  <c:v>3.05</c:v>
                </c:pt>
                <c:pt idx="13">
                  <c:v>2.9</c:v>
                </c:pt>
                <c:pt idx="14">
                  <c:v>2.81</c:v>
                </c:pt>
                <c:pt idx="15">
                  <c:v>2.69</c:v>
                </c:pt>
                <c:pt idx="16">
                  <c:v>2.62</c:v>
                </c:pt>
                <c:pt idx="17">
                  <c:v>2.5099999999999998</c:v>
                </c:pt>
                <c:pt idx="18">
                  <c:v>2.42</c:v>
                </c:pt>
                <c:pt idx="19">
                  <c:v>2.34</c:v>
                </c:pt>
                <c:pt idx="20">
                  <c:v>2.2799999999999998</c:v>
                </c:pt>
                <c:pt idx="21">
                  <c:v>2.2200000000000002</c:v>
                </c:pt>
                <c:pt idx="22">
                  <c:v>2.16</c:v>
                </c:pt>
                <c:pt idx="23">
                  <c:v>2.1</c:v>
                </c:pt>
                <c:pt idx="24">
                  <c:v>2.06</c:v>
                </c:pt>
                <c:pt idx="25">
                  <c:v>2.06</c:v>
                </c:pt>
                <c:pt idx="26">
                  <c:v>2.08</c:v>
                </c:pt>
                <c:pt idx="27">
                  <c:v>2.14</c:v>
                </c:pt>
                <c:pt idx="28">
                  <c:v>2.11</c:v>
                </c:pt>
                <c:pt idx="29">
                  <c:v>2.19</c:v>
                </c:pt>
                <c:pt idx="30">
                  <c:v>2.27</c:v>
                </c:pt>
                <c:pt idx="31">
                  <c:v>2.34</c:v>
                </c:pt>
                <c:pt idx="32">
                  <c:v>2.36</c:v>
                </c:pt>
                <c:pt idx="33">
                  <c:v>2.46</c:v>
                </c:pt>
                <c:pt idx="34">
                  <c:v>2.4900000000000002</c:v>
                </c:pt>
                <c:pt idx="35">
                  <c:v>2.4300000000000002</c:v>
                </c:pt>
                <c:pt idx="36">
                  <c:v>2.44</c:v>
                </c:pt>
                <c:pt idx="37">
                  <c:v>2.4500000000000002</c:v>
                </c:pt>
                <c:pt idx="38">
                  <c:v>2.4500000000000002</c:v>
                </c:pt>
                <c:pt idx="39">
                  <c:v>2.4900000000000002</c:v>
                </c:pt>
                <c:pt idx="40">
                  <c:v>2.48</c:v>
                </c:pt>
                <c:pt idx="41">
                  <c:v>2.48</c:v>
                </c:pt>
                <c:pt idx="42">
                  <c:v>2.54</c:v>
                </c:pt>
                <c:pt idx="43">
                  <c:v>2.48</c:v>
                </c:pt>
                <c:pt idx="44">
                  <c:v>2.5499999999999998</c:v>
                </c:pt>
                <c:pt idx="45">
                  <c:v>2.36</c:v>
                </c:pt>
                <c:pt idx="46">
                  <c:v>1.88</c:v>
                </c:pt>
                <c:pt idx="47">
                  <c:v>2.0099999999999998</c:v>
                </c:pt>
                <c:pt idx="48">
                  <c:v>1.8</c:v>
                </c:pt>
                <c:pt idx="49">
                  <c:v>1.51</c:v>
                </c:pt>
                <c:pt idx="50">
                  <c:v>1.44</c:v>
                </c:pt>
                <c:pt idx="51">
                  <c:v>1.47</c:v>
                </c:pt>
                <c:pt idx="52">
                  <c:v>1.58</c:v>
                </c:pt>
                <c:pt idx="53">
                  <c:v>1.71</c:v>
                </c:pt>
                <c:pt idx="54">
                  <c:v>1.89</c:v>
                </c:pt>
                <c:pt idx="55">
                  <c:v>2.1</c:v>
                </c:pt>
                <c:pt idx="56">
                  <c:v>2.3199999999999998</c:v>
                </c:pt>
                <c:pt idx="57">
                  <c:v>2.63</c:v>
                </c:pt>
                <c:pt idx="58">
                  <c:v>2.82</c:v>
                </c:pt>
                <c:pt idx="59">
                  <c:v>2.95</c:v>
                </c:pt>
                <c:pt idx="60">
                  <c:v>3.02</c:v>
                </c:pt>
                <c:pt idx="61">
                  <c:v>3.12</c:v>
                </c:pt>
              </c:numCache>
            </c:numRef>
          </c:val>
          <c:extLst>
            <c:ext xmlns:c16="http://schemas.microsoft.com/office/drawing/2014/chart" uri="{C3380CC4-5D6E-409C-BE32-E72D297353CC}">
              <c16:uniqueId val="{00000000-80BD-479D-A99B-F42D580C0234}"/>
            </c:ext>
          </c:extLst>
        </c:ser>
        <c:ser>
          <c:idx val="2"/>
          <c:order val="1"/>
          <c:tx>
            <c:strRef>
              <c:f>'[2022 Outlook Data.xlsx]BBData'!$UU$3</c:f>
              <c:strCache>
                <c:ptCount val="1"/>
                <c:pt idx="0">
                  <c:v>Credit Card Delinquencies - Excluding 100 Largest</c:v>
                </c:pt>
              </c:strCache>
            </c:strRef>
          </c:tx>
          <c:spPr>
            <a:solidFill>
              <a:schemeClr val="bg2">
                <a:lumMod val="50000"/>
                <a:alpha val="50000"/>
              </a:schemeClr>
            </a:solidFill>
            <a:ln>
              <a:noFill/>
            </a:ln>
            <a:effectLst/>
          </c:spPr>
          <c:cat>
            <c:numRef>
              <c:f>'[2022 Outlook Data.xlsx]BBData'!$UR$7:$UR$68</c:f>
              <c:numCache>
                <c:formatCode>m/d/yyyy</c:formatCode>
                <c:ptCount val="62"/>
                <c:pt idx="0">
                  <c:v>39903</c:v>
                </c:pt>
                <c:pt idx="1">
                  <c:v>39994</c:v>
                </c:pt>
                <c:pt idx="2">
                  <c:v>40086</c:v>
                </c:pt>
                <c:pt idx="3">
                  <c:v>40178</c:v>
                </c:pt>
                <c:pt idx="4">
                  <c:v>40268</c:v>
                </c:pt>
                <c:pt idx="5">
                  <c:v>40359</c:v>
                </c:pt>
                <c:pt idx="6">
                  <c:v>40451</c:v>
                </c:pt>
                <c:pt idx="7">
                  <c:v>40543</c:v>
                </c:pt>
                <c:pt idx="8">
                  <c:v>40633</c:v>
                </c:pt>
                <c:pt idx="9">
                  <c:v>40724</c:v>
                </c:pt>
                <c:pt idx="10">
                  <c:v>40816</c:v>
                </c:pt>
                <c:pt idx="11">
                  <c:v>40908</c:v>
                </c:pt>
                <c:pt idx="12">
                  <c:v>40999</c:v>
                </c:pt>
                <c:pt idx="13">
                  <c:v>41090</c:v>
                </c:pt>
                <c:pt idx="14">
                  <c:v>41182</c:v>
                </c:pt>
                <c:pt idx="15">
                  <c:v>41274</c:v>
                </c:pt>
                <c:pt idx="16">
                  <c:v>41364</c:v>
                </c:pt>
                <c:pt idx="17">
                  <c:v>41455</c:v>
                </c:pt>
                <c:pt idx="18">
                  <c:v>41547</c:v>
                </c:pt>
                <c:pt idx="19">
                  <c:v>41639</c:v>
                </c:pt>
                <c:pt idx="20">
                  <c:v>41729</c:v>
                </c:pt>
                <c:pt idx="21">
                  <c:v>41820</c:v>
                </c:pt>
                <c:pt idx="22">
                  <c:v>41912</c:v>
                </c:pt>
                <c:pt idx="23">
                  <c:v>42004</c:v>
                </c:pt>
                <c:pt idx="24">
                  <c:v>42094</c:v>
                </c:pt>
                <c:pt idx="25">
                  <c:v>42185</c:v>
                </c:pt>
                <c:pt idx="26">
                  <c:v>42277</c:v>
                </c:pt>
                <c:pt idx="27">
                  <c:v>42369</c:v>
                </c:pt>
                <c:pt idx="28">
                  <c:v>42460</c:v>
                </c:pt>
                <c:pt idx="29">
                  <c:v>42551</c:v>
                </c:pt>
                <c:pt idx="30">
                  <c:v>42643</c:v>
                </c:pt>
                <c:pt idx="31">
                  <c:v>42735</c:v>
                </c:pt>
                <c:pt idx="32">
                  <c:v>42825</c:v>
                </c:pt>
                <c:pt idx="33">
                  <c:v>42916</c:v>
                </c:pt>
                <c:pt idx="34">
                  <c:v>43008</c:v>
                </c:pt>
                <c:pt idx="35">
                  <c:v>43100</c:v>
                </c:pt>
                <c:pt idx="36">
                  <c:v>43190</c:v>
                </c:pt>
                <c:pt idx="37">
                  <c:v>43281</c:v>
                </c:pt>
                <c:pt idx="38">
                  <c:v>43373</c:v>
                </c:pt>
                <c:pt idx="39">
                  <c:v>43465</c:v>
                </c:pt>
                <c:pt idx="40">
                  <c:v>43555</c:v>
                </c:pt>
                <c:pt idx="41">
                  <c:v>43646</c:v>
                </c:pt>
                <c:pt idx="42">
                  <c:v>43738</c:v>
                </c:pt>
                <c:pt idx="43">
                  <c:v>43830</c:v>
                </c:pt>
                <c:pt idx="44">
                  <c:v>43921</c:v>
                </c:pt>
                <c:pt idx="45">
                  <c:v>44012</c:v>
                </c:pt>
                <c:pt idx="46">
                  <c:v>44104</c:v>
                </c:pt>
                <c:pt idx="47">
                  <c:v>44196</c:v>
                </c:pt>
                <c:pt idx="48">
                  <c:v>44286</c:v>
                </c:pt>
                <c:pt idx="49">
                  <c:v>44377</c:v>
                </c:pt>
                <c:pt idx="50">
                  <c:v>44469</c:v>
                </c:pt>
                <c:pt idx="51">
                  <c:v>44561</c:v>
                </c:pt>
                <c:pt idx="52">
                  <c:v>44651</c:v>
                </c:pt>
                <c:pt idx="53">
                  <c:v>44742</c:v>
                </c:pt>
                <c:pt idx="54">
                  <c:v>44834</c:v>
                </c:pt>
                <c:pt idx="55">
                  <c:v>44926</c:v>
                </c:pt>
                <c:pt idx="56">
                  <c:v>45016</c:v>
                </c:pt>
                <c:pt idx="57">
                  <c:v>45107</c:v>
                </c:pt>
                <c:pt idx="58">
                  <c:v>45199</c:v>
                </c:pt>
                <c:pt idx="59">
                  <c:v>45291</c:v>
                </c:pt>
                <c:pt idx="60">
                  <c:v>45382</c:v>
                </c:pt>
                <c:pt idx="61">
                  <c:v>45473</c:v>
                </c:pt>
              </c:numCache>
            </c:numRef>
          </c:cat>
          <c:val>
            <c:numRef>
              <c:f>'[2022 Outlook Data.xlsx]BBData'!$UU$7:$UU$68</c:f>
              <c:numCache>
                <c:formatCode>General</c:formatCode>
                <c:ptCount val="62"/>
                <c:pt idx="0">
                  <c:v>4.63</c:v>
                </c:pt>
                <c:pt idx="1">
                  <c:v>4.5999999999999996</c:v>
                </c:pt>
                <c:pt idx="2">
                  <c:v>4.1100000000000003</c:v>
                </c:pt>
                <c:pt idx="3">
                  <c:v>5.07</c:v>
                </c:pt>
                <c:pt idx="4">
                  <c:v>5.17</c:v>
                </c:pt>
                <c:pt idx="5">
                  <c:v>5.07</c:v>
                </c:pt>
                <c:pt idx="6">
                  <c:v>4.74</c:v>
                </c:pt>
                <c:pt idx="7">
                  <c:v>4.1500000000000004</c:v>
                </c:pt>
                <c:pt idx="8">
                  <c:v>3.98</c:v>
                </c:pt>
                <c:pt idx="9">
                  <c:v>3.71</c:v>
                </c:pt>
                <c:pt idx="10">
                  <c:v>3.59</c:v>
                </c:pt>
                <c:pt idx="11">
                  <c:v>3.4</c:v>
                </c:pt>
                <c:pt idx="12">
                  <c:v>3.31</c:v>
                </c:pt>
                <c:pt idx="13">
                  <c:v>3.28</c:v>
                </c:pt>
                <c:pt idx="14">
                  <c:v>3.25</c:v>
                </c:pt>
                <c:pt idx="15">
                  <c:v>3.29</c:v>
                </c:pt>
                <c:pt idx="16">
                  <c:v>3.27</c:v>
                </c:pt>
                <c:pt idx="17">
                  <c:v>3.24</c:v>
                </c:pt>
                <c:pt idx="18">
                  <c:v>3.33</c:v>
                </c:pt>
                <c:pt idx="19">
                  <c:v>3.32</c:v>
                </c:pt>
                <c:pt idx="20">
                  <c:v>3.26</c:v>
                </c:pt>
                <c:pt idx="21">
                  <c:v>3.3</c:v>
                </c:pt>
                <c:pt idx="22">
                  <c:v>3.33</c:v>
                </c:pt>
                <c:pt idx="23">
                  <c:v>3.32</c:v>
                </c:pt>
                <c:pt idx="24">
                  <c:v>3.4</c:v>
                </c:pt>
                <c:pt idx="25">
                  <c:v>3.51</c:v>
                </c:pt>
                <c:pt idx="26">
                  <c:v>3.54</c:v>
                </c:pt>
                <c:pt idx="27">
                  <c:v>2.8</c:v>
                </c:pt>
                <c:pt idx="28">
                  <c:v>3.03</c:v>
                </c:pt>
                <c:pt idx="29">
                  <c:v>3.09</c:v>
                </c:pt>
                <c:pt idx="30">
                  <c:v>3.06</c:v>
                </c:pt>
                <c:pt idx="31">
                  <c:v>3.29</c:v>
                </c:pt>
                <c:pt idx="32">
                  <c:v>3.53</c:v>
                </c:pt>
                <c:pt idx="33">
                  <c:v>4.04</c:v>
                </c:pt>
                <c:pt idx="34">
                  <c:v>5.43</c:v>
                </c:pt>
                <c:pt idx="35">
                  <c:v>5.57</c:v>
                </c:pt>
                <c:pt idx="36">
                  <c:v>6.07</c:v>
                </c:pt>
                <c:pt idx="37">
                  <c:v>6.18</c:v>
                </c:pt>
                <c:pt idx="38">
                  <c:v>5.92</c:v>
                </c:pt>
                <c:pt idx="39">
                  <c:v>5.61</c:v>
                </c:pt>
                <c:pt idx="40">
                  <c:v>5.54</c:v>
                </c:pt>
                <c:pt idx="41">
                  <c:v>6.57</c:v>
                </c:pt>
                <c:pt idx="42">
                  <c:v>6.01</c:v>
                </c:pt>
                <c:pt idx="43">
                  <c:v>6.67</c:v>
                </c:pt>
                <c:pt idx="44">
                  <c:v>7.16</c:v>
                </c:pt>
                <c:pt idx="45">
                  <c:v>5.62</c:v>
                </c:pt>
                <c:pt idx="46">
                  <c:v>5.0999999999999996</c:v>
                </c:pt>
                <c:pt idx="47">
                  <c:v>5.04</c:v>
                </c:pt>
                <c:pt idx="48">
                  <c:v>4.62</c:v>
                </c:pt>
                <c:pt idx="49">
                  <c:v>4.2</c:v>
                </c:pt>
                <c:pt idx="50">
                  <c:v>4.32</c:v>
                </c:pt>
                <c:pt idx="51">
                  <c:v>4.5999999999999996</c:v>
                </c:pt>
                <c:pt idx="52">
                  <c:v>5.17</c:v>
                </c:pt>
                <c:pt idx="53">
                  <c:v>6.01</c:v>
                </c:pt>
                <c:pt idx="54">
                  <c:v>6.87</c:v>
                </c:pt>
                <c:pt idx="55">
                  <c:v>6.83</c:v>
                </c:pt>
                <c:pt idx="56">
                  <c:v>7.24</c:v>
                </c:pt>
                <c:pt idx="57">
                  <c:v>7.5</c:v>
                </c:pt>
                <c:pt idx="58">
                  <c:v>7.54</c:v>
                </c:pt>
                <c:pt idx="59">
                  <c:v>7.78</c:v>
                </c:pt>
                <c:pt idx="60">
                  <c:v>7.79</c:v>
                </c:pt>
                <c:pt idx="61">
                  <c:v>7.88</c:v>
                </c:pt>
              </c:numCache>
            </c:numRef>
          </c:val>
          <c:extLst>
            <c:ext xmlns:c16="http://schemas.microsoft.com/office/drawing/2014/chart" uri="{C3380CC4-5D6E-409C-BE32-E72D297353CC}">
              <c16:uniqueId val="{00000001-80BD-479D-A99B-F42D580C0234}"/>
            </c:ext>
          </c:extLst>
        </c:ser>
        <c:dLbls>
          <c:showLegendKey val="0"/>
          <c:showVal val="0"/>
          <c:showCatName val="0"/>
          <c:showSerName val="0"/>
          <c:showPercent val="0"/>
          <c:showBubbleSize val="0"/>
        </c:dLbls>
        <c:axId val="1360073984"/>
        <c:axId val="1390320560"/>
      </c:areaChart>
      <c:dateAx>
        <c:axId val="1360073984"/>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0320560"/>
        <c:crosses val="autoZero"/>
        <c:auto val="1"/>
        <c:lblOffset val="100"/>
        <c:baseTimeUnit val="months"/>
        <c:majorUnit val="12"/>
      </c:dateAx>
      <c:valAx>
        <c:axId val="1390320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00739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Economist Survey: Recession Probability in 12 Months</a:t>
            </a:r>
          </a:p>
        </c:rich>
      </c:tx>
      <c:layout>
        <c:manualLayout>
          <c:xMode val="edge"/>
          <c:yMode val="edge"/>
          <c:x val="0.13131310792033349"/>
          <c:y val="2.1694476503549023E-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1"/>
          <c:tx>
            <c:strRef>
              <c:f>'[2022 Outlook Data.xlsx]RecessionData'!$D$3</c:f>
              <c:strCache>
                <c:ptCount val="1"/>
                <c:pt idx="0">
                  <c:v>12 month Recession Probability Forecast</c:v>
                </c:pt>
              </c:strCache>
            </c:strRef>
          </c:tx>
          <c:spPr>
            <a:solidFill>
              <a:schemeClr val="bg2">
                <a:lumMod val="25000"/>
              </a:schemeClr>
            </a:solidFill>
            <a:ln>
              <a:noFill/>
            </a:ln>
            <a:effectLst/>
          </c:spPr>
          <c:invertIfNegative val="0"/>
          <c:cat>
            <c:numRef>
              <c:f>'[2022 Outlook Data.xlsx]RecessionData'!$A$7:$A$500</c:f>
              <c:numCache>
                <c:formatCode>m/d/yyyy</c:formatCode>
                <c:ptCount val="494"/>
                <c:pt idx="0">
                  <c:v>39568</c:v>
                </c:pt>
                <c:pt idx="1">
                  <c:v>39598</c:v>
                </c:pt>
                <c:pt idx="2">
                  <c:v>39629</c:v>
                </c:pt>
                <c:pt idx="3">
                  <c:v>39660</c:v>
                </c:pt>
                <c:pt idx="4">
                  <c:v>39689</c:v>
                </c:pt>
                <c:pt idx="5">
                  <c:v>39721</c:v>
                </c:pt>
                <c:pt idx="6">
                  <c:v>39752</c:v>
                </c:pt>
                <c:pt idx="7">
                  <c:v>39780</c:v>
                </c:pt>
                <c:pt idx="8">
                  <c:v>39813</c:v>
                </c:pt>
                <c:pt idx="9">
                  <c:v>39843</c:v>
                </c:pt>
                <c:pt idx="10">
                  <c:v>39871</c:v>
                </c:pt>
                <c:pt idx="11">
                  <c:v>39903</c:v>
                </c:pt>
                <c:pt idx="12">
                  <c:v>39933</c:v>
                </c:pt>
                <c:pt idx="13">
                  <c:v>39962</c:v>
                </c:pt>
                <c:pt idx="14">
                  <c:v>39994</c:v>
                </c:pt>
                <c:pt idx="15">
                  <c:v>40025</c:v>
                </c:pt>
                <c:pt idx="16">
                  <c:v>40056</c:v>
                </c:pt>
                <c:pt idx="17">
                  <c:v>40086</c:v>
                </c:pt>
                <c:pt idx="18">
                  <c:v>40116</c:v>
                </c:pt>
                <c:pt idx="19">
                  <c:v>40147</c:v>
                </c:pt>
                <c:pt idx="20">
                  <c:v>40178</c:v>
                </c:pt>
                <c:pt idx="21">
                  <c:v>40207</c:v>
                </c:pt>
                <c:pt idx="22">
                  <c:v>40235</c:v>
                </c:pt>
                <c:pt idx="23">
                  <c:v>40268</c:v>
                </c:pt>
                <c:pt idx="24">
                  <c:v>40298</c:v>
                </c:pt>
                <c:pt idx="25">
                  <c:v>40329</c:v>
                </c:pt>
                <c:pt idx="26">
                  <c:v>40359</c:v>
                </c:pt>
                <c:pt idx="27">
                  <c:v>40389</c:v>
                </c:pt>
                <c:pt idx="28">
                  <c:v>40421</c:v>
                </c:pt>
                <c:pt idx="29">
                  <c:v>40451</c:v>
                </c:pt>
                <c:pt idx="30">
                  <c:v>40480</c:v>
                </c:pt>
                <c:pt idx="31">
                  <c:v>40512</c:v>
                </c:pt>
                <c:pt idx="32">
                  <c:v>40543</c:v>
                </c:pt>
                <c:pt idx="33">
                  <c:v>40574</c:v>
                </c:pt>
                <c:pt idx="34">
                  <c:v>40602</c:v>
                </c:pt>
                <c:pt idx="35">
                  <c:v>40633</c:v>
                </c:pt>
                <c:pt idx="36">
                  <c:v>40662</c:v>
                </c:pt>
                <c:pt idx="37">
                  <c:v>40694</c:v>
                </c:pt>
                <c:pt idx="38">
                  <c:v>40724</c:v>
                </c:pt>
                <c:pt idx="39">
                  <c:v>40753</c:v>
                </c:pt>
                <c:pt idx="40">
                  <c:v>40786</c:v>
                </c:pt>
                <c:pt idx="41">
                  <c:v>40816</c:v>
                </c:pt>
                <c:pt idx="42">
                  <c:v>40847</c:v>
                </c:pt>
                <c:pt idx="43">
                  <c:v>40877</c:v>
                </c:pt>
                <c:pt idx="44">
                  <c:v>40907</c:v>
                </c:pt>
                <c:pt idx="45">
                  <c:v>40939</c:v>
                </c:pt>
                <c:pt idx="46">
                  <c:v>40968</c:v>
                </c:pt>
                <c:pt idx="47">
                  <c:v>40998</c:v>
                </c:pt>
                <c:pt idx="48">
                  <c:v>41029</c:v>
                </c:pt>
                <c:pt idx="49">
                  <c:v>41060</c:v>
                </c:pt>
                <c:pt idx="50">
                  <c:v>41089</c:v>
                </c:pt>
                <c:pt idx="51">
                  <c:v>41121</c:v>
                </c:pt>
                <c:pt idx="52">
                  <c:v>41152</c:v>
                </c:pt>
                <c:pt idx="53">
                  <c:v>41180</c:v>
                </c:pt>
                <c:pt idx="54">
                  <c:v>41213</c:v>
                </c:pt>
                <c:pt idx="55">
                  <c:v>41243</c:v>
                </c:pt>
                <c:pt idx="56">
                  <c:v>41274</c:v>
                </c:pt>
                <c:pt idx="57">
                  <c:v>41305</c:v>
                </c:pt>
                <c:pt idx="58">
                  <c:v>41333</c:v>
                </c:pt>
                <c:pt idx="59">
                  <c:v>41362</c:v>
                </c:pt>
                <c:pt idx="60">
                  <c:v>41394</c:v>
                </c:pt>
                <c:pt idx="61">
                  <c:v>41425</c:v>
                </c:pt>
                <c:pt idx="62">
                  <c:v>41453</c:v>
                </c:pt>
                <c:pt idx="63">
                  <c:v>41486</c:v>
                </c:pt>
                <c:pt idx="64">
                  <c:v>41516</c:v>
                </c:pt>
                <c:pt idx="65">
                  <c:v>41547</c:v>
                </c:pt>
                <c:pt idx="66">
                  <c:v>41578</c:v>
                </c:pt>
                <c:pt idx="67">
                  <c:v>41607</c:v>
                </c:pt>
                <c:pt idx="68">
                  <c:v>41639</c:v>
                </c:pt>
                <c:pt idx="69">
                  <c:v>41670</c:v>
                </c:pt>
                <c:pt idx="70">
                  <c:v>41698</c:v>
                </c:pt>
                <c:pt idx="71">
                  <c:v>41729</c:v>
                </c:pt>
                <c:pt idx="72">
                  <c:v>41759</c:v>
                </c:pt>
                <c:pt idx="73">
                  <c:v>41789</c:v>
                </c:pt>
                <c:pt idx="74">
                  <c:v>41820</c:v>
                </c:pt>
                <c:pt idx="75">
                  <c:v>41851</c:v>
                </c:pt>
                <c:pt idx="76">
                  <c:v>41880</c:v>
                </c:pt>
                <c:pt idx="77">
                  <c:v>41912</c:v>
                </c:pt>
                <c:pt idx="78">
                  <c:v>41943</c:v>
                </c:pt>
                <c:pt idx="79">
                  <c:v>41971</c:v>
                </c:pt>
                <c:pt idx="80">
                  <c:v>42004</c:v>
                </c:pt>
                <c:pt idx="81">
                  <c:v>42034</c:v>
                </c:pt>
                <c:pt idx="82">
                  <c:v>42062</c:v>
                </c:pt>
                <c:pt idx="83">
                  <c:v>42094</c:v>
                </c:pt>
                <c:pt idx="84">
                  <c:v>42124</c:v>
                </c:pt>
                <c:pt idx="85">
                  <c:v>42153</c:v>
                </c:pt>
                <c:pt idx="86">
                  <c:v>42185</c:v>
                </c:pt>
                <c:pt idx="87">
                  <c:v>42216</c:v>
                </c:pt>
                <c:pt idx="88">
                  <c:v>42247</c:v>
                </c:pt>
                <c:pt idx="89">
                  <c:v>42277</c:v>
                </c:pt>
                <c:pt idx="90">
                  <c:v>42307</c:v>
                </c:pt>
                <c:pt idx="91">
                  <c:v>42338</c:v>
                </c:pt>
                <c:pt idx="92">
                  <c:v>42369</c:v>
                </c:pt>
                <c:pt idx="93">
                  <c:v>42398</c:v>
                </c:pt>
                <c:pt idx="94">
                  <c:v>42429</c:v>
                </c:pt>
                <c:pt idx="95">
                  <c:v>42460</c:v>
                </c:pt>
                <c:pt idx="96">
                  <c:v>42489</c:v>
                </c:pt>
                <c:pt idx="97">
                  <c:v>42521</c:v>
                </c:pt>
                <c:pt idx="98">
                  <c:v>42551</c:v>
                </c:pt>
                <c:pt idx="99">
                  <c:v>42580</c:v>
                </c:pt>
                <c:pt idx="100">
                  <c:v>42613</c:v>
                </c:pt>
                <c:pt idx="101">
                  <c:v>42643</c:v>
                </c:pt>
                <c:pt idx="102">
                  <c:v>42674</c:v>
                </c:pt>
                <c:pt idx="103">
                  <c:v>42704</c:v>
                </c:pt>
                <c:pt idx="104">
                  <c:v>42734</c:v>
                </c:pt>
                <c:pt idx="105">
                  <c:v>42766</c:v>
                </c:pt>
                <c:pt idx="106">
                  <c:v>42794</c:v>
                </c:pt>
                <c:pt idx="107">
                  <c:v>42825</c:v>
                </c:pt>
                <c:pt idx="108">
                  <c:v>42853</c:v>
                </c:pt>
                <c:pt idx="109">
                  <c:v>42886</c:v>
                </c:pt>
                <c:pt idx="110">
                  <c:v>42916</c:v>
                </c:pt>
                <c:pt idx="111">
                  <c:v>42947</c:v>
                </c:pt>
                <c:pt idx="112">
                  <c:v>42978</c:v>
                </c:pt>
                <c:pt idx="113">
                  <c:v>43007</c:v>
                </c:pt>
                <c:pt idx="114">
                  <c:v>43039</c:v>
                </c:pt>
                <c:pt idx="115">
                  <c:v>43069</c:v>
                </c:pt>
                <c:pt idx="116">
                  <c:v>43098</c:v>
                </c:pt>
                <c:pt idx="117">
                  <c:v>43131</c:v>
                </c:pt>
                <c:pt idx="118">
                  <c:v>43159</c:v>
                </c:pt>
                <c:pt idx="119">
                  <c:v>43189</c:v>
                </c:pt>
                <c:pt idx="120">
                  <c:v>43220</c:v>
                </c:pt>
                <c:pt idx="121">
                  <c:v>43251</c:v>
                </c:pt>
                <c:pt idx="122">
                  <c:v>43280</c:v>
                </c:pt>
                <c:pt idx="123">
                  <c:v>43312</c:v>
                </c:pt>
                <c:pt idx="124">
                  <c:v>43343</c:v>
                </c:pt>
                <c:pt idx="125">
                  <c:v>43371</c:v>
                </c:pt>
                <c:pt idx="126">
                  <c:v>43404</c:v>
                </c:pt>
                <c:pt idx="127">
                  <c:v>43434</c:v>
                </c:pt>
                <c:pt idx="128">
                  <c:v>43465</c:v>
                </c:pt>
                <c:pt idx="129">
                  <c:v>43496</c:v>
                </c:pt>
                <c:pt idx="130">
                  <c:v>43524</c:v>
                </c:pt>
                <c:pt idx="131">
                  <c:v>43553</c:v>
                </c:pt>
                <c:pt idx="132">
                  <c:v>43585</c:v>
                </c:pt>
                <c:pt idx="133">
                  <c:v>43616</c:v>
                </c:pt>
                <c:pt idx="134">
                  <c:v>43644</c:v>
                </c:pt>
                <c:pt idx="135">
                  <c:v>43677</c:v>
                </c:pt>
                <c:pt idx="136">
                  <c:v>43707</c:v>
                </c:pt>
                <c:pt idx="137">
                  <c:v>43738</c:v>
                </c:pt>
                <c:pt idx="138">
                  <c:v>43769</c:v>
                </c:pt>
                <c:pt idx="139">
                  <c:v>43798</c:v>
                </c:pt>
                <c:pt idx="140">
                  <c:v>43830</c:v>
                </c:pt>
                <c:pt idx="141">
                  <c:v>43861</c:v>
                </c:pt>
                <c:pt idx="142">
                  <c:v>43889</c:v>
                </c:pt>
                <c:pt idx="143">
                  <c:v>43921</c:v>
                </c:pt>
                <c:pt idx="144">
                  <c:v>43951</c:v>
                </c:pt>
                <c:pt idx="145">
                  <c:v>43980</c:v>
                </c:pt>
                <c:pt idx="146">
                  <c:v>44012</c:v>
                </c:pt>
                <c:pt idx="147">
                  <c:v>44043</c:v>
                </c:pt>
                <c:pt idx="148">
                  <c:v>44074</c:v>
                </c:pt>
                <c:pt idx="149">
                  <c:v>44104</c:v>
                </c:pt>
                <c:pt idx="150">
                  <c:v>44134</c:v>
                </c:pt>
                <c:pt idx="151">
                  <c:v>44165</c:v>
                </c:pt>
                <c:pt idx="152">
                  <c:v>44196</c:v>
                </c:pt>
                <c:pt idx="153">
                  <c:v>44225</c:v>
                </c:pt>
                <c:pt idx="154">
                  <c:v>44253</c:v>
                </c:pt>
                <c:pt idx="155">
                  <c:v>44286</c:v>
                </c:pt>
                <c:pt idx="156">
                  <c:v>44316</c:v>
                </c:pt>
                <c:pt idx="157">
                  <c:v>44347</c:v>
                </c:pt>
                <c:pt idx="158">
                  <c:v>44377</c:v>
                </c:pt>
                <c:pt idx="159">
                  <c:v>44407</c:v>
                </c:pt>
                <c:pt idx="160">
                  <c:v>44439</c:v>
                </c:pt>
                <c:pt idx="161">
                  <c:v>44469</c:v>
                </c:pt>
                <c:pt idx="162">
                  <c:v>44498</c:v>
                </c:pt>
                <c:pt idx="163">
                  <c:v>44530</c:v>
                </c:pt>
                <c:pt idx="164">
                  <c:v>44561</c:v>
                </c:pt>
                <c:pt idx="165">
                  <c:v>44592</c:v>
                </c:pt>
                <c:pt idx="166">
                  <c:v>44620</c:v>
                </c:pt>
                <c:pt idx="167">
                  <c:v>44651</c:v>
                </c:pt>
                <c:pt idx="168">
                  <c:v>44680</c:v>
                </c:pt>
                <c:pt idx="169">
                  <c:v>44712</c:v>
                </c:pt>
                <c:pt idx="170">
                  <c:v>44742</c:v>
                </c:pt>
                <c:pt idx="171">
                  <c:v>44771</c:v>
                </c:pt>
                <c:pt idx="172">
                  <c:v>44804</c:v>
                </c:pt>
                <c:pt idx="173">
                  <c:v>44834</c:v>
                </c:pt>
                <c:pt idx="174">
                  <c:v>44865</c:v>
                </c:pt>
                <c:pt idx="175">
                  <c:v>44895</c:v>
                </c:pt>
                <c:pt idx="176">
                  <c:v>44925</c:v>
                </c:pt>
                <c:pt idx="177">
                  <c:v>44957</c:v>
                </c:pt>
                <c:pt idx="178">
                  <c:v>44985</c:v>
                </c:pt>
                <c:pt idx="179">
                  <c:v>45016</c:v>
                </c:pt>
                <c:pt idx="180">
                  <c:v>45044</c:v>
                </c:pt>
                <c:pt idx="181">
                  <c:v>45077</c:v>
                </c:pt>
                <c:pt idx="182">
                  <c:v>45107</c:v>
                </c:pt>
                <c:pt idx="183">
                  <c:v>45138</c:v>
                </c:pt>
                <c:pt idx="184">
                  <c:v>45169</c:v>
                </c:pt>
                <c:pt idx="185">
                  <c:v>45198</c:v>
                </c:pt>
                <c:pt idx="186">
                  <c:v>45230</c:v>
                </c:pt>
                <c:pt idx="187">
                  <c:v>45260</c:v>
                </c:pt>
                <c:pt idx="188">
                  <c:v>45289</c:v>
                </c:pt>
                <c:pt idx="189">
                  <c:v>45322</c:v>
                </c:pt>
                <c:pt idx="190">
                  <c:v>45351</c:v>
                </c:pt>
                <c:pt idx="191">
                  <c:v>45380</c:v>
                </c:pt>
                <c:pt idx="192">
                  <c:v>45412</c:v>
                </c:pt>
                <c:pt idx="193">
                  <c:v>45443</c:v>
                </c:pt>
                <c:pt idx="194">
                  <c:v>45471</c:v>
                </c:pt>
                <c:pt idx="195">
                  <c:v>45504</c:v>
                </c:pt>
                <c:pt idx="196">
                  <c:v>45534</c:v>
                </c:pt>
                <c:pt idx="197">
                  <c:v>45565</c:v>
                </c:pt>
              </c:numCache>
            </c:numRef>
          </c:cat>
          <c:val>
            <c:numRef>
              <c:f>'[2022 Outlook Data.xlsx]RecessionData'!$D$7:$D$500</c:f>
              <c:numCache>
                <c:formatCode>General</c:formatCode>
                <c:ptCount val="494"/>
                <c:pt idx="0">
                  <c:v>70</c:v>
                </c:pt>
                <c:pt idx="1">
                  <c:v>55</c:v>
                </c:pt>
                <c:pt idx="2">
                  <c:v>50</c:v>
                </c:pt>
                <c:pt idx="3">
                  <c:v>50</c:v>
                </c:pt>
                <c:pt idx="4">
                  <c:v>51</c:v>
                </c:pt>
                <c:pt idx="5">
                  <c:v>51</c:v>
                </c:pt>
                <c:pt idx="6">
                  <c:v>90</c:v>
                </c:pt>
                <c:pt idx="7">
                  <c:v>100</c:v>
                </c:pt>
                <c:pt idx="8">
                  <c:v>100</c:v>
                </c:pt>
                <c:pt idx="9">
                  <c:v>45</c:v>
                </c:pt>
                <c:pt idx="10">
                  <c:v>47.5</c:v>
                </c:pt>
                <c:pt idx="11">
                  <c:v>40</c:v>
                </c:pt>
                <c:pt idx="12">
                  <c:v>30</c:v>
                </c:pt>
                <c:pt idx="13">
                  <c:v>20</c:v>
                </c:pt>
                <c:pt idx="14">
                  <c:v>20</c:v>
                </c:pt>
                <c:pt idx="15">
                  <c:v>20</c:v>
                </c:pt>
                <c:pt idx="16">
                  <c:v>20</c:v>
                </c:pt>
                <c:pt idx="17">
                  <c:v>25</c:v>
                </c:pt>
                <c:pt idx="18">
                  <c:v>20</c:v>
                </c:pt>
                <c:pt idx="19">
                  <c:v>20</c:v>
                </c:pt>
                <c:pt idx="20">
                  <c:v>20</c:v>
                </c:pt>
                <c:pt idx="21">
                  <c:v>15</c:v>
                </c:pt>
                <c:pt idx="22">
                  <c:v>15</c:v>
                </c:pt>
                <c:pt idx="23">
                  <c:v>15</c:v>
                </c:pt>
                <c:pt idx="24">
                  <c:v>15</c:v>
                </c:pt>
                <c:pt idx="25">
                  <c:v>15</c:v>
                </c:pt>
                <c:pt idx="26">
                  <c:v>15</c:v>
                </c:pt>
                <c:pt idx="27">
                  <c:v>20</c:v>
                </c:pt>
                <c:pt idx="28">
                  <c:v>20</c:v>
                </c:pt>
                <c:pt idx="29">
                  <c:v>20</c:v>
                </c:pt>
                <c:pt idx="30">
                  <c:v>20</c:v>
                </c:pt>
                <c:pt idx="31">
                  <c:v>20</c:v>
                </c:pt>
                <c:pt idx="32">
                  <c:v>12.5</c:v>
                </c:pt>
                <c:pt idx="33">
                  <c:v>10</c:v>
                </c:pt>
                <c:pt idx="34">
                  <c:v>10</c:v>
                </c:pt>
                <c:pt idx="35">
                  <c:v>15</c:v>
                </c:pt>
                <c:pt idx="36">
                  <c:v>15</c:v>
                </c:pt>
                <c:pt idx="37">
                  <c:v>15</c:v>
                </c:pt>
                <c:pt idx="38">
                  <c:v>15</c:v>
                </c:pt>
                <c:pt idx="39">
                  <c:v>13.8</c:v>
                </c:pt>
                <c:pt idx="40">
                  <c:v>30</c:v>
                </c:pt>
                <c:pt idx="41">
                  <c:v>35</c:v>
                </c:pt>
                <c:pt idx="42">
                  <c:v>30</c:v>
                </c:pt>
                <c:pt idx="43">
                  <c:v>25</c:v>
                </c:pt>
                <c:pt idx="44">
                  <c:v>23</c:v>
                </c:pt>
                <c:pt idx="45">
                  <c:v>20</c:v>
                </c:pt>
                <c:pt idx="46">
                  <c:v>20</c:v>
                </c:pt>
                <c:pt idx="47">
                  <c:v>15</c:v>
                </c:pt>
                <c:pt idx="48">
                  <c:v>20</c:v>
                </c:pt>
                <c:pt idx="49">
                  <c:v>15</c:v>
                </c:pt>
                <c:pt idx="50">
                  <c:v>20</c:v>
                </c:pt>
                <c:pt idx="51">
                  <c:v>20</c:v>
                </c:pt>
                <c:pt idx="52">
                  <c:v>25</c:v>
                </c:pt>
                <c:pt idx="53">
                  <c:v>24</c:v>
                </c:pt>
                <c:pt idx="54">
                  <c:v>20</c:v>
                </c:pt>
                <c:pt idx="55">
                  <c:v>20</c:v>
                </c:pt>
                <c:pt idx="56">
                  <c:v>20</c:v>
                </c:pt>
                <c:pt idx="57">
                  <c:v>20</c:v>
                </c:pt>
                <c:pt idx="58">
                  <c:v>20</c:v>
                </c:pt>
                <c:pt idx="59">
                  <c:v>15</c:v>
                </c:pt>
                <c:pt idx="60">
                  <c:v>15</c:v>
                </c:pt>
                <c:pt idx="61">
                  <c:v>15</c:v>
                </c:pt>
                <c:pt idx="62">
                  <c:v>15</c:v>
                </c:pt>
                <c:pt idx="63">
                  <c:v>15</c:v>
                </c:pt>
                <c:pt idx="64">
                  <c:v>13</c:v>
                </c:pt>
                <c:pt idx="65">
                  <c:v>13</c:v>
                </c:pt>
                <c:pt idx="66">
                  <c:v>15</c:v>
                </c:pt>
                <c:pt idx="67">
                  <c:v>12</c:v>
                </c:pt>
                <c:pt idx="68">
                  <c:v>11</c:v>
                </c:pt>
                <c:pt idx="69">
                  <c:v>10</c:v>
                </c:pt>
                <c:pt idx="70">
                  <c:v>10</c:v>
                </c:pt>
                <c:pt idx="71">
                  <c:v>10</c:v>
                </c:pt>
                <c:pt idx="72">
                  <c:v>10</c:v>
                </c:pt>
                <c:pt idx="73">
                  <c:v>10</c:v>
                </c:pt>
                <c:pt idx="74">
                  <c:v>10</c:v>
                </c:pt>
                <c:pt idx="75">
                  <c:v>10</c:v>
                </c:pt>
                <c:pt idx="76">
                  <c:v>11</c:v>
                </c:pt>
                <c:pt idx="77">
                  <c:v>10</c:v>
                </c:pt>
                <c:pt idx="78">
                  <c:v>10</c:v>
                </c:pt>
                <c:pt idx="79">
                  <c:v>10</c:v>
                </c:pt>
                <c:pt idx="80">
                  <c:v>10</c:v>
                </c:pt>
                <c:pt idx="81">
                  <c:v>10</c:v>
                </c:pt>
                <c:pt idx="82">
                  <c:v>10</c:v>
                </c:pt>
                <c:pt idx="83">
                  <c:v>10</c:v>
                </c:pt>
                <c:pt idx="84">
                  <c:v>10</c:v>
                </c:pt>
                <c:pt idx="85">
                  <c:v>10</c:v>
                </c:pt>
                <c:pt idx="86">
                  <c:v>10</c:v>
                </c:pt>
                <c:pt idx="87">
                  <c:v>10</c:v>
                </c:pt>
                <c:pt idx="88">
                  <c:v>10</c:v>
                </c:pt>
                <c:pt idx="89">
                  <c:v>10</c:v>
                </c:pt>
                <c:pt idx="90">
                  <c:v>15</c:v>
                </c:pt>
                <c:pt idx="91">
                  <c:v>15</c:v>
                </c:pt>
                <c:pt idx="92">
                  <c:v>15</c:v>
                </c:pt>
                <c:pt idx="93">
                  <c:v>19</c:v>
                </c:pt>
                <c:pt idx="94">
                  <c:v>20</c:v>
                </c:pt>
                <c:pt idx="95">
                  <c:v>18</c:v>
                </c:pt>
                <c:pt idx="96">
                  <c:v>15</c:v>
                </c:pt>
                <c:pt idx="97">
                  <c:v>20</c:v>
                </c:pt>
                <c:pt idx="98">
                  <c:v>20</c:v>
                </c:pt>
                <c:pt idx="99">
                  <c:v>20</c:v>
                </c:pt>
                <c:pt idx="100">
                  <c:v>20</c:v>
                </c:pt>
                <c:pt idx="101">
                  <c:v>20</c:v>
                </c:pt>
                <c:pt idx="102">
                  <c:v>20</c:v>
                </c:pt>
                <c:pt idx="103">
                  <c:v>20</c:v>
                </c:pt>
                <c:pt idx="104">
                  <c:v>20</c:v>
                </c:pt>
                <c:pt idx="105">
                  <c:v>15</c:v>
                </c:pt>
                <c:pt idx="106">
                  <c:v>15</c:v>
                </c:pt>
                <c:pt idx="107">
                  <c:v>15</c:v>
                </c:pt>
                <c:pt idx="108">
                  <c:v>15</c:v>
                </c:pt>
                <c:pt idx="109">
                  <c:v>15</c:v>
                </c:pt>
                <c:pt idx="110">
                  <c:v>20</c:v>
                </c:pt>
                <c:pt idx="111">
                  <c:v>15</c:v>
                </c:pt>
                <c:pt idx="112">
                  <c:v>15</c:v>
                </c:pt>
                <c:pt idx="113">
                  <c:v>15</c:v>
                </c:pt>
                <c:pt idx="114">
                  <c:v>15</c:v>
                </c:pt>
                <c:pt idx="115">
                  <c:v>15</c:v>
                </c:pt>
                <c:pt idx="116">
                  <c:v>15</c:v>
                </c:pt>
                <c:pt idx="117">
                  <c:v>15</c:v>
                </c:pt>
                <c:pt idx="118">
                  <c:v>15</c:v>
                </c:pt>
                <c:pt idx="119">
                  <c:v>15</c:v>
                </c:pt>
                <c:pt idx="120">
                  <c:v>15</c:v>
                </c:pt>
                <c:pt idx="121">
                  <c:v>15</c:v>
                </c:pt>
                <c:pt idx="122">
                  <c:v>15</c:v>
                </c:pt>
                <c:pt idx="123">
                  <c:v>15</c:v>
                </c:pt>
                <c:pt idx="124">
                  <c:v>15</c:v>
                </c:pt>
                <c:pt idx="125">
                  <c:v>15</c:v>
                </c:pt>
                <c:pt idx="126">
                  <c:v>15</c:v>
                </c:pt>
                <c:pt idx="127">
                  <c:v>15</c:v>
                </c:pt>
                <c:pt idx="128">
                  <c:v>20</c:v>
                </c:pt>
                <c:pt idx="129">
                  <c:v>25</c:v>
                </c:pt>
                <c:pt idx="130">
                  <c:v>25</c:v>
                </c:pt>
                <c:pt idx="131">
                  <c:v>25</c:v>
                </c:pt>
                <c:pt idx="132">
                  <c:v>25</c:v>
                </c:pt>
                <c:pt idx="133">
                  <c:v>25</c:v>
                </c:pt>
                <c:pt idx="134">
                  <c:v>30</c:v>
                </c:pt>
                <c:pt idx="135">
                  <c:v>30</c:v>
                </c:pt>
                <c:pt idx="136">
                  <c:v>35</c:v>
                </c:pt>
                <c:pt idx="137">
                  <c:v>35</c:v>
                </c:pt>
                <c:pt idx="138">
                  <c:v>35</c:v>
                </c:pt>
                <c:pt idx="139">
                  <c:v>33</c:v>
                </c:pt>
                <c:pt idx="140">
                  <c:v>30</c:v>
                </c:pt>
                <c:pt idx="141">
                  <c:v>30</c:v>
                </c:pt>
                <c:pt idx="142">
                  <c:v>25</c:v>
                </c:pt>
                <c:pt idx="143">
                  <c:v>40</c:v>
                </c:pt>
                <c:pt idx="144">
                  <c:v>100</c:v>
                </c:pt>
                <c:pt idx="145">
                  <c:v>100</c:v>
                </c:pt>
                <c:pt idx="146">
                  <c:v>100</c:v>
                </c:pt>
                <c:pt idx="147">
                  <c:v>100</c:v>
                </c:pt>
                <c:pt idx="148">
                  <c:v>100</c:v>
                </c:pt>
                <c:pt idx="149">
                  <c:v>50</c:v>
                </c:pt>
                <c:pt idx="150">
                  <c:v>30</c:v>
                </c:pt>
                <c:pt idx="151">
                  <c:v>25</c:v>
                </c:pt>
                <c:pt idx="152">
                  <c:v>20</c:v>
                </c:pt>
                <c:pt idx="153">
                  <c:v>20</c:v>
                </c:pt>
                <c:pt idx="154">
                  <c:v>20</c:v>
                </c:pt>
                <c:pt idx="155">
                  <c:v>15</c:v>
                </c:pt>
                <c:pt idx="156">
                  <c:v>12</c:v>
                </c:pt>
                <c:pt idx="157">
                  <c:v>10</c:v>
                </c:pt>
                <c:pt idx="158">
                  <c:v>10</c:v>
                </c:pt>
                <c:pt idx="159">
                  <c:v>10</c:v>
                </c:pt>
                <c:pt idx="160">
                  <c:v>10</c:v>
                </c:pt>
                <c:pt idx="161">
                  <c:v>10</c:v>
                </c:pt>
                <c:pt idx="162">
                  <c:v>15</c:v>
                </c:pt>
                <c:pt idx="163">
                  <c:v>15</c:v>
                </c:pt>
                <c:pt idx="164">
                  <c:v>15</c:v>
                </c:pt>
                <c:pt idx="165">
                  <c:v>15</c:v>
                </c:pt>
                <c:pt idx="166">
                  <c:v>15</c:v>
                </c:pt>
                <c:pt idx="167">
                  <c:v>20</c:v>
                </c:pt>
                <c:pt idx="168">
                  <c:v>25</c:v>
                </c:pt>
                <c:pt idx="169">
                  <c:v>30</c:v>
                </c:pt>
                <c:pt idx="170">
                  <c:v>33</c:v>
                </c:pt>
                <c:pt idx="171">
                  <c:v>40</c:v>
                </c:pt>
                <c:pt idx="172">
                  <c:v>50</c:v>
                </c:pt>
                <c:pt idx="173">
                  <c:v>50</c:v>
                </c:pt>
                <c:pt idx="174">
                  <c:v>60</c:v>
                </c:pt>
                <c:pt idx="175">
                  <c:v>62.5</c:v>
                </c:pt>
                <c:pt idx="176">
                  <c:v>65</c:v>
                </c:pt>
                <c:pt idx="177">
                  <c:v>65</c:v>
                </c:pt>
                <c:pt idx="178">
                  <c:v>60</c:v>
                </c:pt>
                <c:pt idx="179">
                  <c:v>65</c:v>
                </c:pt>
                <c:pt idx="180">
                  <c:v>65</c:v>
                </c:pt>
                <c:pt idx="181">
                  <c:v>65</c:v>
                </c:pt>
                <c:pt idx="182">
                  <c:v>65</c:v>
                </c:pt>
                <c:pt idx="183">
                  <c:v>60</c:v>
                </c:pt>
                <c:pt idx="184">
                  <c:v>60</c:v>
                </c:pt>
                <c:pt idx="185">
                  <c:v>55</c:v>
                </c:pt>
                <c:pt idx="186">
                  <c:v>55</c:v>
                </c:pt>
                <c:pt idx="187">
                  <c:v>50</c:v>
                </c:pt>
                <c:pt idx="188">
                  <c:v>50</c:v>
                </c:pt>
                <c:pt idx="189">
                  <c:v>45</c:v>
                </c:pt>
                <c:pt idx="190">
                  <c:v>40</c:v>
                </c:pt>
                <c:pt idx="191">
                  <c:v>35</c:v>
                </c:pt>
                <c:pt idx="192">
                  <c:v>30</c:v>
                </c:pt>
                <c:pt idx="193">
                  <c:v>30</c:v>
                </c:pt>
                <c:pt idx="194">
                  <c:v>30</c:v>
                </c:pt>
                <c:pt idx="195">
                  <c:v>30</c:v>
                </c:pt>
                <c:pt idx="196">
                  <c:v>30</c:v>
                </c:pt>
                <c:pt idx="197">
                  <c:v>30</c:v>
                </c:pt>
              </c:numCache>
            </c:numRef>
          </c:val>
          <c:extLst>
            <c:ext xmlns:c16="http://schemas.microsoft.com/office/drawing/2014/chart" uri="{C3380CC4-5D6E-409C-BE32-E72D297353CC}">
              <c16:uniqueId val="{00000000-5CF5-4B4C-8C32-E064933517DD}"/>
            </c:ext>
          </c:extLst>
        </c:ser>
        <c:dLbls>
          <c:showLegendKey val="0"/>
          <c:showVal val="0"/>
          <c:showCatName val="0"/>
          <c:showSerName val="0"/>
          <c:showPercent val="0"/>
          <c:showBubbleSize val="0"/>
        </c:dLbls>
        <c:gapWidth val="219"/>
        <c:overlap val="-27"/>
        <c:axId val="609197967"/>
        <c:axId val="609193807"/>
      </c:barChart>
      <c:barChart>
        <c:barDir val="col"/>
        <c:grouping val="clustered"/>
        <c:varyColors val="0"/>
        <c:ser>
          <c:idx val="1"/>
          <c:order val="0"/>
          <c:tx>
            <c:v>US Recessions</c:v>
          </c:tx>
          <c:spPr>
            <a:solidFill>
              <a:srgbClr val="FF0000">
                <a:alpha val="50000"/>
              </a:srgbClr>
            </a:solidFill>
            <a:ln>
              <a:noFill/>
            </a:ln>
            <a:effectLst/>
          </c:spPr>
          <c:invertIfNegative val="0"/>
          <c:cat>
            <c:numRef>
              <c:f>'[2022 Outlook Data.xlsx]RecessionData'!$A$7:$A$500</c:f>
              <c:numCache>
                <c:formatCode>m/d/yyyy</c:formatCode>
                <c:ptCount val="494"/>
                <c:pt idx="0">
                  <c:v>39568</c:v>
                </c:pt>
                <c:pt idx="1">
                  <c:v>39598</c:v>
                </c:pt>
                <c:pt idx="2">
                  <c:v>39629</c:v>
                </c:pt>
                <c:pt idx="3">
                  <c:v>39660</c:v>
                </c:pt>
                <c:pt idx="4">
                  <c:v>39689</c:v>
                </c:pt>
                <c:pt idx="5">
                  <c:v>39721</c:v>
                </c:pt>
                <c:pt idx="6">
                  <c:v>39752</c:v>
                </c:pt>
                <c:pt idx="7">
                  <c:v>39780</c:v>
                </c:pt>
                <c:pt idx="8">
                  <c:v>39813</c:v>
                </c:pt>
                <c:pt idx="9">
                  <c:v>39843</c:v>
                </c:pt>
                <c:pt idx="10">
                  <c:v>39871</c:v>
                </c:pt>
                <c:pt idx="11">
                  <c:v>39903</c:v>
                </c:pt>
                <c:pt idx="12">
                  <c:v>39933</c:v>
                </c:pt>
                <c:pt idx="13">
                  <c:v>39962</c:v>
                </c:pt>
                <c:pt idx="14">
                  <c:v>39994</c:v>
                </c:pt>
                <c:pt idx="15">
                  <c:v>40025</c:v>
                </c:pt>
                <c:pt idx="16">
                  <c:v>40056</c:v>
                </c:pt>
                <c:pt idx="17">
                  <c:v>40086</c:v>
                </c:pt>
                <c:pt idx="18">
                  <c:v>40116</c:v>
                </c:pt>
                <c:pt idx="19">
                  <c:v>40147</c:v>
                </c:pt>
                <c:pt idx="20">
                  <c:v>40178</c:v>
                </c:pt>
                <c:pt idx="21">
                  <c:v>40207</c:v>
                </c:pt>
                <c:pt idx="22">
                  <c:v>40235</c:v>
                </c:pt>
                <c:pt idx="23">
                  <c:v>40268</c:v>
                </c:pt>
                <c:pt idx="24">
                  <c:v>40298</c:v>
                </c:pt>
                <c:pt idx="25">
                  <c:v>40329</c:v>
                </c:pt>
                <c:pt idx="26">
                  <c:v>40359</c:v>
                </c:pt>
                <c:pt idx="27">
                  <c:v>40389</c:v>
                </c:pt>
                <c:pt idx="28">
                  <c:v>40421</c:v>
                </c:pt>
                <c:pt idx="29">
                  <c:v>40451</c:v>
                </c:pt>
                <c:pt idx="30">
                  <c:v>40480</c:v>
                </c:pt>
                <c:pt idx="31">
                  <c:v>40512</c:v>
                </c:pt>
                <c:pt idx="32">
                  <c:v>40543</c:v>
                </c:pt>
                <c:pt idx="33">
                  <c:v>40574</c:v>
                </c:pt>
                <c:pt idx="34">
                  <c:v>40602</c:v>
                </c:pt>
                <c:pt idx="35">
                  <c:v>40633</c:v>
                </c:pt>
                <c:pt idx="36">
                  <c:v>40662</c:v>
                </c:pt>
                <c:pt idx="37">
                  <c:v>40694</c:v>
                </c:pt>
                <c:pt idx="38">
                  <c:v>40724</c:v>
                </c:pt>
                <c:pt idx="39">
                  <c:v>40753</c:v>
                </c:pt>
                <c:pt idx="40">
                  <c:v>40786</c:v>
                </c:pt>
                <c:pt idx="41">
                  <c:v>40816</c:v>
                </c:pt>
                <c:pt idx="42">
                  <c:v>40847</c:v>
                </c:pt>
                <c:pt idx="43">
                  <c:v>40877</c:v>
                </c:pt>
                <c:pt idx="44">
                  <c:v>40907</c:v>
                </c:pt>
                <c:pt idx="45">
                  <c:v>40939</c:v>
                </c:pt>
                <c:pt idx="46">
                  <c:v>40968</c:v>
                </c:pt>
                <c:pt idx="47">
                  <c:v>40998</c:v>
                </c:pt>
                <c:pt idx="48">
                  <c:v>41029</c:v>
                </c:pt>
                <c:pt idx="49">
                  <c:v>41060</c:v>
                </c:pt>
                <c:pt idx="50">
                  <c:v>41089</c:v>
                </c:pt>
                <c:pt idx="51">
                  <c:v>41121</c:v>
                </c:pt>
                <c:pt idx="52">
                  <c:v>41152</c:v>
                </c:pt>
                <c:pt idx="53">
                  <c:v>41180</c:v>
                </c:pt>
                <c:pt idx="54">
                  <c:v>41213</c:v>
                </c:pt>
                <c:pt idx="55">
                  <c:v>41243</c:v>
                </c:pt>
                <c:pt idx="56">
                  <c:v>41274</c:v>
                </c:pt>
                <c:pt idx="57">
                  <c:v>41305</c:v>
                </c:pt>
                <c:pt idx="58">
                  <c:v>41333</c:v>
                </c:pt>
                <c:pt idx="59">
                  <c:v>41362</c:v>
                </c:pt>
                <c:pt idx="60">
                  <c:v>41394</c:v>
                </c:pt>
                <c:pt idx="61">
                  <c:v>41425</c:v>
                </c:pt>
                <c:pt idx="62">
                  <c:v>41453</c:v>
                </c:pt>
                <c:pt idx="63">
                  <c:v>41486</c:v>
                </c:pt>
                <c:pt idx="64">
                  <c:v>41516</c:v>
                </c:pt>
                <c:pt idx="65">
                  <c:v>41547</c:v>
                </c:pt>
                <c:pt idx="66">
                  <c:v>41578</c:v>
                </c:pt>
                <c:pt idx="67">
                  <c:v>41607</c:v>
                </c:pt>
                <c:pt idx="68">
                  <c:v>41639</c:v>
                </c:pt>
                <c:pt idx="69">
                  <c:v>41670</c:v>
                </c:pt>
                <c:pt idx="70">
                  <c:v>41698</c:v>
                </c:pt>
                <c:pt idx="71">
                  <c:v>41729</c:v>
                </c:pt>
                <c:pt idx="72">
                  <c:v>41759</c:v>
                </c:pt>
                <c:pt idx="73">
                  <c:v>41789</c:v>
                </c:pt>
                <c:pt idx="74">
                  <c:v>41820</c:v>
                </c:pt>
                <c:pt idx="75">
                  <c:v>41851</c:v>
                </c:pt>
                <c:pt idx="76">
                  <c:v>41880</c:v>
                </c:pt>
                <c:pt idx="77">
                  <c:v>41912</c:v>
                </c:pt>
                <c:pt idx="78">
                  <c:v>41943</c:v>
                </c:pt>
                <c:pt idx="79">
                  <c:v>41971</c:v>
                </c:pt>
                <c:pt idx="80">
                  <c:v>42004</c:v>
                </c:pt>
                <c:pt idx="81">
                  <c:v>42034</c:v>
                </c:pt>
                <c:pt idx="82">
                  <c:v>42062</c:v>
                </c:pt>
                <c:pt idx="83">
                  <c:v>42094</c:v>
                </c:pt>
                <c:pt idx="84">
                  <c:v>42124</c:v>
                </c:pt>
                <c:pt idx="85">
                  <c:v>42153</c:v>
                </c:pt>
                <c:pt idx="86">
                  <c:v>42185</c:v>
                </c:pt>
                <c:pt idx="87">
                  <c:v>42216</c:v>
                </c:pt>
                <c:pt idx="88">
                  <c:v>42247</c:v>
                </c:pt>
                <c:pt idx="89">
                  <c:v>42277</c:v>
                </c:pt>
                <c:pt idx="90">
                  <c:v>42307</c:v>
                </c:pt>
                <c:pt idx="91">
                  <c:v>42338</c:v>
                </c:pt>
                <c:pt idx="92">
                  <c:v>42369</c:v>
                </c:pt>
                <c:pt idx="93">
                  <c:v>42398</c:v>
                </c:pt>
                <c:pt idx="94">
                  <c:v>42429</c:v>
                </c:pt>
                <c:pt idx="95">
                  <c:v>42460</c:v>
                </c:pt>
                <c:pt idx="96">
                  <c:v>42489</c:v>
                </c:pt>
                <c:pt idx="97">
                  <c:v>42521</c:v>
                </c:pt>
                <c:pt idx="98">
                  <c:v>42551</c:v>
                </c:pt>
                <c:pt idx="99">
                  <c:v>42580</c:v>
                </c:pt>
                <c:pt idx="100">
                  <c:v>42613</c:v>
                </c:pt>
                <c:pt idx="101">
                  <c:v>42643</c:v>
                </c:pt>
                <c:pt idx="102">
                  <c:v>42674</c:v>
                </c:pt>
                <c:pt idx="103">
                  <c:v>42704</c:v>
                </c:pt>
                <c:pt idx="104">
                  <c:v>42734</c:v>
                </c:pt>
                <c:pt idx="105">
                  <c:v>42766</c:v>
                </c:pt>
                <c:pt idx="106">
                  <c:v>42794</c:v>
                </c:pt>
                <c:pt idx="107">
                  <c:v>42825</c:v>
                </c:pt>
                <c:pt idx="108">
                  <c:v>42853</c:v>
                </c:pt>
                <c:pt idx="109">
                  <c:v>42886</c:v>
                </c:pt>
                <c:pt idx="110">
                  <c:v>42916</c:v>
                </c:pt>
                <c:pt idx="111">
                  <c:v>42947</c:v>
                </c:pt>
                <c:pt idx="112">
                  <c:v>42978</c:v>
                </c:pt>
                <c:pt idx="113">
                  <c:v>43007</c:v>
                </c:pt>
                <c:pt idx="114">
                  <c:v>43039</c:v>
                </c:pt>
                <c:pt idx="115">
                  <c:v>43069</c:v>
                </c:pt>
                <c:pt idx="116">
                  <c:v>43098</c:v>
                </c:pt>
                <c:pt idx="117">
                  <c:v>43131</c:v>
                </c:pt>
                <c:pt idx="118">
                  <c:v>43159</c:v>
                </c:pt>
                <c:pt idx="119">
                  <c:v>43189</c:v>
                </c:pt>
                <c:pt idx="120">
                  <c:v>43220</c:v>
                </c:pt>
                <c:pt idx="121">
                  <c:v>43251</c:v>
                </c:pt>
                <c:pt idx="122">
                  <c:v>43280</c:v>
                </c:pt>
                <c:pt idx="123">
                  <c:v>43312</c:v>
                </c:pt>
                <c:pt idx="124">
                  <c:v>43343</c:v>
                </c:pt>
                <c:pt idx="125">
                  <c:v>43371</c:v>
                </c:pt>
                <c:pt idx="126">
                  <c:v>43404</c:v>
                </c:pt>
                <c:pt idx="127">
                  <c:v>43434</c:v>
                </c:pt>
                <c:pt idx="128">
                  <c:v>43465</c:v>
                </c:pt>
                <c:pt idx="129">
                  <c:v>43496</c:v>
                </c:pt>
                <c:pt idx="130">
                  <c:v>43524</c:v>
                </c:pt>
                <c:pt idx="131">
                  <c:v>43553</c:v>
                </c:pt>
                <c:pt idx="132">
                  <c:v>43585</c:v>
                </c:pt>
                <c:pt idx="133">
                  <c:v>43616</c:v>
                </c:pt>
                <c:pt idx="134">
                  <c:v>43644</c:v>
                </c:pt>
                <c:pt idx="135">
                  <c:v>43677</c:v>
                </c:pt>
                <c:pt idx="136">
                  <c:v>43707</c:v>
                </c:pt>
                <c:pt idx="137">
                  <c:v>43738</c:v>
                </c:pt>
                <c:pt idx="138">
                  <c:v>43769</c:v>
                </c:pt>
                <c:pt idx="139">
                  <c:v>43798</c:v>
                </c:pt>
                <c:pt idx="140">
                  <c:v>43830</c:v>
                </c:pt>
                <c:pt idx="141">
                  <c:v>43861</c:v>
                </c:pt>
                <c:pt idx="142">
                  <c:v>43889</c:v>
                </c:pt>
                <c:pt idx="143">
                  <c:v>43921</c:v>
                </c:pt>
                <c:pt idx="144">
                  <c:v>43951</c:v>
                </c:pt>
                <c:pt idx="145">
                  <c:v>43980</c:v>
                </c:pt>
                <c:pt idx="146">
                  <c:v>44012</c:v>
                </c:pt>
                <c:pt idx="147">
                  <c:v>44043</c:v>
                </c:pt>
                <c:pt idx="148">
                  <c:v>44074</c:v>
                </c:pt>
                <c:pt idx="149">
                  <c:v>44104</c:v>
                </c:pt>
                <c:pt idx="150">
                  <c:v>44134</c:v>
                </c:pt>
                <c:pt idx="151">
                  <c:v>44165</c:v>
                </c:pt>
                <c:pt idx="152">
                  <c:v>44196</c:v>
                </c:pt>
                <c:pt idx="153">
                  <c:v>44225</c:v>
                </c:pt>
                <c:pt idx="154">
                  <c:v>44253</c:v>
                </c:pt>
                <c:pt idx="155">
                  <c:v>44286</c:v>
                </c:pt>
                <c:pt idx="156">
                  <c:v>44316</c:v>
                </c:pt>
                <c:pt idx="157">
                  <c:v>44347</c:v>
                </c:pt>
                <c:pt idx="158">
                  <c:v>44377</c:v>
                </c:pt>
                <c:pt idx="159">
                  <c:v>44407</c:v>
                </c:pt>
                <c:pt idx="160">
                  <c:v>44439</c:v>
                </c:pt>
                <c:pt idx="161">
                  <c:v>44469</c:v>
                </c:pt>
                <c:pt idx="162">
                  <c:v>44498</c:v>
                </c:pt>
                <c:pt idx="163">
                  <c:v>44530</c:v>
                </c:pt>
                <c:pt idx="164">
                  <c:v>44561</c:v>
                </c:pt>
                <c:pt idx="165">
                  <c:v>44592</c:v>
                </c:pt>
                <c:pt idx="166">
                  <c:v>44620</c:v>
                </c:pt>
                <c:pt idx="167">
                  <c:v>44651</c:v>
                </c:pt>
                <c:pt idx="168">
                  <c:v>44680</c:v>
                </c:pt>
                <c:pt idx="169">
                  <c:v>44712</c:v>
                </c:pt>
                <c:pt idx="170">
                  <c:v>44742</c:v>
                </c:pt>
                <c:pt idx="171">
                  <c:v>44771</c:v>
                </c:pt>
                <c:pt idx="172">
                  <c:v>44804</c:v>
                </c:pt>
                <c:pt idx="173">
                  <c:v>44834</c:v>
                </c:pt>
                <c:pt idx="174">
                  <c:v>44865</c:v>
                </c:pt>
                <c:pt idx="175">
                  <c:v>44895</c:v>
                </c:pt>
                <c:pt idx="176">
                  <c:v>44925</c:v>
                </c:pt>
                <c:pt idx="177">
                  <c:v>44957</c:v>
                </c:pt>
                <c:pt idx="178">
                  <c:v>44985</c:v>
                </c:pt>
                <c:pt idx="179">
                  <c:v>45016</c:v>
                </c:pt>
                <c:pt idx="180">
                  <c:v>45044</c:v>
                </c:pt>
                <c:pt idx="181">
                  <c:v>45077</c:v>
                </c:pt>
                <c:pt idx="182">
                  <c:v>45107</c:v>
                </c:pt>
                <c:pt idx="183">
                  <c:v>45138</c:v>
                </c:pt>
                <c:pt idx="184">
                  <c:v>45169</c:v>
                </c:pt>
                <c:pt idx="185">
                  <c:v>45198</c:v>
                </c:pt>
                <c:pt idx="186">
                  <c:v>45230</c:v>
                </c:pt>
                <c:pt idx="187">
                  <c:v>45260</c:v>
                </c:pt>
                <c:pt idx="188">
                  <c:v>45289</c:v>
                </c:pt>
                <c:pt idx="189">
                  <c:v>45322</c:v>
                </c:pt>
                <c:pt idx="190">
                  <c:v>45351</c:v>
                </c:pt>
                <c:pt idx="191">
                  <c:v>45380</c:v>
                </c:pt>
                <c:pt idx="192">
                  <c:v>45412</c:v>
                </c:pt>
                <c:pt idx="193">
                  <c:v>45443</c:v>
                </c:pt>
                <c:pt idx="194">
                  <c:v>45471</c:v>
                </c:pt>
                <c:pt idx="195">
                  <c:v>45504</c:v>
                </c:pt>
                <c:pt idx="196">
                  <c:v>45534</c:v>
                </c:pt>
                <c:pt idx="197">
                  <c:v>45565</c:v>
                </c:pt>
              </c:numCache>
            </c:numRef>
          </c:cat>
          <c:val>
            <c:numRef>
              <c:f>'[2022 Outlook Data.xlsx]RecessionData'!$C$7:$C$500</c:f>
              <c:numCache>
                <c:formatCode>General</c:formatCode>
                <c:ptCount val="49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1</c:v>
                </c:pt>
                <c:pt idx="143">
                  <c:v>1</c:v>
                </c:pt>
                <c:pt idx="144">
                  <c:v>1</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numCache>
            </c:numRef>
          </c:val>
          <c:extLst>
            <c:ext xmlns:c16="http://schemas.microsoft.com/office/drawing/2014/chart" uri="{C3380CC4-5D6E-409C-BE32-E72D297353CC}">
              <c16:uniqueId val="{00000001-5CF5-4B4C-8C32-E064933517DD}"/>
            </c:ext>
          </c:extLst>
        </c:ser>
        <c:dLbls>
          <c:showLegendKey val="0"/>
          <c:showVal val="0"/>
          <c:showCatName val="0"/>
          <c:showSerName val="0"/>
          <c:showPercent val="0"/>
          <c:showBubbleSize val="0"/>
        </c:dLbls>
        <c:gapWidth val="0"/>
        <c:axId val="1021835007"/>
        <c:axId val="1754497071"/>
      </c:barChart>
      <c:dateAx>
        <c:axId val="609197967"/>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193807"/>
        <c:crosses val="autoZero"/>
        <c:auto val="1"/>
        <c:lblOffset val="100"/>
        <c:baseTimeUnit val="months"/>
        <c:majorUnit val="12"/>
        <c:majorTimeUnit val="months"/>
      </c:dateAx>
      <c:valAx>
        <c:axId val="609193807"/>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197967"/>
        <c:crosses val="autoZero"/>
        <c:crossBetween val="between"/>
      </c:valAx>
      <c:valAx>
        <c:axId val="1754497071"/>
        <c:scaling>
          <c:orientation val="minMax"/>
          <c:max val="1"/>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1021835007"/>
        <c:crosses val="max"/>
        <c:crossBetween val="between"/>
      </c:valAx>
      <c:dateAx>
        <c:axId val="1021835007"/>
        <c:scaling>
          <c:orientation val="minMax"/>
        </c:scaling>
        <c:delete val="1"/>
        <c:axPos val="b"/>
        <c:numFmt formatCode="m/d/yyyy" sourceLinked="1"/>
        <c:majorTickMark val="out"/>
        <c:minorTickMark val="none"/>
        <c:tickLblPos val="nextTo"/>
        <c:crossAx val="1754497071"/>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t" anchorCtr="0"/>
          <a:lstStyle/>
          <a:p>
            <a:pPr>
              <a:defRPr sz="1600" b="0" i="0" u="none" strike="noStrike" kern="1200" spc="0" baseline="0">
                <a:solidFill>
                  <a:schemeClr val="tx1">
                    <a:lumMod val="65000"/>
                    <a:lumOff val="35000"/>
                  </a:schemeClr>
                </a:solidFill>
                <a:latin typeface="+mn-lt"/>
                <a:ea typeface="+mn-ea"/>
                <a:cs typeface="+mn-cs"/>
              </a:defRPr>
            </a:pPr>
            <a:r>
              <a:rPr lang="en-US"/>
              <a:t>UST Yield</a:t>
            </a:r>
            <a:r>
              <a:rPr lang="en-US" baseline="0"/>
              <a:t> Curve</a:t>
            </a:r>
            <a:endParaRPr lang="en-US"/>
          </a:p>
        </c:rich>
      </c:tx>
      <c:layout>
        <c:manualLayout>
          <c:xMode val="edge"/>
          <c:yMode val="edge"/>
          <c:x val="4.1161173748685683E-3"/>
          <c:y val="1.0090555986456726E-2"/>
        </c:manualLayout>
      </c:layout>
      <c:overlay val="0"/>
      <c:spPr>
        <a:noFill/>
        <a:ln>
          <a:noFill/>
        </a:ln>
        <a:effectLst/>
      </c:spPr>
      <c:txPr>
        <a:bodyPr rot="0" spcFirstLastPara="1" vertOverflow="ellipsis" vert="horz" wrap="square" anchor="t" anchorCtr="0"/>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5241666762089065E-2"/>
          <c:y val="0.16920524522479727"/>
          <c:w val="0.94224273167603712"/>
          <c:h val="0.70639176935659198"/>
        </c:manualLayout>
      </c:layout>
      <c:barChart>
        <c:barDir val="col"/>
        <c:grouping val="stacked"/>
        <c:varyColors val="0"/>
        <c:ser>
          <c:idx val="0"/>
          <c:order val="0"/>
          <c:tx>
            <c:strRef>
              <c:f>'[2022 Outlook Data.xlsx]BBData'!$R$8</c:f>
              <c:strCache>
                <c:ptCount val="1"/>
                <c:pt idx="0">
                  <c:v>Low</c:v>
                </c:pt>
              </c:strCache>
            </c:strRef>
          </c:tx>
          <c:spPr>
            <a:noFill/>
            <a:ln>
              <a:noFill/>
            </a:ln>
            <a:effectLst/>
          </c:spPr>
          <c:invertIfNegative val="1"/>
          <c:dPt>
            <c:idx val="1"/>
            <c:invertIfNegative val="0"/>
            <c:bubble3D val="0"/>
            <c:spPr>
              <a:noFill/>
              <a:ln>
                <a:noFill/>
              </a:ln>
              <a:effectLst/>
            </c:spPr>
            <c:extLst>
              <c:ext xmlns:c16="http://schemas.microsoft.com/office/drawing/2014/chart" uri="{C3380CC4-5D6E-409C-BE32-E72D297353CC}">
                <c16:uniqueId val="{00000001-B91B-439F-BB32-4AEDA3D8CBCE}"/>
              </c:ext>
            </c:extLst>
          </c:dPt>
          <c:dPt>
            <c:idx val="2"/>
            <c:invertIfNegative val="0"/>
            <c:bubble3D val="0"/>
            <c:spPr>
              <a:noFill/>
              <a:ln>
                <a:noFill/>
              </a:ln>
              <a:effectLst/>
            </c:spPr>
            <c:extLst>
              <c:ext xmlns:c16="http://schemas.microsoft.com/office/drawing/2014/chart" uri="{C3380CC4-5D6E-409C-BE32-E72D297353CC}">
                <c16:uniqueId val="{00000003-B91B-439F-BB32-4AEDA3D8CBCE}"/>
              </c:ext>
            </c:extLst>
          </c:dPt>
          <c:cat>
            <c:strRef>
              <c:f>'[2022 Outlook Data.xlsx]BBData'!$S$7:$AA$7</c:f>
              <c:strCache>
                <c:ptCount val="9"/>
                <c:pt idx="0">
                  <c:v>Fed Funds</c:v>
                </c:pt>
                <c:pt idx="1">
                  <c:v>3 mo</c:v>
                </c:pt>
                <c:pt idx="2">
                  <c:v>6 mo</c:v>
                </c:pt>
                <c:pt idx="3">
                  <c:v>12 mo</c:v>
                </c:pt>
                <c:pt idx="4">
                  <c:v>2 yr</c:v>
                </c:pt>
                <c:pt idx="5">
                  <c:v>3 yr</c:v>
                </c:pt>
                <c:pt idx="6">
                  <c:v>5 yr</c:v>
                </c:pt>
                <c:pt idx="7">
                  <c:v>7 yr</c:v>
                </c:pt>
                <c:pt idx="8">
                  <c:v>10 yr</c:v>
                </c:pt>
              </c:strCache>
            </c:strRef>
          </c:cat>
          <c:val>
            <c:numRef>
              <c:f>'[2022 Outlook Data.xlsx]BBData'!$S$8:$AA$8</c:f>
              <c:numCache>
                <c:formatCode>_(* #,##0.00_);_(* \(#,##0.00\);_(* "-"??_);_(@_)</c:formatCode>
                <c:ptCount val="9"/>
                <c:pt idx="0">
                  <c:v>4.8099999999999996</c:v>
                </c:pt>
                <c:pt idx="1">
                  <c:v>4.5922000000000001</c:v>
                </c:pt>
                <c:pt idx="2">
                  <c:v>4.3613</c:v>
                </c:pt>
                <c:pt idx="3">
                  <c:v>3.8915000000000002</c:v>
                </c:pt>
                <c:pt idx="4">
                  <c:v>3.5379</c:v>
                </c:pt>
                <c:pt idx="5">
                  <c:v>3.4108999999999998</c:v>
                </c:pt>
                <c:pt idx="6">
                  <c:v>3.4018999999999999</c:v>
                </c:pt>
                <c:pt idx="7">
                  <c:v>3.4971999999999999</c:v>
                </c:pt>
                <c:pt idx="8">
                  <c:v>3.6175999999999999</c:v>
                </c:pt>
              </c:numCache>
            </c:numRef>
          </c:val>
          <c:extLst>
            <c:ext xmlns:c16="http://schemas.microsoft.com/office/drawing/2014/chart" uri="{C3380CC4-5D6E-409C-BE32-E72D297353CC}">
              <c16:uniqueId val="{00000004-B91B-439F-BB32-4AEDA3D8CBCE}"/>
            </c:ext>
          </c:extLst>
        </c:ser>
        <c:ser>
          <c:idx val="1"/>
          <c:order val="1"/>
          <c:tx>
            <c:strRef>
              <c:f>'[2022 Outlook Data.xlsx]BBData'!$R$11</c:f>
              <c:strCache>
                <c:ptCount val="1"/>
                <c:pt idx="0">
                  <c:v>Trading Range</c:v>
                </c:pt>
              </c:strCache>
            </c:strRef>
          </c:tx>
          <c:spPr>
            <a:solidFill>
              <a:sysClr val="window" lastClr="FFFFFF">
                <a:lumMod val="75000"/>
              </a:sysClr>
            </a:solidFill>
            <a:ln>
              <a:noFill/>
            </a:ln>
            <a:effectLst/>
          </c:spPr>
          <c:invertIfNegative val="0"/>
          <c:cat>
            <c:strRef>
              <c:f>'[2022 Outlook Data.xlsx]BBData'!$S$7:$AA$7</c:f>
              <c:strCache>
                <c:ptCount val="9"/>
                <c:pt idx="0">
                  <c:v>Fed Funds</c:v>
                </c:pt>
                <c:pt idx="1">
                  <c:v>3 mo</c:v>
                </c:pt>
                <c:pt idx="2">
                  <c:v>6 mo</c:v>
                </c:pt>
                <c:pt idx="3">
                  <c:v>12 mo</c:v>
                </c:pt>
                <c:pt idx="4">
                  <c:v>2 yr</c:v>
                </c:pt>
                <c:pt idx="5">
                  <c:v>3 yr</c:v>
                </c:pt>
                <c:pt idx="6">
                  <c:v>5 yr</c:v>
                </c:pt>
                <c:pt idx="7">
                  <c:v>7 yr</c:v>
                </c:pt>
                <c:pt idx="8">
                  <c:v>10 yr</c:v>
                </c:pt>
              </c:strCache>
            </c:strRef>
          </c:cat>
          <c:val>
            <c:numRef>
              <c:f>'[2022 Outlook Data.xlsx]BBData'!$S$11:$AA$11</c:f>
              <c:numCache>
                <c:formatCode>_(* #,##0.00_);_(* \(#,##0.00\);_(* "-"??_);_(@_)</c:formatCode>
                <c:ptCount val="9"/>
                <c:pt idx="0">
                  <c:v>0.5</c:v>
                </c:pt>
                <c:pt idx="1">
                  <c:v>0.79019999999999957</c:v>
                </c:pt>
                <c:pt idx="2">
                  <c:v>0.95709999999999962</c:v>
                </c:pt>
                <c:pt idx="3">
                  <c:v>1.2125999999999997</c:v>
                </c:pt>
                <c:pt idx="4">
                  <c:v>1.2177000000000002</c:v>
                </c:pt>
                <c:pt idx="5">
                  <c:v>1.1646999999999998</c:v>
                </c:pt>
                <c:pt idx="6">
                  <c:v>1.0241000000000002</c:v>
                </c:pt>
                <c:pt idx="7">
                  <c:v>0.93630000000000058</c:v>
                </c:pt>
                <c:pt idx="8">
                  <c:v>0.84369999999999967</c:v>
                </c:pt>
              </c:numCache>
            </c:numRef>
          </c:val>
          <c:extLst>
            <c:ext xmlns:c16="http://schemas.microsoft.com/office/drawing/2014/chart" uri="{C3380CC4-5D6E-409C-BE32-E72D297353CC}">
              <c16:uniqueId val="{00000005-B91B-439F-BB32-4AEDA3D8CBCE}"/>
            </c:ext>
          </c:extLst>
        </c:ser>
        <c:dLbls>
          <c:showLegendKey val="0"/>
          <c:showVal val="0"/>
          <c:showCatName val="0"/>
          <c:showSerName val="0"/>
          <c:showPercent val="0"/>
          <c:showBubbleSize val="0"/>
        </c:dLbls>
        <c:gapWidth val="150"/>
        <c:overlap val="100"/>
        <c:axId val="1240229408"/>
        <c:axId val="1240229736"/>
      </c:barChart>
      <c:lineChart>
        <c:grouping val="standard"/>
        <c:varyColors val="0"/>
        <c:ser>
          <c:idx val="2"/>
          <c:order val="2"/>
          <c:tx>
            <c:strRef>
              <c:f>'[2022 Outlook Data.xlsx]BBData'!$R$12</c:f>
              <c:strCache>
                <c:ptCount val="1"/>
                <c:pt idx="0">
                  <c:v>7/1/2024</c:v>
                </c:pt>
              </c:strCache>
            </c:strRef>
          </c:tx>
          <c:spPr>
            <a:ln w="28575" cap="rnd">
              <a:solidFill>
                <a:srgbClr val="4472C4">
                  <a:lumMod val="75000"/>
                </a:srgbClr>
              </a:solidFill>
              <a:round/>
            </a:ln>
            <a:effectLst/>
          </c:spPr>
          <c:marker>
            <c:symbol val="circle"/>
            <c:size val="5"/>
            <c:spPr>
              <a:solidFill>
                <a:srgbClr val="4472C4">
                  <a:lumMod val="75000"/>
                </a:srgbClr>
              </a:solidFill>
              <a:ln w="9525">
                <a:noFill/>
              </a:ln>
              <a:effectLst/>
            </c:spPr>
          </c:marker>
          <c:cat>
            <c:strRef>
              <c:f>'[2022 Outlook Data.xlsx]BBData'!$S$7:$AA$7</c:f>
              <c:strCache>
                <c:ptCount val="9"/>
                <c:pt idx="0">
                  <c:v>Fed Funds</c:v>
                </c:pt>
                <c:pt idx="1">
                  <c:v>3 mo</c:v>
                </c:pt>
                <c:pt idx="2">
                  <c:v>6 mo</c:v>
                </c:pt>
                <c:pt idx="3">
                  <c:v>12 mo</c:v>
                </c:pt>
                <c:pt idx="4">
                  <c:v>2 yr</c:v>
                </c:pt>
                <c:pt idx="5">
                  <c:v>3 yr</c:v>
                </c:pt>
                <c:pt idx="6">
                  <c:v>5 yr</c:v>
                </c:pt>
                <c:pt idx="7">
                  <c:v>7 yr</c:v>
                </c:pt>
                <c:pt idx="8">
                  <c:v>10 yr</c:v>
                </c:pt>
              </c:strCache>
            </c:strRef>
          </c:cat>
          <c:val>
            <c:numRef>
              <c:f>'[2022 Outlook Data.xlsx]BBData'!$S$12:$AA$12</c:f>
              <c:numCache>
                <c:formatCode>_(* #,##0.00_);_(* \(#,##0.00\);_(* "-"??_);_(@_)</c:formatCode>
                <c:ptCount val="9"/>
                <c:pt idx="0">
                  <c:v>5.31</c:v>
                </c:pt>
                <c:pt idx="1">
                  <c:v>5.3567</c:v>
                </c:pt>
                <c:pt idx="2">
                  <c:v>5.3183999999999996</c:v>
                </c:pt>
                <c:pt idx="3">
                  <c:v>5.1040999999999999</c:v>
                </c:pt>
                <c:pt idx="4">
                  <c:v>4.7556000000000003</c:v>
                </c:pt>
                <c:pt idx="5">
                  <c:v>4.5755999999999997</c:v>
                </c:pt>
                <c:pt idx="6">
                  <c:v>4.4260000000000002</c:v>
                </c:pt>
                <c:pt idx="7">
                  <c:v>4.4335000000000004</c:v>
                </c:pt>
                <c:pt idx="8">
                  <c:v>4.4612999999999996</c:v>
                </c:pt>
              </c:numCache>
            </c:numRef>
          </c:val>
          <c:smooth val="0"/>
          <c:extLst>
            <c:ext xmlns:c16="http://schemas.microsoft.com/office/drawing/2014/chart" uri="{C3380CC4-5D6E-409C-BE32-E72D297353CC}">
              <c16:uniqueId val="{00000006-B91B-439F-BB32-4AEDA3D8CBCE}"/>
            </c:ext>
          </c:extLst>
        </c:ser>
        <c:ser>
          <c:idx val="3"/>
          <c:order val="3"/>
          <c:tx>
            <c:strRef>
              <c:f>'[2022 Outlook Data.xlsx]BBData'!$R$14</c:f>
              <c:strCache>
                <c:ptCount val="1"/>
                <c:pt idx="0">
                  <c:v>10/1/2024</c:v>
                </c:pt>
              </c:strCache>
            </c:strRef>
          </c:tx>
          <c:spPr>
            <a:ln w="28575" cap="rnd">
              <a:solidFill>
                <a:srgbClr val="70AD47">
                  <a:lumMod val="75000"/>
                </a:srgbClr>
              </a:solidFill>
              <a:round/>
            </a:ln>
            <a:effectLst/>
          </c:spPr>
          <c:marker>
            <c:symbol val="circle"/>
            <c:size val="5"/>
            <c:spPr>
              <a:solidFill>
                <a:srgbClr val="70AD47">
                  <a:lumMod val="75000"/>
                </a:srgbClr>
              </a:solidFill>
              <a:ln w="9525">
                <a:noFill/>
              </a:ln>
              <a:effectLst/>
            </c:spPr>
          </c:marker>
          <c:cat>
            <c:strRef>
              <c:f>'[2022 Outlook Data.xlsx]BBData'!$S$7:$AA$7</c:f>
              <c:strCache>
                <c:ptCount val="9"/>
                <c:pt idx="0">
                  <c:v>Fed Funds</c:v>
                </c:pt>
                <c:pt idx="1">
                  <c:v>3 mo</c:v>
                </c:pt>
                <c:pt idx="2">
                  <c:v>6 mo</c:v>
                </c:pt>
                <c:pt idx="3">
                  <c:v>12 mo</c:v>
                </c:pt>
                <c:pt idx="4">
                  <c:v>2 yr</c:v>
                </c:pt>
                <c:pt idx="5">
                  <c:v>3 yr</c:v>
                </c:pt>
                <c:pt idx="6">
                  <c:v>5 yr</c:v>
                </c:pt>
                <c:pt idx="7">
                  <c:v>7 yr</c:v>
                </c:pt>
                <c:pt idx="8">
                  <c:v>10 yr</c:v>
                </c:pt>
              </c:strCache>
            </c:strRef>
          </c:cat>
          <c:val>
            <c:numRef>
              <c:f>'[2022 Outlook Data.xlsx]BBData'!$S$14:$AA$14</c:f>
              <c:numCache>
                <c:formatCode>_(* #,##0.00_);_(* \(#,##0.00\);_(* "-"??_);_(@_)</c:formatCode>
                <c:ptCount val="9"/>
                <c:pt idx="0">
                  <c:v>4.8099999999999996</c:v>
                </c:pt>
                <c:pt idx="1">
                  <c:v>4.5922000000000001</c:v>
                </c:pt>
                <c:pt idx="2">
                  <c:v>4.3613</c:v>
                </c:pt>
                <c:pt idx="3">
                  <c:v>3.9750000000000001</c:v>
                </c:pt>
                <c:pt idx="4">
                  <c:v>3.6124999999999998</c:v>
                </c:pt>
                <c:pt idx="5">
                  <c:v>3.5177999999999998</c:v>
                </c:pt>
                <c:pt idx="6">
                  <c:v>3.5137</c:v>
                </c:pt>
                <c:pt idx="7">
                  <c:v>3.6019999999999999</c:v>
                </c:pt>
                <c:pt idx="8">
                  <c:v>3.7372000000000001</c:v>
                </c:pt>
              </c:numCache>
            </c:numRef>
          </c:val>
          <c:smooth val="0"/>
          <c:extLst>
            <c:ext xmlns:c16="http://schemas.microsoft.com/office/drawing/2014/chart" uri="{C3380CC4-5D6E-409C-BE32-E72D297353CC}">
              <c16:uniqueId val="{00000007-B91B-439F-BB32-4AEDA3D8CBCE}"/>
            </c:ext>
          </c:extLst>
        </c:ser>
        <c:dLbls>
          <c:showLegendKey val="0"/>
          <c:showVal val="0"/>
          <c:showCatName val="0"/>
          <c:showSerName val="0"/>
          <c:showPercent val="0"/>
          <c:showBubbleSize val="0"/>
        </c:dLbls>
        <c:marker val="1"/>
        <c:smooth val="0"/>
        <c:axId val="1240229408"/>
        <c:axId val="1240229736"/>
      </c:lineChart>
      <c:catAx>
        <c:axId val="1240229408"/>
        <c:scaling>
          <c:orientation val="minMax"/>
        </c:scaling>
        <c:delete val="0"/>
        <c:axPos val="b"/>
        <c:majorGridlines>
          <c:spPr>
            <a:ln w="9525" cap="flat" cmpd="sng" algn="ctr">
              <a:noFill/>
              <a:round/>
            </a:ln>
            <a:effectLst/>
          </c:spPr>
        </c:majorGridlines>
        <c:numFmt formatCode="General" sourceLinked="1"/>
        <c:majorTickMark val="out"/>
        <c:minorTickMark val="none"/>
        <c:tickLblPos val="low"/>
        <c:spPr>
          <a:noFill/>
          <a:ln w="9525" cap="flat" cmpd="sng" algn="ctr">
            <a:no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0229736"/>
        <c:crosses val="autoZero"/>
        <c:auto val="1"/>
        <c:lblAlgn val="ctr"/>
        <c:lblOffset val="100"/>
        <c:noMultiLvlLbl val="0"/>
      </c:catAx>
      <c:valAx>
        <c:axId val="1240229736"/>
        <c:scaling>
          <c:orientation val="minMax"/>
          <c:min val="3"/>
        </c:scaling>
        <c:delete val="0"/>
        <c:axPos val="l"/>
        <c:majorGridlines>
          <c:spPr>
            <a:ln w="9525" cap="flat" cmpd="sng" algn="ctr">
              <a:solidFill>
                <a:srgbClr val="A5A5A5"/>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0229408"/>
        <c:crosses val="autoZero"/>
        <c:crossBetween val="between"/>
        <c:majorUnit val="0.25"/>
      </c:valAx>
      <c:spPr>
        <a:noFill/>
        <a:ln>
          <a:noFill/>
        </a:ln>
        <a:effectLst/>
      </c:spPr>
    </c:plotArea>
    <c:legend>
      <c:legendPos val="tr"/>
      <c:legendEntry>
        <c:idx val="1"/>
        <c:delete val="1"/>
      </c:legendEntry>
      <c:layout>
        <c:manualLayout>
          <c:xMode val="edge"/>
          <c:yMode val="edge"/>
          <c:x val="0.62644111090867804"/>
          <c:y val="8.4936326126958644E-2"/>
          <c:w val="0.33854684835596344"/>
          <c:h val="7.97572698839896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Fed Funds Futures Implied Overnight Rates</a:t>
            </a:r>
          </a:p>
        </c:rich>
      </c:tx>
      <c:layout>
        <c:manualLayout>
          <c:xMode val="edge"/>
          <c:yMode val="edge"/>
          <c:x val="1.1147273302346434E-2"/>
          <c:y val="1.412677838103941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'[2022 Outlook Data.xlsx]BBData'!$LS$2</c:f>
              <c:strCache>
                <c:ptCount val="1"/>
                <c:pt idx="0">
                  <c:v>Fed Funds Futures</c:v>
                </c:pt>
              </c:strCache>
            </c:strRef>
          </c:tx>
          <c:spPr>
            <a:ln w="28575" cap="rnd">
              <a:solidFill>
                <a:schemeClr val="accent1">
                  <a:lumMod val="75000"/>
                </a:schemeClr>
              </a:solidFill>
              <a:round/>
            </a:ln>
            <a:effectLst/>
          </c:spPr>
          <c:marker>
            <c:symbol val="circle"/>
            <c:size val="5"/>
            <c:spPr>
              <a:solidFill>
                <a:schemeClr val="accent1">
                  <a:lumMod val="75000"/>
                </a:schemeClr>
              </a:solidFill>
              <a:ln w="9525">
                <a:noFill/>
              </a:ln>
              <a:effectLst/>
            </c:spPr>
          </c:marker>
          <c:cat>
            <c:numRef>
              <c:f>'[2022 Outlook Data.xlsx]BBData'!$LR$5:$LR$23</c:f>
              <c:numCache>
                <c:formatCode>m/d/yyyy</c:formatCode>
                <c:ptCount val="19"/>
                <c:pt idx="0">
                  <c:v>45553</c:v>
                </c:pt>
                <c:pt idx="1">
                  <c:v>45603</c:v>
                </c:pt>
                <c:pt idx="2">
                  <c:v>45644</c:v>
                </c:pt>
                <c:pt idx="3">
                  <c:v>45686</c:v>
                </c:pt>
                <c:pt idx="4">
                  <c:v>45735</c:v>
                </c:pt>
                <c:pt idx="5">
                  <c:v>45826</c:v>
                </c:pt>
                <c:pt idx="6">
                  <c:v>45868</c:v>
                </c:pt>
                <c:pt idx="7">
                  <c:v>45917</c:v>
                </c:pt>
                <c:pt idx="8">
                  <c:v>45959</c:v>
                </c:pt>
                <c:pt idx="9">
                  <c:v>46001</c:v>
                </c:pt>
                <c:pt idx="10">
                  <c:v>46050</c:v>
                </c:pt>
                <c:pt idx="11">
                  <c:v>46099</c:v>
                </c:pt>
                <c:pt idx="12">
                  <c:v>46141</c:v>
                </c:pt>
                <c:pt idx="13">
                  <c:v>46190</c:v>
                </c:pt>
                <c:pt idx="14">
                  <c:v>46232</c:v>
                </c:pt>
                <c:pt idx="15">
                  <c:v>46281</c:v>
                </c:pt>
                <c:pt idx="16">
                  <c:v>46323</c:v>
                </c:pt>
                <c:pt idx="17">
                  <c:v>46365</c:v>
                </c:pt>
                <c:pt idx="18">
                  <c:v>46414</c:v>
                </c:pt>
              </c:numCache>
            </c:numRef>
          </c:cat>
          <c:val>
            <c:numRef>
              <c:f>'[2022 Outlook Data.xlsx]BBData'!$LS$5:$LS$23</c:f>
              <c:numCache>
                <c:formatCode>General</c:formatCode>
                <c:ptCount val="19"/>
                <c:pt idx="0">
                  <c:v>4.9320000000000004</c:v>
                </c:pt>
                <c:pt idx="1">
                  <c:v>4.484</c:v>
                </c:pt>
                <c:pt idx="2">
                  <c:v>4.1479999999999997</c:v>
                </c:pt>
                <c:pt idx="3">
                  <c:v>3.8679999999999999</c:v>
                </c:pt>
                <c:pt idx="4">
                  <c:v>3.6109999999999998</c:v>
                </c:pt>
                <c:pt idx="5">
                  <c:v>3.2879999999999998</c:v>
                </c:pt>
                <c:pt idx="6">
                  <c:v>3.1970000000000001</c:v>
                </c:pt>
                <c:pt idx="7">
                  <c:v>3.1160000000000001</c:v>
                </c:pt>
                <c:pt idx="8">
                  <c:v>3.06</c:v>
                </c:pt>
                <c:pt idx="9">
                  <c:v>3.0230000000000001</c:v>
                </c:pt>
                <c:pt idx="10">
                  <c:v>2.9929999999999999</c:v>
                </c:pt>
                <c:pt idx="11">
                  <c:v>2.9889999999999999</c:v>
                </c:pt>
                <c:pt idx="12">
                  <c:v>2.9649999999999999</c:v>
                </c:pt>
                <c:pt idx="13">
                  <c:v>2.8559999999999999</c:v>
                </c:pt>
                <c:pt idx="14">
                  <c:v>2.9699999999999998</c:v>
                </c:pt>
                <c:pt idx="15">
                  <c:v>2.9710000000000001</c:v>
                </c:pt>
                <c:pt idx="16">
                  <c:v>2.9950000000000001</c:v>
                </c:pt>
                <c:pt idx="17">
                  <c:v>3.0249999999999999</c:v>
                </c:pt>
                <c:pt idx="18">
                  <c:v>3.0449999999999999</c:v>
                </c:pt>
              </c:numCache>
            </c:numRef>
          </c:val>
          <c:smooth val="0"/>
          <c:extLst>
            <c:ext xmlns:c16="http://schemas.microsoft.com/office/drawing/2014/chart" uri="{C3380CC4-5D6E-409C-BE32-E72D297353CC}">
              <c16:uniqueId val="{00000000-AAA8-4FDE-8EA7-88CD5D30CDF9}"/>
            </c:ext>
          </c:extLst>
        </c:ser>
        <c:ser>
          <c:idx val="1"/>
          <c:order val="1"/>
          <c:tx>
            <c:strRef>
              <c:f>'[2022 Outlook Data.xlsx]BBData'!$LT$2</c:f>
              <c:strCache>
                <c:ptCount val="1"/>
                <c:pt idx="0">
                  <c:v>Fed Funds - Current</c:v>
                </c:pt>
              </c:strCache>
            </c:strRef>
          </c:tx>
          <c:spPr>
            <a:ln w="28575" cap="rnd">
              <a:solidFill>
                <a:schemeClr val="tx1">
                  <a:lumMod val="95000"/>
                  <a:lumOff val="5000"/>
                </a:schemeClr>
              </a:solidFill>
              <a:round/>
            </a:ln>
            <a:effectLst/>
          </c:spPr>
          <c:marker>
            <c:symbol val="none"/>
          </c:marker>
          <c:cat>
            <c:numRef>
              <c:f>'[2022 Outlook Data.xlsx]BBData'!$LR$5:$LR$23</c:f>
              <c:numCache>
                <c:formatCode>m/d/yyyy</c:formatCode>
                <c:ptCount val="19"/>
                <c:pt idx="0">
                  <c:v>45553</c:v>
                </c:pt>
                <c:pt idx="1">
                  <c:v>45603</c:v>
                </c:pt>
                <c:pt idx="2">
                  <c:v>45644</c:v>
                </c:pt>
                <c:pt idx="3">
                  <c:v>45686</c:v>
                </c:pt>
                <c:pt idx="4">
                  <c:v>45735</c:v>
                </c:pt>
                <c:pt idx="5">
                  <c:v>45826</c:v>
                </c:pt>
                <c:pt idx="6">
                  <c:v>45868</c:v>
                </c:pt>
                <c:pt idx="7">
                  <c:v>45917</c:v>
                </c:pt>
                <c:pt idx="8">
                  <c:v>45959</c:v>
                </c:pt>
                <c:pt idx="9">
                  <c:v>46001</c:v>
                </c:pt>
                <c:pt idx="10">
                  <c:v>46050</c:v>
                </c:pt>
                <c:pt idx="11">
                  <c:v>46099</c:v>
                </c:pt>
                <c:pt idx="12">
                  <c:v>46141</c:v>
                </c:pt>
                <c:pt idx="13">
                  <c:v>46190</c:v>
                </c:pt>
                <c:pt idx="14">
                  <c:v>46232</c:v>
                </c:pt>
                <c:pt idx="15">
                  <c:v>46281</c:v>
                </c:pt>
                <c:pt idx="16">
                  <c:v>46323</c:v>
                </c:pt>
                <c:pt idx="17">
                  <c:v>46365</c:v>
                </c:pt>
                <c:pt idx="18">
                  <c:v>46414</c:v>
                </c:pt>
              </c:numCache>
            </c:numRef>
          </c:cat>
          <c:val>
            <c:numRef>
              <c:f>'[2022 Outlook Data.xlsx]BBData'!$LT$5:$LT$23</c:f>
              <c:numCache>
                <c:formatCode>General</c:formatCode>
                <c:ptCount val="19"/>
                <c:pt idx="0">
                  <c:v>4.8100000000000005</c:v>
                </c:pt>
                <c:pt idx="1">
                  <c:v>4.8100000000000005</c:v>
                </c:pt>
                <c:pt idx="2">
                  <c:v>4.8100000000000005</c:v>
                </c:pt>
                <c:pt idx="3">
                  <c:v>4.8100000000000005</c:v>
                </c:pt>
                <c:pt idx="4">
                  <c:v>4.8100000000000005</c:v>
                </c:pt>
                <c:pt idx="5">
                  <c:v>4.8100000000000005</c:v>
                </c:pt>
                <c:pt idx="6">
                  <c:v>4.8100000000000005</c:v>
                </c:pt>
                <c:pt idx="7">
                  <c:v>4.8100000000000005</c:v>
                </c:pt>
                <c:pt idx="8">
                  <c:v>4.8100000000000005</c:v>
                </c:pt>
                <c:pt idx="9">
                  <c:v>4.8100000000000005</c:v>
                </c:pt>
                <c:pt idx="10">
                  <c:v>4.8100000000000005</c:v>
                </c:pt>
                <c:pt idx="11">
                  <c:v>4.8100000000000005</c:v>
                </c:pt>
                <c:pt idx="12">
                  <c:v>4.8100000000000005</c:v>
                </c:pt>
                <c:pt idx="13">
                  <c:v>4.8100000000000005</c:v>
                </c:pt>
                <c:pt idx="14">
                  <c:v>4.8100000000000005</c:v>
                </c:pt>
                <c:pt idx="15">
                  <c:v>4.8100000000000005</c:v>
                </c:pt>
                <c:pt idx="16">
                  <c:v>4.8100000000000005</c:v>
                </c:pt>
                <c:pt idx="17">
                  <c:v>4.8100000000000005</c:v>
                </c:pt>
                <c:pt idx="18">
                  <c:v>4.8100000000000005</c:v>
                </c:pt>
              </c:numCache>
            </c:numRef>
          </c:val>
          <c:smooth val="0"/>
          <c:extLst>
            <c:ext xmlns:c16="http://schemas.microsoft.com/office/drawing/2014/chart" uri="{C3380CC4-5D6E-409C-BE32-E72D297353CC}">
              <c16:uniqueId val="{00000001-AAA8-4FDE-8EA7-88CD5D30CDF9}"/>
            </c:ext>
          </c:extLst>
        </c:ser>
        <c:dLbls>
          <c:showLegendKey val="0"/>
          <c:showVal val="0"/>
          <c:showCatName val="0"/>
          <c:showSerName val="0"/>
          <c:showPercent val="0"/>
          <c:showBubbleSize val="0"/>
        </c:dLbls>
        <c:marker val="1"/>
        <c:smooth val="0"/>
        <c:axId val="1631223072"/>
        <c:axId val="1772444816"/>
        <c:extLst/>
      </c:lineChart>
      <c:catAx>
        <c:axId val="163122307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2444816"/>
        <c:crosses val="autoZero"/>
        <c:auto val="0"/>
        <c:lblAlgn val="ctr"/>
        <c:lblOffset val="100"/>
        <c:noMultiLvlLbl val="0"/>
      </c:catAx>
      <c:valAx>
        <c:axId val="1772444816"/>
        <c:scaling>
          <c:orientation val="minMax"/>
          <c:min val="2.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1223072"/>
        <c:crosses val="autoZero"/>
        <c:crossBetween val="between"/>
        <c:majorUnit val="0.2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Nat'l</a:t>
            </a:r>
            <a:r>
              <a:rPr lang="en-US" baseline="0"/>
              <a:t> Avg 5-Year Auto Loan Rate vs 3-Year FHLB Funding</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2"/>
          <c:order val="2"/>
          <c:tx>
            <c:strRef>
              <c:f>'[2022 Outlook Data.xlsx]BBData'!$VP$6</c:f>
              <c:strCache>
                <c:ptCount val="1"/>
                <c:pt idx="0">
                  <c:v>Spread</c:v>
                </c:pt>
              </c:strCache>
            </c:strRef>
          </c:tx>
          <c:spPr>
            <a:solidFill>
              <a:schemeClr val="bg1">
                <a:lumMod val="65000"/>
                <a:alpha val="50000"/>
              </a:schemeClr>
            </a:solidFill>
            <a:ln>
              <a:noFill/>
            </a:ln>
            <a:effectLst/>
          </c:spPr>
          <c:cat>
            <c:numRef>
              <c:f>'[2022 Outlook Data.xlsx]BBData'!$VM$7:$VM$3854</c:f>
              <c:numCache>
                <c:formatCode>m/d/yyyy</c:formatCode>
                <c:ptCount val="3848"/>
                <c:pt idx="0">
                  <c:v>40179</c:v>
                </c:pt>
                <c:pt idx="1">
                  <c:v>40182</c:v>
                </c:pt>
                <c:pt idx="2">
                  <c:v>40183</c:v>
                </c:pt>
                <c:pt idx="3">
                  <c:v>40184</c:v>
                </c:pt>
                <c:pt idx="4">
                  <c:v>40185</c:v>
                </c:pt>
                <c:pt idx="5">
                  <c:v>40186</c:v>
                </c:pt>
                <c:pt idx="6">
                  <c:v>40189</c:v>
                </c:pt>
                <c:pt idx="7">
                  <c:v>40190</c:v>
                </c:pt>
                <c:pt idx="8">
                  <c:v>40191</c:v>
                </c:pt>
                <c:pt idx="9">
                  <c:v>40192</c:v>
                </c:pt>
                <c:pt idx="10">
                  <c:v>40193</c:v>
                </c:pt>
                <c:pt idx="11">
                  <c:v>40196</c:v>
                </c:pt>
                <c:pt idx="12">
                  <c:v>40197</c:v>
                </c:pt>
                <c:pt idx="13">
                  <c:v>40198</c:v>
                </c:pt>
                <c:pt idx="14">
                  <c:v>40199</c:v>
                </c:pt>
                <c:pt idx="15">
                  <c:v>40200</c:v>
                </c:pt>
                <c:pt idx="16">
                  <c:v>40203</c:v>
                </c:pt>
                <c:pt idx="17">
                  <c:v>40204</c:v>
                </c:pt>
                <c:pt idx="18">
                  <c:v>40205</c:v>
                </c:pt>
                <c:pt idx="19">
                  <c:v>40206</c:v>
                </c:pt>
                <c:pt idx="20">
                  <c:v>40207</c:v>
                </c:pt>
                <c:pt idx="21">
                  <c:v>40210</c:v>
                </c:pt>
                <c:pt idx="22">
                  <c:v>40211</c:v>
                </c:pt>
                <c:pt idx="23">
                  <c:v>40212</c:v>
                </c:pt>
                <c:pt idx="24">
                  <c:v>40213</c:v>
                </c:pt>
                <c:pt idx="25">
                  <c:v>40214</c:v>
                </c:pt>
                <c:pt idx="26">
                  <c:v>40217</c:v>
                </c:pt>
                <c:pt idx="27">
                  <c:v>40218</c:v>
                </c:pt>
                <c:pt idx="28">
                  <c:v>40219</c:v>
                </c:pt>
                <c:pt idx="29">
                  <c:v>40220</c:v>
                </c:pt>
                <c:pt idx="30">
                  <c:v>40221</c:v>
                </c:pt>
                <c:pt idx="31">
                  <c:v>40224</c:v>
                </c:pt>
                <c:pt idx="32">
                  <c:v>40225</c:v>
                </c:pt>
                <c:pt idx="33">
                  <c:v>40226</c:v>
                </c:pt>
                <c:pt idx="34">
                  <c:v>40227</c:v>
                </c:pt>
                <c:pt idx="35">
                  <c:v>40228</c:v>
                </c:pt>
                <c:pt idx="36">
                  <c:v>40231</c:v>
                </c:pt>
                <c:pt idx="37">
                  <c:v>40232</c:v>
                </c:pt>
                <c:pt idx="38">
                  <c:v>40233</c:v>
                </c:pt>
                <c:pt idx="39">
                  <c:v>40234</c:v>
                </c:pt>
                <c:pt idx="40">
                  <c:v>40235</c:v>
                </c:pt>
                <c:pt idx="41">
                  <c:v>40238</c:v>
                </c:pt>
                <c:pt idx="42">
                  <c:v>40239</c:v>
                </c:pt>
                <c:pt idx="43">
                  <c:v>40240</c:v>
                </c:pt>
                <c:pt idx="44">
                  <c:v>40241</c:v>
                </c:pt>
                <c:pt idx="45">
                  <c:v>40242</c:v>
                </c:pt>
                <c:pt idx="46">
                  <c:v>40245</c:v>
                </c:pt>
                <c:pt idx="47">
                  <c:v>40246</c:v>
                </c:pt>
                <c:pt idx="48">
                  <c:v>40247</c:v>
                </c:pt>
                <c:pt idx="49">
                  <c:v>40248</c:v>
                </c:pt>
                <c:pt idx="50">
                  <c:v>40249</c:v>
                </c:pt>
                <c:pt idx="51">
                  <c:v>40252</c:v>
                </c:pt>
                <c:pt idx="52">
                  <c:v>40253</c:v>
                </c:pt>
                <c:pt idx="53">
                  <c:v>40254</c:v>
                </c:pt>
                <c:pt idx="54">
                  <c:v>40255</c:v>
                </c:pt>
                <c:pt idx="55">
                  <c:v>40256</c:v>
                </c:pt>
                <c:pt idx="56">
                  <c:v>40259</c:v>
                </c:pt>
                <c:pt idx="57">
                  <c:v>40260</c:v>
                </c:pt>
                <c:pt idx="58">
                  <c:v>40261</c:v>
                </c:pt>
                <c:pt idx="59">
                  <c:v>40262</c:v>
                </c:pt>
                <c:pt idx="60">
                  <c:v>40263</c:v>
                </c:pt>
                <c:pt idx="61">
                  <c:v>40266</c:v>
                </c:pt>
                <c:pt idx="62">
                  <c:v>40267</c:v>
                </c:pt>
                <c:pt idx="63">
                  <c:v>40268</c:v>
                </c:pt>
                <c:pt idx="64">
                  <c:v>40269</c:v>
                </c:pt>
                <c:pt idx="65">
                  <c:v>40270</c:v>
                </c:pt>
                <c:pt idx="66">
                  <c:v>40273</c:v>
                </c:pt>
                <c:pt idx="67">
                  <c:v>40274</c:v>
                </c:pt>
                <c:pt idx="68">
                  <c:v>40275</c:v>
                </c:pt>
                <c:pt idx="69">
                  <c:v>40276</c:v>
                </c:pt>
                <c:pt idx="70">
                  <c:v>40277</c:v>
                </c:pt>
                <c:pt idx="71">
                  <c:v>40280</c:v>
                </c:pt>
                <c:pt idx="72">
                  <c:v>40281</c:v>
                </c:pt>
                <c:pt idx="73">
                  <c:v>40282</c:v>
                </c:pt>
                <c:pt idx="74">
                  <c:v>40283</c:v>
                </c:pt>
                <c:pt idx="75">
                  <c:v>40284</c:v>
                </c:pt>
                <c:pt idx="76">
                  <c:v>40287</c:v>
                </c:pt>
                <c:pt idx="77">
                  <c:v>40288</c:v>
                </c:pt>
                <c:pt idx="78">
                  <c:v>40289</c:v>
                </c:pt>
                <c:pt idx="79">
                  <c:v>40290</c:v>
                </c:pt>
                <c:pt idx="80">
                  <c:v>40291</c:v>
                </c:pt>
                <c:pt idx="81">
                  <c:v>40294</c:v>
                </c:pt>
                <c:pt idx="82">
                  <c:v>40295</c:v>
                </c:pt>
                <c:pt idx="83">
                  <c:v>40296</c:v>
                </c:pt>
                <c:pt idx="84">
                  <c:v>40297</c:v>
                </c:pt>
                <c:pt idx="85">
                  <c:v>40298</c:v>
                </c:pt>
                <c:pt idx="86">
                  <c:v>40301</c:v>
                </c:pt>
                <c:pt idx="87">
                  <c:v>40302</c:v>
                </c:pt>
                <c:pt idx="88">
                  <c:v>40303</c:v>
                </c:pt>
                <c:pt idx="89">
                  <c:v>40304</c:v>
                </c:pt>
                <c:pt idx="90">
                  <c:v>40305</c:v>
                </c:pt>
                <c:pt idx="91">
                  <c:v>40308</c:v>
                </c:pt>
                <c:pt idx="92">
                  <c:v>40309</c:v>
                </c:pt>
                <c:pt idx="93">
                  <c:v>40310</c:v>
                </c:pt>
                <c:pt idx="94">
                  <c:v>40311</c:v>
                </c:pt>
                <c:pt idx="95">
                  <c:v>40312</c:v>
                </c:pt>
                <c:pt idx="96">
                  <c:v>40315</c:v>
                </c:pt>
                <c:pt idx="97">
                  <c:v>40316</c:v>
                </c:pt>
                <c:pt idx="98">
                  <c:v>40317</c:v>
                </c:pt>
                <c:pt idx="99">
                  <c:v>40318</c:v>
                </c:pt>
                <c:pt idx="100">
                  <c:v>40319</c:v>
                </c:pt>
                <c:pt idx="101">
                  <c:v>40322</c:v>
                </c:pt>
                <c:pt idx="102">
                  <c:v>40323</c:v>
                </c:pt>
                <c:pt idx="103">
                  <c:v>40324</c:v>
                </c:pt>
                <c:pt idx="104">
                  <c:v>40325</c:v>
                </c:pt>
                <c:pt idx="105">
                  <c:v>40326</c:v>
                </c:pt>
                <c:pt idx="106">
                  <c:v>40329</c:v>
                </c:pt>
                <c:pt idx="107">
                  <c:v>40330</c:v>
                </c:pt>
                <c:pt idx="108">
                  <c:v>40331</c:v>
                </c:pt>
                <c:pt idx="109">
                  <c:v>40332</c:v>
                </c:pt>
                <c:pt idx="110">
                  <c:v>40333</c:v>
                </c:pt>
                <c:pt idx="111">
                  <c:v>40336</c:v>
                </c:pt>
                <c:pt idx="112">
                  <c:v>40337</c:v>
                </c:pt>
                <c:pt idx="113">
                  <c:v>40338</c:v>
                </c:pt>
                <c:pt idx="114">
                  <c:v>40339</c:v>
                </c:pt>
                <c:pt idx="115">
                  <c:v>40340</c:v>
                </c:pt>
                <c:pt idx="116">
                  <c:v>40343</c:v>
                </c:pt>
                <c:pt idx="117">
                  <c:v>40344</c:v>
                </c:pt>
                <c:pt idx="118">
                  <c:v>40345</c:v>
                </c:pt>
                <c:pt idx="119">
                  <c:v>40346</c:v>
                </c:pt>
                <c:pt idx="120">
                  <c:v>40347</c:v>
                </c:pt>
                <c:pt idx="121">
                  <c:v>40350</c:v>
                </c:pt>
                <c:pt idx="122">
                  <c:v>40351</c:v>
                </c:pt>
                <c:pt idx="123">
                  <c:v>40352</c:v>
                </c:pt>
                <c:pt idx="124">
                  <c:v>40353</c:v>
                </c:pt>
                <c:pt idx="125">
                  <c:v>40354</c:v>
                </c:pt>
                <c:pt idx="126">
                  <c:v>40357</c:v>
                </c:pt>
                <c:pt idx="127">
                  <c:v>40358</c:v>
                </c:pt>
                <c:pt idx="128">
                  <c:v>40359</c:v>
                </c:pt>
                <c:pt idx="129">
                  <c:v>40360</c:v>
                </c:pt>
                <c:pt idx="130">
                  <c:v>40361</c:v>
                </c:pt>
                <c:pt idx="131">
                  <c:v>40364</c:v>
                </c:pt>
                <c:pt idx="132">
                  <c:v>40365</c:v>
                </c:pt>
                <c:pt idx="133">
                  <c:v>40366</c:v>
                </c:pt>
                <c:pt idx="134">
                  <c:v>40367</c:v>
                </c:pt>
                <c:pt idx="135">
                  <c:v>40368</c:v>
                </c:pt>
                <c:pt idx="136">
                  <c:v>40371</c:v>
                </c:pt>
                <c:pt idx="137">
                  <c:v>40372</c:v>
                </c:pt>
                <c:pt idx="138">
                  <c:v>40373</c:v>
                </c:pt>
                <c:pt idx="139">
                  <c:v>40374</c:v>
                </c:pt>
                <c:pt idx="140">
                  <c:v>40375</c:v>
                </c:pt>
                <c:pt idx="141">
                  <c:v>40378</c:v>
                </c:pt>
                <c:pt idx="142">
                  <c:v>40379</c:v>
                </c:pt>
                <c:pt idx="143">
                  <c:v>40380</c:v>
                </c:pt>
                <c:pt idx="144">
                  <c:v>40381</c:v>
                </c:pt>
                <c:pt idx="145">
                  <c:v>40382</c:v>
                </c:pt>
                <c:pt idx="146">
                  <c:v>40385</c:v>
                </c:pt>
                <c:pt idx="147">
                  <c:v>40386</c:v>
                </c:pt>
                <c:pt idx="148">
                  <c:v>40387</c:v>
                </c:pt>
                <c:pt idx="149">
                  <c:v>40388</c:v>
                </c:pt>
                <c:pt idx="150">
                  <c:v>40389</c:v>
                </c:pt>
                <c:pt idx="151">
                  <c:v>40392</c:v>
                </c:pt>
                <c:pt idx="152">
                  <c:v>40393</c:v>
                </c:pt>
                <c:pt idx="153">
                  <c:v>40394</c:v>
                </c:pt>
                <c:pt idx="154">
                  <c:v>40395</c:v>
                </c:pt>
                <c:pt idx="155">
                  <c:v>40396</c:v>
                </c:pt>
                <c:pt idx="156">
                  <c:v>40399</c:v>
                </c:pt>
                <c:pt idx="157">
                  <c:v>40400</c:v>
                </c:pt>
                <c:pt idx="158">
                  <c:v>40401</c:v>
                </c:pt>
                <c:pt idx="159">
                  <c:v>40402</c:v>
                </c:pt>
                <c:pt idx="160">
                  <c:v>40403</c:v>
                </c:pt>
                <c:pt idx="161">
                  <c:v>40406</c:v>
                </c:pt>
                <c:pt idx="162">
                  <c:v>40407</c:v>
                </c:pt>
                <c:pt idx="163">
                  <c:v>40408</c:v>
                </c:pt>
                <c:pt idx="164">
                  <c:v>40409</c:v>
                </c:pt>
                <c:pt idx="165">
                  <c:v>40410</c:v>
                </c:pt>
                <c:pt idx="166">
                  <c:v>40413</c:v>
                </c:pt>
                <c:pt idx="167">
                  <c:v>40414</c:v>
                </c:pt>
                <c:pt idx="168">
                  <c:v>40415</c:v>
                </c:pt>
                <c:pt idx="169">
                  <c:v>40416</c:v>
                </c:pt>
                <c:pt idx="170">
                  <c:v>40417</c:v>
                </c:pt>
                <c:pt idx="171">
                  <c:v>40420</c:v>
                </c:pt>
                <c:pt idx="172">
                  <c:v>40421</c:v>
                </c:pt>
                <c:pt idx="173">
                  <c:v>40422</c:v>
                </c:pt>
                <c:pt idx="174">
                  <c:v>40423</c:v>
                </c:pt>
                <c:pt idx="175">
                  <c:v>40424</c:v>
                </c:pt>
                <c:pt idx="176">
                  <c:v>40427</c:v>
                </c:pt>
                <c:pt idx="177">
                  <c:v>40428</c:v>
                </c:pt>
                <c:pt idx="178">
                  <c:v>40429</c:v>
                </c:pt>
                <c:pt idx="179">
                  <c:v>40430</c:v>
                </c:pt>
                <c:pt idx="180">
                  <c:v>40431</c:v>
                </c:pt>
                <c:pt idx="181">
                  <c:v>40434</c:v>
                </c:pt>
                <c:pt idx="182">
                  <c:v>40435</c:v>
                </c:pt>
                <c:pt idx="183">
                  <c:v>40436</c:v>
                </c:pt>
                <c:pt idx="184">
                  <c:v>40437</c:v>
                </c:pt>
                <c:pt idx="185">
                  <c:v>40438</c:v>
                </c:pt>
                <c:pt idx="186">
                  <c:v>40441</c:v>
                </c:pt>
                <c:pt idx="187">
                  <c:v>40442</c:v>
                </c:pt>
                <c:pt idx="188">
                  <c:v>40443</c:v>
                </c:pt>
                <c:pt idx="189">
                  <c:v>40444</c:v>
                </c:pt>
                <c:pt idx="190">
                  <c:v>40445</c:v>
                </c:pt>
                <c:pt idx="191">
                  <c:v>40448</c:v>
                </c:pt>
                <c:pt idx="192">
                  <c:v>40449</c:v>
                </c:pt>
                <c:pt idx="193">
                  <c:v>40450</c:v>
                </c:pt>
                <c:pt idx="194">
                  <c:v>40451</c:v>
                </c:pt>
                <c:pt idx="195">
                  <c:v>40452</c:v>
                </c:pt>
                <c:pt idx="196">
                  <c:v>40455</c:v>
                </c:pt>
                <c:pt idx="197">
                  <c:v>40456</c:v>
                </c:pt>
                <c:pt idx="198">
                  <c:v>40457</c:v>
                </c:pt>
                <c:pt idx="199">
                  <c:v>40458</c:v>
                </c:pt>
                <c:pt idx="200">
                  <c:v>40459</c:v>
                </c:pt>
                <c:pt idx="201">
                  <c:v>40462</c:v>
                </c:pt>
                <c:pt idx="202">
                  <c:v>40463</c:v>
                </c:pt>
                <c:pt idx="203">
                  <c:v>40464</c:v>
                </c:pt>
                <c:pt idx="204">
                  <c:v>40465</c:v>
                </c:pt>
                <c:pt idx="205">
                  <c:v>40466</c:v>
                </c:pt>
                <c:pt idx="206">
                  <c:v>40469</c:v>
                </c:pt>
                <c:pt idx="207">
                  <c:v>40470</c:v>
                </c:pt>
                <c:pt idx="208">
                  <c:v>40471</c:v>
                </c:pt>
                <c:pt idx="209">
                  <c:v>40472</c:v>
                </c:pt>
                <c:pt idx="210">
                  <c:v>40473</c:v>
                </c:pt>
                <c:pt idx="211">
                  <c:v>40476</c:v>
                </c:pt>
                <c:pt idx="212">
                  <c:v>40477</c:v>
                </c:pt>
                <c:pt idx="213">
                  <c:v>40478</c:v>
                </c:pt>
                <c:pt idx="214">
                  <c:v>40479</c:v>
                </c:pt>
                <c:pt idx="215">
                  <c:v>40480</c:v>
                </c:pt>
                <c:pt idx="216">
                  <c:v>40483</c:v>
                </c:pt>
                <c:pt idx="217">
                  <c:v>40484</c:v>
                </c:pt>
                <c:pt idx="218">
                  <c:v>40485</c:v>
                </c:pt>
                <c:pt idx="219">
                  <c:v>40486</c:v>
                </c:pt>
                <c:pt idx="220">
                  <c:v>40487</c:v>
                </c:pt>
                <c:pt idx="221">
                  <c:v>40490</c:v>
                </c:pt>
                <c:pt idx="222">
                  <c:v>40491</c:v>
                </c:pt>
                <c:pt idx="223">
                  <c:v>40492</c:v>
                </c:pt>
                <c:pt idx="224">
                  <c:v>40493</c:v>
                </c:pt>
                <c:pt idx="225">
                  <c:v>40494</c:v>
                </c:pt>
                <c:pt idx="226">
                  <c:v>40497</c:v>
                </c:pt>
                <c:pt idx="227">
                  <c:v>40498</c:v>
                </c:pt>
                <c:pt idx="228">
                  <c:v>40499</c:v>
                </c:pt>
                <c:pt idx="229">
                  <c:v>40500</c:v>
                </c:pt>
                <c:pt idx="230">
                  <c:v>40501</c:v>
                </c:pt>
                <c:pt idx="231">
                  <c:v>40504</c:v>
                </c:pt>
                <c:pt idx="232">
                  <c:v>40505</c:v>
                </c:pt>
                <c:pt idx="233">
                  <c:v>40506</c:v>
                </c:pt>
                <c:pt idx="234">
                  <c:v>40507</c:v>
                </c:pt>
                <c:pt idx="235">
                  <c:v>40508</c:v>
                </c:pt>
                <c:pt idx="236">
                  <c:v>40511</c:v>
                </c:pt>
                <c:pt idx="237">
                  <c:v>40512</c:v>
                </c:pt>
                <c:pt idx="238">
                  <c:v>40513</c:v>
                </c:pt>
                <c:pt idx="239">
                  <c:v>40514</c:v>
                </c:pt>
                <c:pt idx="240">
                  <c:v>40515</c:v>
                </c:pt>
                <c:pt idx="241">
                  <c:v>40518</c:v>
                </c:pt>
                <c:pt idx="242">
                  <c:v>40519</c:v>
                </c:pt>
                <c:pt idx="243">
                  <c:v>40520</c:v>
                </c:pt>
                <c:pt idx="244">
                  <c:v>40521</c:v>
                </c:pt>
                <c:pt idx="245">
                  <c:v>40522</c:v>
                </c:pt>
                <c:pt idx="246">
                  <c:v>40525</c:v>
                </c:pt>
                <c:pt idx="247">
                  <c:v>40526</c:v>
                </c:pt>
                <c:pt idx="248">
                  <c:v>40527</c:v>
                </c:pt>
                <c:pt idx="249">
                  <c:v>40528</c:v>
                </c:pt>
                <c:pt idx="250">
                  <c:v>40529</c:v>
                </c:pt>
                <c:pt idx="251">
                  <c:v>40532</c:v>
                </c:pt>
                <c:pt idx="252">
                  <c:v>40533</c:v>
                </c:pt>
                <c:pt idx="253">
                  <c:v>40534</c:v>
                </c:pt>
                <c:pt idx="254">
                  <c:v>40535</c:v>
                </c:pt>
                <c:pt idx="255">
                  <c:v>40536</c:v>
                </c:pt>
                <c:pt idx="256">
                  <c:v>40539</c:v>
                </c:pt>
                <c:pt idx="257">
                  <c:v>40540</c:v>
                </c:pt>
                <c:pt idx="258">
                  <c:v>40541</c:v>
                </c:pt>
                <c:pt idx="259">
                  <c:v>40542</c:v>
                </c:pt>
                <c:pt idx="260">
                  <c:v>40543</c:v>
                </c:pt>
                <c:pt idx="261">
                  <c:v>40546</c:v>
                </c:pt>
                <c:pt idx="262">
                  <c:v>40547</c:v>
                </c:pt>
                <c:pt idx="263">
                  <c:v>40548</c:v>
                </c:pt>
                <c:pt idx="264">
                  <c:v>40549</c:v>
                </c:pt>
                <c:pt idx="265">
                  <c:v>40550</c:v>
                </c:pt>
                <c:pt idx="266">
                  <c:v>40553</c:v>
                </c:pt>
                <c:pt idx="267">
                  <c:v>40554</c:v>
                </c:pt>
                <c:pt idx="268">
                  <c:v>40555</c:v>
                </c:pt>
                <c:pt idx="269">
                  <c:v>40556</c:v>
                </c:pt>
                <c:pt idx="270">
                  <c:v>40557</c:v>
                </c:pt>
                <c:pt idx="271">
                  <c:v>40560</c:v>
                </c:pt>
                <c:pt idx="272">
                  <c:v>40561</c:v>
                </c:pt>
                <c:pt idx="273">
                  <c:v>40562</c:v>
                </c:pt>
                <c:pt idx="274">
                  <c:v>40563</c:v>
                </c:pt>
                <c:pt idx="275">
                  <c:v>40564</c:v>
                </c:pt>
                <c:pt idx="276">
                  <c:v>40567</c:v>
                </c:pt>
                <c:pt idx="277">
                  <c:v>40568</c:v>
                </c:pt>
                <c:pt idx="278">
                  <c:v>40569</c:v>
                </c:pt>
                <c:pt idx="279">
                  <c:v>40570</c:v>
                </c:pt>
                <c:pt idx="280">
                  <c:v>40571</c:v>
                </c:pt>
                <c:pt idx="281">
                  <c:v>40574</c:v>
                </c:pt>
                <c:pt idx="282">
                  <c:v>40575</c:v>
                </c:pt>
                <c:pt idx="283">
                  <c:v>40576</c:v>
                </c:pt>
                <c:pt idx="284">
                  <c:v>40577</c:v>
                </c:pt>
                <c:pt idx="285">
                  <c:v>40578</c:v>
                </c:pt>
                <c:pt idx="286">
                  <c:v>40581</c:v>
                </c:pt>
                <c:pt idx="287">
                  <c:v>40582</c:v>
                </c:pt>
                <c:pt idx="288">
                  <c:v>40583</c:v>
                </c:pt>
                <c:pt idx="289">
                  <c:v>40584</c:v>
                </c:pt>
                <c:pt idx="290">
                  <c:v>40585</c:v>
                </c:pt>
                <c:pt idx="291">
                  <c:v>40588</c:v>
                </c:pt>
                <c:pt idx="292">
                  <c:v>40589</c:v>
                </c:pt>
                <c:pt idx="293">
                  <c:v>40590</c:v>
                </c:pt>
                <c:pt idx="294">
                  <c:v>40591</c:v>
                </c:pt>
                <c:pt idx="295">
                  <c:v>40592</c:v>
                </c:pt>
                <c:pt idx="296">
                  <c:v>40595</c:v>
                </c:pt>
                <c:pt idx="297">
                  <c:v>40596</c:v>
                </c:pt>
                <c:pt idx="298">
                  <c:v>40597</c:v>
                </c:pt>
                <c:pt idx="299">
                  <c:v>40598</c:v>
                </c:pt>
                <c:pt idx="300">
                  <c:v>40599</c:v>
                </c:pt>
                <c:pt idx="301">
                  <c:v>40602</c:v>
                </c:pt>
                <c:pt idx="302">
                  <c:v>40603</c:v>
                </c:pt>
                <c:pt idx="303">
                  <c:v>40604</c:v>
                </c:pt>
                <c:pt idx="304">
                  <c:v>40605</c:v>
                </c:pt>
                <c:pt idx="305">
                  <c:v>40606</c:v>
                </c:pt>
                <c:pt idx="306">
                  <c:v>40609</c:v>
                </c:pt>
                <c:pt idx="307">
                  <c:v>40610</c:v>
                </c:pt>
                <c:pt idx="308">
                  <c:v>40611</c:v>
                </c:pt>
                <c:pt idx="309">
                  <c:v>40612</c:v>
                </c:pt>
                <c:pt idx="310">
                  <c:v>40613</c:v>
                </c:pt>
                <c:pt idx="311">
                  <c:v>40616</c:v>
                </c:pt>
                <c:pt idx="312">
                  <c:v>40617</c:v>
                </c:pt>
                <c:pt idx="313">
                  <c:v>40618</c:v>
                </c:pt>
                <c:pt idx="314">
                  <c:v>40619</c:v>
                </c:pt>
                <c:pt idx="315">
                  <c:v>40620</c:v>
                </c:pt>
                <c:pt idx="316">
                  <c:v>40623</c:v>
                </c:pt>
                <c:pt idx="317">
                  <c:v>40624</c:v>
                </c:pt>
                <c:pt idx="318">
                  <c:v>40625</c:v>
                </c:pt>
                <c:pt idx="319">
                  <c:v>40626</c:v>
                </c:pt>
                <c:pt idx="320">
                  <c:v>40627</c:v>
                </c:pt>
                <c:pt idx="321">
                  <c:v>40630</c:v>
                </c:pt>
                <c:pt idx="322">
                  <c:v>40631</c:v>
                </c:pt>
                <c:pt idx="323">
                  <c:v>40632</c:v>
                </c:pt>
                <c:pt idx="324">
                  <c:v>40633</c:v>
                </c:pt>
                <c:pt idx="325">
                  <c:v>40634</c:v>
                </c:pt>
                <c:pt idx="326">
                  <c:v>40637</c:v>
                </c:pt>
                <c:pt idx="327">
                  <c:v>40638</c:v>
                </c:pt>
                <c:pt idx="328">
                  <c:v>40639</c:v>
                </c:pt>
                <c:pt idx="329">
                  <c:v>40640</c:v>
                </c:pt>
                <c:pt idx="330">
                  <c:v>40641</c:v>
                </c:pt>
                <c:pt idx="331">
                  <c:v>40644</c:v>
                </c:pt>
                <c:pt idx="332">
                  <c:v>40645</c:v>
                </c:pt>
                <c:pt idx="333">
                  <c:v>40646</c:v>
                </c:pt>
                <c:pt idx="334">
                  <c:v>40647</c:v>
                </c:pt>
                <c:pt idx="335">
                  <c:v>40648</c:v>
                </c:pt>
                <c:pt idx="336">
                  <c:v>40651</c:v>
                </c:pt>
                <c:pt idx="337">
                  <c:v>40652</c:v>
                </c:pt>
                <c:pt idx="338">
                  <c:v>40653</c:v>
                </c:pt>
                <c:pt idx="339">
                  <c:v>40654</c:v>
                </c:pt>
                <c:pt idx="340">
                  <c:v>40655</c:v>
                </c:pt>
                <c:pt idx="341">
                  <c:v>40658</c:v>
                </c:pt>
                <c:pt idx="342">
                  <c:v>40659</c:v>
                </c:pt>
                <c:pt idx="343">
                  <c:v>40660</c:v>
                </c:pt>
                <c:pt idx="344">
                  <c:v>40661</c:v>
                </c:pt>
                <c:pt idx="345">
                  <c:v>40662</c:v>
                </c:pt>
                <c:pt idx="346">
                  <c:v>40665</c:v>
                </c:pt>
                <c:pt idx="347">
                  <c:v>40666</c:v>
                </c:pt>
                <c:pt idx="348">
                  <c:v>40667</c:v>
                </c:pt>
                <c:pt idx="349">
                  <c:v>40668</c:v>
                </c:pt>
                <c:pt idx="350">
                  <c:v>40669</c:v>
                </c:pt>
                <c:pt idx="351">
                  <c:v>40672</c:v>
                </c:pt>
                <c:pt idx="352">
                  <c:v>40673</c:v>
                </c:pt>
                <c:pt idx="353">
                  <c:v>40674</c:v>
                </c:pt>
                <c:pt idx="354">
                  <c:v>40675</c:v>
                </c:pt>
                <c:pt idx="355">
                  <c:v>40676</c:v>
                </c:pt>
                <c:pt idx="356">
                  <c:v>40679</c:v>
                </c:pt>
                <c:pt idx="357">
                  <c:v>40680</c:v>
                </c:pt>
                <c:pt idx="358">
                  <c:v>40681</c:v>
                </c:pt>
                <c:pt idx="359">
                  <c:v>40682</c:v>
                </c:pt>
                <c:pt idx="360">
                  <c:v>40683</c:v>
                </c:pt>
                <c:pt idx="361">
                  <c:v>40686</c:v>
                </c:pt>
                <c:pt idx="362">
                  <c:v>40687</c:v>
                </c:pt>
                <c:pt idx="363">
                  <c:v>40688</c:v>
                </c:pt>
                <c:pt idx="364">
                  <c:v>40689</c:v>
                </c:pt>
                <c:pt idx="365">
                  <c:v>40690</c:v>
                </c:pt>
                <c:pt idx="366">
                  <c:v>40693</c:v>
                </c:pt>
                <c:pt idx="367">
                  <c:v>40694</c:v>
                </c:pt>
                <c:pt idx="368">
                  <c:v>40695</c:v>
                </c:pt>
                <c:pt idx="369">
                  <c:v>40696</c:v>
                </c:pt>
                <c:pt idx="370">
                  <c:v>40697</c:v>
                </c:pt>
                <c:pt idx="371">
                  <c:v>40700</c:v>
                </c:pt>
                <c:pt idx="372">
                  <c:v>40701</c:v>
                </c:pt>
                <c:pt idx="373">
                  <c:v>40702</c:v>
                </c:pt>
                <c:pt idx="374">
                  <c:v>40703</c:v>
                </c:pt>
                <c:pt idx="375">
                  <c:v>40704</c:v>
                </c:pt>
                <c:pt idx="376">
                  <c:v>40707</c:v>
                </c:pt>
                <c:pt idx="377">
                  <c:v>40708</c:v>
                </c:pt>
                <c:pt idx="378">
                  <c:v>40709</c:v>
                </c:pt>
                <c:pt idx="379">
                  <c:v>40710</c:v>
                </c:pt>
                <c:pt idx="380">
                  <c:v>40711</c:v>
                </c:pt>
                <c:pt idx="381">
                  <c:v>40714</c:v>
                </c:pt>
                <c:pt idx="382">
                  <c:v>40715</c:v>
                </c:pt>
                <c:pt idx="383">
                  <c:v>40716</c:v>
                </c:pt>
                <c:pt idx="384">
                  <c:v>40717</c:v>
                </c:pt>
                <c:pt idx="385">
                  <c:v>40718</c:v>
                </c:pt>
                <c:pt idx="386">
                  <c:v>40721</c:v>
                </c:pt>
                <c:pt idx="387">
                  <c:v>40722</c:v>
                </c:pt>
                <c:pt idx="388">
                  <c:v>40723</c:v>
                </c:pt>
                <c:pt idx="389">
                  <c:v>40724</c:v>
                </c:pt>
                <c:pt idx="390">
                  <c:v>40725</c:v>
                </c:pt>
                <c:pt idx="391">
                  <c:v>40728</c:v>
                </c:pt>
                <c:pt idx="392">
                  <c:v>40729</c:v>
                </c:pt>
                <c:pt idx="393">
                  <c:v>40730</c:v>
                </c:pt>
                <c:pt idx="394">
                  <c:v>40731</c:v>
                </c:pt>
                <c:pt idx="395">
                  <c:v>40732</c:v>
                </c:pt>
                <c:pt idx="396">
                  <c:v>40735</c:v>
                </c:pt>
                <c:pt idx="397">
                  <c:v>40736</c:v>
                </c:pt>
                <c:pt idx="398">
                  <c:v>40737</c:v>
                </c:pt>
                <c:pt idx="399">
                  <c:v>40738</c:v>
                </c:pt>
                <c:pt idx="400">
                  <c:v>40739</c:v>
                </c:pt>
                <c:pt idx="401">
                  <c:v>40742</c:v>
                </c:pt>
                <c:pt idx="402">
                  <c:v>40743</c:v>
                </c:pt>
                <c:pt idx="403">
                  <c:v>40744</c:v>
                </c:pt>
                <c:pt idx="404">
                  <c:v>40745</c:v>
                </c:pt>
                <c:pt idx="405">
                  <c:v>40746</c:v>
                </c:pt>
                <c:pt idx="406">
                  <c:v>40749</c:v>
                </c:pt>
                <c:pt idx="407">
                  <c:v>40750</c:v>
                </c:pt>
                <c:pt idx="408">
                  <c:v>40751</c:v>
                </c:pt>
                <c:pt idx="409">
                  <c:v>40752</c:v>
                </c:pt>
                <c:pt idx="410">
                  <c:v>40753</c:v>
                </c:pt>
                <c:pt idx="411">
                  <c:v>40756</c:v>
                </c:pt>
                <c:pt idx="412">
                  <c:v>40757</c:v>
                </c:pt>
                <c:pt idx="413">
                  <c:v>40758</c:v>
                </c:pt>
                <c:pt idx="414">
                  <c:v>40759</c:v>
                </c:pt>
                <c:pt idx="415">
                  <c:v>40760</c:v>
                </c:pt>
                <c:pt idx="416">
                  <c:v>40763</c:v>
                </c:pt>
                <c:pt idx="417">
                  <c:v>40764</c:v>
                </c:pt>
                <c:pt idx="418">
                  <c:v>40765</c:v>
                </c:pt>
                <c:pt idx="419">
                  <c:v>40766</c:v>
                </c:pt>
                <c:pt idx="420">
                  <c:v>40767</c:v>
                </c:pt>
                <c:pt idx="421">
                  <c:v>40770</c:v>
                </c:pt>
                <c:pt idx="422">
                  <c:v>40771</c:v>
                </c:pt>
                <c:pt idx="423">
                  <c:v>40772</c:v>
                </c:pt>
                <c:pt idx="424">
                  <c:v>40773</c:v>
                </c:pt>
                <c:pt idx="425">
                  <c:v>40774</c:v>
                </c:pt>
                <c:pt idx="426">
                  <c:v>40777</c:v>
                </c:pt>
                <c:pt idx="427">
                  <c:v>40778</c:v>
                </c:pt>
                <c:pt idx="428">
                  <c:v>40779</c:v>
                </c:pt>
                <c:pt idx="429">
                  <c:v>40780</c:v>
                </c:pt>
                <c:pt idx="430">
                  <c:v>40781</c:v>
                </c:pt>
                <c:pt idx="431">
                  <c:v>40784</c:v>
                </c:pt>
                <c:pt idx="432">
                  <c:v>40785</c:v>
                </c:pt>
                <c:pt idx="433">
                  <c:v>40786</c:v>
                </c:pt>
                <c:pt idx="434">
                  <c:v>40787</c:v>
                </c:pt>
                <c:pt idx="435">
                  <c:v>40788</c:v>
                </c:pt>
                <c:pt idx="436">
                  <c:v>40791</c:v>
                </c:pt>
                <c:pt idx="437">
                  <c:v>40792</c:v>
                </c:pt>
                <c:pt idx="438">
                  <c:v>40793</c:v>
                </c:pt>
                <c:pt idx="439">
                  <c:v>40794</c:v>
                </c:pt>
                <c:pt idx="440">
                  <c:v>40795</c:v>
                </c:pt>
                <c:pt idx="441">
                  <c:v>40798</c:v>
                </c:pt>
                <c:pt idx="442">
                  <c:v>40799</c:v>
                </c:pt>
                <c:pt idx="443">
                  <c:v>40800</c:v>
                </c:pt>
                <c:pt idx="444">
                  <c:v>40801</c:v>
                </c:pt>
                <c:pt idx="445">
                  <c:v>40802</c:v>
                </c:pt>
                <c:pt idx="446">
                  <c:v>40805</c:v>
                </c:pt>
                <c:pt idx="447">
                  <c:v>40806</c:v>
                </c:pt>
                <c:pt idx="448">
                  <c:v>40807</c:v>
                </c:pt>
                <c:pt idx="449">
                  <c:v>40808</c:v>
                </c:pt>
                <c:pt idx="450">
                  <c:v>40809</c:v>
                </c:pt>
                <c:pt idx="451">
                  <c:v>40812</c:v>
                </c:pt>
                <c:pt idx="452">
                  <c:v>40813</c:v>
                </c:pt>
                <c:pt idx="453">
                  <c:v>40814</c:v>
                </c:pt>
                <c:pt idx="454">
                  <c:v>40815</c:v>
                </c:pt>
                <c:pt idx="455">
                  <c:v>40816</c:v>
                </c:pt>
                <c:pt idx="456">
                  <c:v>40819</c:v>
                </c:pt>
                <c:pt idx="457">
                  <c:v>40820</c:v>
                </c:pt>
                <c:pt idx="458">
                  <c:v>40821</c:v>
                </c:pt>
                <c:pt idx="459">
                  <c:v>40822</c:v>
                </c:pt>
                <c:pt idx="460">
                  <c:v>40823</c:v>
                </c:pt>
                <c:pt idx="461">
                  <c:v>40826</c:v>
                </c:pt>
                <c:pt idx="462">
                  <c:v>40827</c:v>
                </c:pt>
                <c:pt idx="463">
                  <c:v>40828</c:v>
                </c:pt>
                <c:pt idx="464">
                  <c:v>40829</c:v>
                </c:pt>
                <c:pt idx="465">
                  <c:v>40830</c:v>
                </c:pt>
                <c:pt idx="466">
                  <c:v>40833</c:v>
                </c:pt>
                <c:pt idx="467">
                  <c:v>40834</c:v>
                </c:pt>
                <c:pt idx="468">
                  <c:v>40835</c:v>
                </c:pt>
                <c:pt idx="469">
                  <c:v>40836</c:v>
                </c:pt>
                <c:pt idx="470">
                  <c:v>40837</c:v>
                </c:pt>
                <c:pt idx="471">
                  <c:v>40840</c:v>
                </c:pt>
                <c:pt idx="472">
                  <c:v>40841</c:v>
                </c:pt>
                <c:pt idx="473">
                  <c:v>40842</c:v>
                </c:pt>
                <c:pt idx="474">
                  <c:v>40843</c:v>
                </c:pt>
                <c:pt idx="475">
                  <c:v>40844</c:v>
                </c:pt>
                <c:pt idx="476">
                  <c:v>40847</c:v>
                </c:pt>
                <c:pt idx="477">
                  <c:v>40848</c:v>
                </c:pt>
                <c:pt idx="478">
                  <c:v>40849</c:v>
                </c:pt>
                <c:pt idx="479">
                  <c:v>40850</c:v>
                </c:pt>
                <c:pt idx="480">
                  <c:v>40851</c:v>
                </c:pt>
                <c:pt idx="481">
                  <c:v>40854</c:v>
                </c:pt>
                <c:pt idx="482">
                  <c:v>40855</c:v>
                </c:pt>
                <c:pt idx="483">
                  <c:v>40856</c:v>
                </c:pt>
                <c:pt idx="484">
                  <c:v>40857</c:v>
                </c:pt>
                <c:pt idx="485">
                  <c:v>40858</c:v>
                </c:pt>
                <c:pt idx="486">
                  <c:v>40861</c:v>
                </c:pt>
                <c:pt idx="487">
                  <c:v>40862</c:v>
                </c:pt>
                <c:pt idx="488">
                  <c:v>40863</c:v>
                </c:pt>
                <c:pt idx="489">
                  <c:v>40864</c:v>
                </c:pt>
                <c:pt idx="490">
                  <c:v>40865</c:v>
                </c:pt>
                <c:pt idx="491">
                  <c:v>40868</c:v>
                </c:pt>
                <c:pt idx="492">
                  <c:v>40869</c:v>
                </c:pt>
                <c:pt idx="493">
                  <c:v>40870</c:v>
                </c:pt>
                <c:pt idx="494">
                  <c:v>40871</c:v>
                </c:pt>
                <c:pt idx="495">
                  <c:v>40872</c:v>
                </c:pt>
                <c:pt idx="496">
                  <c:v>40875</c:v>
                </c:pt>
                <c:pt idx="497">
                  <c:v>40876</c:v>
                </c:pt>
                <c:pt idx="498">
                  <c:v>40877</c:v>
                </c:pt>
                <c:pt idx="499">
                  <c:v>40878</c:v>
                </c:pt>
                <c:pt idx="500">
                  <c:v>40879</c:v>
                </c:pt>
                <c:pt idx="501">
                  <c:v>40882</c:v>
                </c:pt>
                <c:pt idx="502">
                  <c:v>40883</c:v>
                </c:pt>
                <c:pt idx="503">
                  <c:v>40884</c:v>
                </c:pt>
                <c:pt idx="504">
                  <c:v>40885</c:v>
                </c:pt>
                <c:pt idx="505">
                  <c:v>40886</c:v>
                </c:pt>
                <c:pt idx="506">
                  <c:v>40889</c:v>
                </c:pt>
                <c:pt idx="507">
                  <c:v>40890</c:v>
                </c:pt>
                <c:pt idx="508">
                  <c:v>40891</c:v>
                </c:pt>
                <c:pt idx="509">
                  <c:v>40892</c:v>
                </c:pt>
                <c:pt idx="510">
                  <c:v>40893</c:v>
                </c:pt>
                <c:pt idx="511">
                  <c:v>40896</c:v>
                </c:pt>
                <c:pt idx="512">
                  <c:v>40897</c:v>
                </c:pt>
                <c:pt idx="513">
                  <c:v>40898</c:v>
                </c:pt>
                <c:pt idx="514">
                  <c:v>40899</c:v>
                </c:pt>
                <c:pt idx="515">
                  <c:v>40900</c:v>
                </c:pt>
                <c:pt idx="516">
                  <c:v>40903</c:v>
                </c:pt>
                <c:pt idx="517">
                  <c:v>40904</c:v>
                </c:pt>
                <c:pt idx="518">
                  <c:v>40905</c:v>
                </c:pt>
                <c:pt idx="519">
                  <c:v>40906</c:v>
                </c:pt>
                <c:pt idx="520">
                  <c:v>40907</c:v>
                </c:pt>
                <c:pt idx="521">
                  <c:v>40910</c:v>
                </c:pt>
                <c:pt idx="522">
                  <c:v>40911</c:v>
                </c:pt>
                <c:pt idx="523">
                  <c:v>40912</c:v>
                </c:pt>
                <c:pt idx="524">
                  <c:v>40913</c:v>
                </c:pt>
                <c:pt idx="525">
                  <c:v>40914</c:v>
                </c:pt>
                <c:pt idx="526">
                  <c:v>40917</c:v>
                </c:pt>
                <c:pt idx="527">
                  <c:v>40918</c:v>
                </c:pt>
                <c:pt idx="528">
                  <c:v>40919</c:v>
                </c:pt>
                <c:pt idx="529">
                  <c:v>40920</c:v>
                </c:pt>
                <c:pt idx="530">
                  <c:v>40921</c:v>
                </c:pt>
                <c:pt idx="531">
                  <c:v>40924</c:v>
                </c:pt>
                <c:pt idx="532">
                  <c:v>40925</c:v>
                </c:pt>
                <c:pt idx="533">
                  <c:v>40926</c:v>
                </c:pt>
                <c:pt idx="534">
                  <c:v>40927</c:v>
                </c:pt>
                <c:pt idx="535">
                  <c:v>40928</c:v>
                </c:pt>
                <c:pt idx="536">
                  <c:v>40931</c:v>
                </c:pt>
                <c:pt idx="537">
                  <c:v>40932</c:v>
                </c:pt>
                <c:pt idx="538">
                  <c:v>40933</c:v>
                </c:pt>
                <c:pt idx="539">
                  <c:v>40934</c:v>
                </c:pt>
                <c:pt idx="540">
                  <c:v>40935</c:v>
                </c:pt>
                <c:pt idx="541">
                  <c:v>40938</c:v>
                </c:pt>
                <c:pt idx="542">
                  <c:v>40939</c:v>
                </c:pt>
                <c:pt idx="543">
                  <c:v>40940</c:v>
                </c:pt>
                <c:pt idx="544">
                  <c:v>40941</c:v>
                </c:pt>
                <c:pt idx="545">
                  <c:v>40942</c:v>
                </c:pt>
                <c:pt idx="546">
                  <c:v>40945</c:v>
                </c:pt>
                <c:pt idx="547">
                  <c:v>40946</c:v>
                </c:pt>
                <c:pt idx="548">
                  <c:v>40947</c:v>
                </c:pt>
                <c:pt idx="549">
                  <c:v>40948</c:v>
                </c:pt>
                <c:pt idx="550">
                  <c:v>40949</c:v>
                </c:pt>
                <c:pt idx="551">
                  <c:v>40952</c:v>
                </c:pt>
                <c:pt idx="552">
                  <c:v>40953</c:v>
                </c:pt>
                <c:pt idx="553">
                  <c:v>40954</c:v>
                </c:pt>
                <c:pt idx="554">
                  <c:v>40955</c:v>
                </c:pt>
                <c:pt idx="555">
                  <c:v>40956</c:v>
                </c:pt>
                <c:pt idx="556">
                  <c:v>40959</c:v>
                </c:pt>
                <c:pt idx="557">
                  <c:v>40960</c:v>
                </c:pt>
                <c:pt idx="558">
                  <c:v>40961</c:v>
                </c:pt>
                <c:pt idx="559">
                  <c:v>40962</c:v>
                </c:pt>
                <c:pt idx="560">
                  <c:v>40963</c:v>
                </c:pt>
                <c:pt idx="561">
                  <c:v>40966</c:v>
                </c:pt>
                <c:pt idx="562">
                  <c:v>40967</c:v>
                </c:pt>
                <c:pt idx="563">
                  <c:v>40968</c:v>
                </c:pt>
                <c:pt idx="564">
                  <c:v>40969</c:v>
                </c:pt>
                <c:pt idx="565">
                  <c:v>40970</c:v>
                </c:pt>
                <c:pt idx="566">
                  <c:v>40973</c:v>
                </c:pt>
                <c:pt idx="567">
                  <c:v>40974</c:v>
                </c:pt>
                <c:pt idx="568">
                  <c:v>40975</c:v>
                </c:pt>
                <c:pt idx="569">
                  <c:v>40976</c:v>
                </c:pt>
                <c:pt idx="570">
                  <c:v>40977</c:v>
                </c:pt>
                <c:pt idx="571">
                  <c:v>40980</c:v>
                </c:pt>
                <c:pt idx="572">
                  <c:v>40981</c:v>
                </c:pt>
                <c:pt idx="573">
                  <c:v>40982</c:v>
                </c:pt>
                <c:pt idx="574">
                  <c:v>40983</c:v>
                </c:pt>
                <c:pt idx="575">
                  <c:v>40984</c:v>
                </c:pt>
                <c:pt idx="576">
                  <c:v>40987</c:v>
                </c:pt>
                <c:pt idx="577">
                  <c:v>40988</c:v>
                </c:pt>
                <c:pt idx="578">
                  <c:v>40989</c:v>
                </c:pt>
                <c:pt idx="579">
                  <c:v>40990</c:v>
                </c:pt>
                <c:pt idx="580">
                  <c:v>40991</c:v>
                </c:pt>
                <c:pt idx="581">
                  <c:v>40994</c:v>
                </c:pt>
                <c:pt idx="582">
                  <c:v>40995</c:v>
                </c:pt>
                <c:pt idx="583">
                  <c:v>40996</c:v>
                </c:pt>
                <c:pt idx="584">
                  <c:v>40997</c:v>
                </c:pt>
                <c:pt idx="585">
                  <c:v>40998</c:v>
                </c:pt>
                <c:pt idx="586">
                  <c:v>41001</c:v>
                </c:pt>
                <c:pt idx="587">
                  <c:v>41002</c:v>
                </c:pt>
                <c:pt idx="588">
                  <c:v>41003</c:v>
                </c:pt>
                <c:pt idx="589">
                  <c:v>41004</c:v>
                </c:pt>
                <c:pt idx="590">
                  <c:v>41005</c:v>
                </c:pt>
                <c:pt idx="591">
                  <c:v>41008</c:v>
                </c:pt>
                <c:pt idx="592">
                  <c:v>41009</c:v>
                </c:pt>
                <c:pt idx="593">
                  <c:v>41010</c:v>
                </c:pt>
                <c:pt idx="594">
                  <c:v>41011</c:v>
                </c:pt>
                <c:pt idx="595">
                  <c:v>41012</c:v>
                </c:pt>
                <c:pt idx="596">
                  <c:v>41015</c:v>
                </c:pt>
                <c:pt idx="597">
                  <c:v>41016</c:v>
                </c:pt>
                <c:pt idx="598">
                  <c:v>41017</c:v>
                </c:pt>
                <c:pt idx="599">
                  <c:v>41018</c:v>
                </c:pt>
                <c:pt idx="600">
                  <c:v>41019</c:v>
                </c:pt>
                <c:pt idx="601">
                  <c:v>41022</c:v>
                </c:pt>
                <c:pt idx="602">
                  <c:v>41023</c:v>
                </c:pt>
                <c:pt idx="603">
                  <c:v>41024</c:v>
                </c:pt>
                <c:pt idx="604">
                  <c:v>41025</c:v>
                </c:pt>
                <c:pt idx="605">
                  <c:v>41026</c:v>
                </c:pt>
                <c:pt idx="606">
                  <c:v>41029</c:v>
                </c:pt>
                <c:pt idx="607">
                  <c:v>41030</c:v>
                </c:pt>
                <c:pt idx="608">
                  <c:v>41031</c:v>
                </c:pt>
                <c:pt idx="609">
                  <c:v>41032</c:v>
                </c:pt>
                <c:pt idx="610">
                  <c:v>41033</c:v>
                </c:pt>
                <c:pt idx="611">
                  <c:v>41036</c:v>
                </c:pt>
                <c:pt idx="612">
                  <c:v>41037</c:v>
                </c:pt>
                <c:pt idx="613">
                  <c:v>41038</c:v>
                </c:pt>
                <c:pt idx="614">
                  <c:v>41039</c:v>
                </c:pt>
                <c:pt idx="615">
                  <c:v>41040</c:v>
                </c:pt>
                <c:pt idx="616">
                  <c:v>41043</c:v>
                </c:pt>
                <c:pt idx="617">
                  <c:v>41044</c:v>
                </c:pt>
                <c:pt idx="618">
                  <c:v>41045</c:v>
                </c:pt>
                <c:pt idx="619">
                  <c:v>41046</c:v>
                </c:pt>
                <c:pt idx="620">
                  <c:v>41047</c:v>
                </c:pt>
                <c:pt idx="621">
                  <c:v>41050</c:v>
                </c:pt>
                <c:pt idx="622">
                  <c:v>41051</c:v>
                </c:pt>
                <c:pt idx="623">
                  <c:v>41052</c:v>
                </c:pt>
                <c:pt idx="624">
                  <c:v>41053</c:v>
                </c:pt>
                <c:pt idx="625">
                  <c:v>41054</c:v>
                </c:pt>
                <c:pt idx="626">
                  <c:v>41057</c:v>
                </c:pt>
                <c:pt idx="627">
                  <c:v>41058</c:v>
                </c:pt>
                <c:pt idx="628">
                  <c:v>41059</c:v>
                </c:pt>
                <c:pt idx="629">
                  <c:v>41060</c:v>
                </c:pt>
                <c:pt idx="630">
                  <c:v>41061</c:v>
                </c:pt>
                <c:pt idx="631">
                  <c:v>41064</c:v>
                </c:pt>
                <c:pt idx="632">
                  <c:v>41065</c:v>
                </c:pt>
                <c:pt idx="633">
                  <c:v>41066</c:v>
                </c:pt>
                <c:pt idx="634">
                  <c:v>41067</c:v>
                </c:pt>
                <c:pt idx="635">
                  <c:v>41068</c:v>
                </c:pt>
                <c:pt idx="636">
                  <c:v>41071</c:v>
                </c:pt>
                <c:pt idx="637">
                  <c:v>41072</c:v>
                </c:pt>
                <c:pt idx="638">
                  <c:v>41073</c:v>
                </c:pt>
                <c:pt idx="639">
                  <c:v>41074</c:v>
                </c:pt>
                <c:pt idx="640">
                  <c:v>41075</c:v>
                </c:pt>
                <c:pt idx="641">
                  <c:v>41078</c:v>
                </c:pt>
                <c:pt idx="642">
                  <c:v>41079</c:v>
                </c:pt>
                <c:pt idx="643">
                  <c:v>41080</c:v>
                </c:pt>
                <c:pt idx="644">
                  <c:v>41081</c:v>
                </c:pt>
                <c:pt idx="645">
                  <c:v>41082</c:v>
                </c:pt>
                <c:pt idx="646">
                  <c:v>41085</c:v>
                </c:pt>
                <c:pt idx="647">
                  <c:v>41086</c:v>
                </c:pt>
                <c:pt idx="648">
                  <c:v>41087</c:v>
                </c:pt>
                <c:pt idx="649">
                  <c:v>41088</c:v>
                </c:pt>
                <c:pt idx="650">
                  <c:v>41089</c:v>
                </c:pt>
                <c:pt idx="651">
                  <c:v>41092</c:v>
                </c:pt>
                <c:pt idx="652">
                  <c:v>41093</c:v>
                </c:pt>
                <c:pt idx="653">
                  <c:v>41094</c:v>
                </c:pt>
                <c:pt idx="654">
                  <c:v>41095</c:v>
                </c:pt>
                <c:pt idx="655">
                  <c:v>41096</c:v>
                </c:pt>
                <c:pt idx="656">
                  <c:v>41099</c:v>
                </c:pt>
                <c:pt idx="657">
                  <c:v>41100</c:v>
                </c:pt>
                <c:pt idx="658">
                  <c:v>41101</c:v>
                </c:pt>
                <c:pt idx="659">
                  <c:v>41102</c:v>
                </c:pt>
                <c:pt idx="660">
                  <c:v>41103</c:v>
                </c:pt>
                <c:pt idx="661">
                  <c:v>41106</c:v>
                </c:pt>
                <c:pt idx="662">
                  <c:v>41107</c:v>
                </c:pt>
                <c:pt idx="663">
                  <c:v>41108</c:v>
                </c:pt>
                <c:pt idx="664">
                  <c:v>41109</c:v>
                </c:pt>
                <c:pt idx="665">
                  <c:v>41110</c:v>
                </c:pt>
                <c:pt idx="666">
                  <c:v>41113</c:v>
                </c:pt>
                <c:pt idx="667">
                  <c:v>41114</c:v>
                </c:pt>
                <c:pt idx="668">
                  <c:v>41115</c:v>
                </c:pt>
                <c:pt idx="669">
                  <c:v>41116</c:v>
                </c:pt>
                <c:pt idx="670">
                  <c:v>41117</c:v>
                </c:pt>
                <c:pt idx="671">
                  <c:v>41120</c:v>
                </c:pt>
                <c:pt idx="672">
                  <c:v>41121</c:v>
                </c:pt>
                <c:pt idx="673">
                  <c:v>41122</c:v>
                </c:pt>
                <c:pt idx="674">
                  <c:v>41123</c:v>
                </c:pt>
                <c:pt idx="675">
                  <c:v>41124</c:v>
                </c:pt>
                <c:pt idx="676">
                  <c:v>41127</c:v>
                </c:pt>
                <c:pt idx="677">
                  <c:v>41128</c:v>
                </c:pt>
                <c:pt idx="678">
                  <c:v>41129</c:v>
                </c:pt>
                <c:pt idx="679">
                  <c:v>41130</c:v>
                </c:pt>
                <c:pt idx="680">
                  <c:v>41131</c:v>
                </c:pt>
                <c:pt idx="681">
                  <c:v>41134</c:v>
                </c:pt>
                <c:pt idx="682">
                  <c:v>41135</c:v>
                </c:pt>
                <c:pt idx="683">
                  <c:v>41136</c:v>
                </c:pt>
                <c:pt idx="684">
                  <c:v>41137</c:v>
                </c:pt>
                <c:pt idx="685">
                  <c:v>41138</c:v>
                </c:pt>
                <c:pt idx="686">
                  <c:v>41141</c:v>
                </c:pt>
                <c:pt idx="687">
                  <c:v>41142</c:v>
                </c:pt>
                <c:pt idx="688">
                  <c:v>41143</c:v>
                </c:pt>
                <c:pt idx="689">
                  <c:v>41144</c:v>
                </c:pt>
                <c:pt idx="690">
                  <c:v>41145</c:v>
                </c:pt>
                <c:pt idx="691">
                  <c:v>41148</c:v>
                </c:pt>
                <c:pt idx="692">
                  <c:v>41149</c:v>
                </c:pt>
                <c:pt idx="693">
                  <c:v>41150</c:v>
                </c:pt>
                <c:pt idx="694">
                  <c:v>41151</c:v>
                </c:pt>
                <c:pt idx="695">
                  <c:v>41152</c:v>
                </c:pt>
                <c:pt idx="696">
                  <c:v>41155</c:v>
                </c:pt>
                <c:pt idx="697">
                  <c:v>41156</c:v>
                </c:pt>
                <c:pt idx="698">
                  <c:v>41157</c:v>
                </c:pt>
                <c:pt idx="699">
                  <c:v>41158</c:v>
                </c:pt>
                <c:pt idx="700">
                  <c:v>41159</c:v>
                </c:pt>
                <c:pt idx="701">
                  <c:v>41162</c:v>
                </c:pt>
                <c:pt idx="702">
                  <c:v>41163</c:v>
                </c:pt>
                <c:pt idx="703">
                  <c:v>41164</c:v>
                </c:pt>
                <c:pt idx="704">
                  <c:v>41165</c:v>
                </c:pt>
                <c:pt idx="705">
                  <c:v>41166</c:v>
                </c:pt>
                <c:pt idx="706">
                  <c:v>41169</c:v>
                </c:pt>
                <c:pt idx="707">
                  <c:v>41170</c:v>
                </c:pt>
                <c:pt idx="708">
                  <c:v>41171</c:v>
                </c:pt>
                <c:pt idx="709">
                  <c:v>41172</c:v>
                </c:pt>
                <c:pt idx="710">
                  <c:v>41173</c:v>
                </c:pt>
                <c:pt idx="711">
                  <c:v>41176</c:v>
                </c:pt>
                <c:pt idx="712">
                  <c:v>41177</c:v>
                </c:pt>
                <c:pt idx="713">
                  <c:v>41178</c:v>
                </c:pt>
                <c:pt idx="714">
                  <c:v>41179</c:v>
                </c:pt>
                <c:pt idx="715">
                  <c:v>41180</c:v>
                </c:pt>
                <c:pt idx="716">
                  <c:v>41183</c:v>
                </c:pt>
                <c:pt idx="717">
                  <c:v>41184</c:v>
                </c:pt>
                <c:pt idx="718">
                  <c:v>41185</c:v>
                </c:pt>
                <c:pt idx="719">
                  <c:v>41186</c:v>
                </c:pt>
                <c:pt idx="720">
                  <c:v>41187</c:v>
                </c:pt>
                <c:pt idx="721">
                  <c:v>41190</c:v>
                </c:pt>
                <c:pt idx="722">
                  <c:v>41191</c:v>
                </c:pt>
                <c:pt idx="723">
                  <c:v>41192</c:v>
                </c:pt>
                <c:pt idx="724">
                  <c:v>41193</c:v>
                </c:pt>
                <c:pt idx="725">
                  <c:v>41194</c:v>
                </c:pt>
                <c:pt idx="726">
                  <c:v>41197</c:v>
                </c:pt>
                <c:pt idx="727">
                  <c:v>41198</c:v>
                </c:pt>
                <c:pt idx="728">
                  <c:v>41199</c:v>
                </c:pt>
                <c:pt idx="729">
                  <c:v>41200</c:v>
                </c:pt>
                <c:pt idx="730">
                  <c:v>41201</c:v>
                </c:pt>
                <c:pt idx="731">
                  <c:v>41204</c:v>
                </c:pt>
                <c:pt idx="732">
                  <c:v>41205</c:v>
                </c:pt>
                <c:pt idx="733">
                  <c:v>41206</c:v>
                </c:pt>
                <c:pt idx="734">
                  <c:v>41207</c:v>
                </c:pt>
                <c:pt idx="735">
                  <c:v>41208</c:v>
                </c:pt>
                <c:pt idx="736">
                  <c:v>41211</c:v>
                </c:pt>
                <c:pt idx="737">
                  <c:v>41212</c:v>
                </c:pt>
                <c:pt idx="738">
                  <c:v>41213</c:v>
                </c:pt>
                <c:pt idx="739">
                  <c:v>41214</c:v>
                </c:pt>
                <c:pt idx="740">
                  <c:v>41215</c:v>
                </c:pt>
                <c:pt idx="741">
                  <c:v>41218</c:v>
                </c:pt>
                <c:pt idx="742">
                  <c:v>41219</c:v>
                </c:pt>
                <c:pt idx="743">
                  <c:v>41220</c:v>
                </c:pt>
                <c:pt idx="744">
                  <c:v>41221</c:v>
                </c:pt>
                <c:pt idx="745">
                  <c:v>41222</c:v>
                </c:pt>
                <c:pt idx="746">
                  <c:v>41225</c:v>
                </c:pt>
                <c:pt idx="747">
                  <c:v>41226</c:v>
                </c:pt>
                <c:pt idx="748">
                  <c:v>41227</c:v>
                </c:pt>
                <c:pt idx="749">
                  <c:v>41228</c:v>
                </c:pt>
                <c:pt idx="750">
                  <c:v>41229</c:v>
                </c:pt>
                <c:pt idx="751">
                  <c:v>41232</c:v>
                </c:pt>
                <c:pt idx="752">
                  <c:v>41233</c:v>
                </c:pt>
                <c:pt idx="753">
                  <c:v>41234</c:v>
                </c:pt>
                <c:pt idx="754">
                  <c:v>41235</c:v>
                </c:pt>
                <c:pt idx="755">
                  <c:v>41236</c:v>
                </c:pt>
                <c:pt idx="756">
                  <c:v>41239</c:v>
                </c:pt>
                <c:pt idx="757">
                  <c:v>41240</c:v>
                </c:pt>
                <c:pt idx="758">
                  <c:v>41241</c:v>
                </c:pt>
                <c:pt idx="759">
                  <c:v>41242</c:v>
                </c:pt>
                <c:pt idx="760">
                  <c:v>41243</c:v>
                </c:pt>
                <c:pt idx="761">
                  <c:v>41246</c:v>
                </c:pt>
                <c:pt idx="762">
                  <c:v>41247</c:v>
                </c:pt>
                <c:pt idx="763">
                  <c:v>41248</c:v>
                </c:pt>
                <c:pt idx="764">
                  <c:v>41249</c:v>
                </c:pt>
                <c:pt idx="765">
                  <c:v>41250</c:v>
                </c:pt>
                <c:pt idx="766">
                  <c:v>41253</c:v>
                </c:pt>
                <c:pt idx="767">
                  <c:v>41254</c:v>
                </c:pt>
                <c:pt idx="768">
                  <c:v>41255</c:v>
                </c:pt>
                <c:pt idx="769">
                  <c:v>41256</c:v>
                </c:pt>
                <c:pt idx="770">
                  <c:v>41257</c:v>
                </c:pt>
                <c:pt idx="771">
                  <c:v>41260</c:v>
                </c:pt>
                <c:pt idx="772">
                  <c:v>41261</c:v>
                </c:pt>
                <c:pt idx="773">
                  <c:v>41262</c:v>
                </c:pt>
                <c:pt idx="774">
                  <c:v>41263</c:v>
                </c:pt>
                <c:pt idx="775">
                  <c:v>41264</c:v>
                </c:pt>
                <c:pt idx="776">
                  <c:v>41267</c:v>
                </c:pt>
                <c:pt idx="777">
                  <c:v>41268</c:v>
                </c:pt>
                <c:pt idx="778">
                  <c:v>41269</c:v>
                </c:pt>
                <c:pt idx="779">
                  <c:v>41270</c:v>
                </c:pt>
                <c:pt idx="780">
                  <c:v>41271</c:v>
                </c:pt>
                <c:pt idx="781">
                  <c:v>41274</c:v>
                </c:pt>
                <c:pt idx="782">
                  <c:v>41275</c:v>
                </c:pt>
                <c:pt idx="783">
                  <c:v>41276</c:v>
                </c:pt>
                <c:pt idx="784">
                  <c:v>41277</c:v>
                </c:pt>
                <c:pt idx="785">
                  <c:v>41278</c:v>
                </c:pt>
                <c:pt idx="786">
                  <c:v>41281</c:v>
                </c:pt>
                <c:pt idx="787">
                  <c:v>41282</c:v>
                </c:pt>
                <c:pt idx="788">
                  <c:v>41283</c:v>
                </c:pt>
                <c:pt idx="789">
                  <c:v>41284</c:v>
                </c:pt>
                <c:pt idx="790">
                  <c:v>41285</c:v>
                </c:pt>
                <c:pt idx="791">
                  <c:v>41288</c:v>
                </c:pt>
                <c:pt idx="792">
                  <c:v>41289</c:v>
                </c:pt>
                <c:pt idx="793">
                  <c:v>41290</c:v>
                </c:pt>
                <c:pt idx="794">
                  <c:v>41291</c:v>
                </c:pt>
                <c:pt idx="795">
                  <c:v>41292</c:v>
                </c:pt>
                <c:pt idx="796">
                  <c:v>41295</c:v>
                </c:pt>
                <c:pt idx="797">
                  <c:v>41296</c:v>
                </c:pt>
                <c:pt idx="798">
                  <c:v>41297</c:v>
                </c:pt>
                <c:pt idx="799">
                  <c:v>41298</c:v>
                </c:pt>
                <c:pt idx="800">
                  <c:v>41299</c:v>
                </c:pt>
                <c:pt idx="801">
                  <c:v>41302</c:v>
                </c:pt>
                <c:pt idx="802">
                  <c:v>41303</c:v>
                </c:pt>
                <c:pt idx="803">
                  <c:v>41304</c:v>
                </c:pt>
                <c:pt idx="804">
                  <c:v>41305</c:v>
                </c:pt>
                <c:pt idx="805">
                  <c:v>41306</c:v>
                </c:pt>
                <c:pt idx="806">
                  <c:v>41309</c:v>
                </c:pt>
                <c:pt idx="807">
                  <c:v>41310</c:v>
                </c:pt>
                <c:pt idx="808">
                  <c:v>41311</c:v>
                </c:pt>
                <c:pt idx="809">
                  <c:v>41312</c:v>
                </c:pt>
                <c:pt idx="810">
                  <c:v>41313</c:v>
                </c:pt>
                <c:pt idx="811">
                  <c:v>41316</c:v>
                </c:pt>
                <c:pt idx="812">
                  <c:v>41317</c:v>
                </c:pt>
                <c:pt idx="813">
                  <c:v>41318</c:v>
                </c:pt>
                <c:pt idx="814">
                  <c:v>41319</c:v>
                </c:pt>
                <c:pt idx="815">
                  <c:v>41320</c:v>
                </c:pt>
                <c:pt idx="816">
                  <c:v>41323</c:v>
                </c:pt>
                <c:pt idx="817">
                  <c:v>41324</c:v>
                </c:pt>
                <c:pt idx="818">
                  <c:v>41325</c:v>
                </c:pt>
                <c:pt idx="819">
                  <c:v>41326</c:v>
                </c:pt>
                <c:pt idx="820">
                  <c:v>41327</c:v>
                </c:pt>
                <c:pt idx="821">
                  <c:v>41330</c:v>
                </c:pt>
                <c:pt idx="822">
                  <c:v>41331</c:v>
                </c:pt>
                <c:pt idx="823">
                  <c:v>41332</c:v>
                </c:pt>
                <c:pt idx="824">
                  <c:v>41333</c:v>
                </c:pt>
                <c:pt idx="825">
                  <c:v>41334</c:v>
                </c:pt>
                <c:pt idx="826">
                  <c:v>41337</c:v>
                </c:pt>
                <c:pt idx="827">
                  <c:v>41338</c:v>
                </c:pt>
                <c:pt idx="828">
                  <c:v>41339</c:v>
                </c:pt>
                <c:pt idx="829">
                  <c:v>41340</c:v>
                </c:pt>
                <c:pt idx="830">
                  <c:v>41341</c:v>
                </c:pt>
                <c:pt idx="831">
                  <c:v>41344</c:v>
                </c:pt>
                <c:pt idx="832">
                  <c:v>41345</c:v>
                </c:pt>
                <c:pt idx="833">
                  <c:v>41346</c:v>
                </c:pt>
                <c:pt idx="834">
                  <c:v>41347</c:v>
                </c:pt>
                <c:pt idx="835">
                  <c:v>41348</c:v>
                </c:pt>
                <c:pt idx="836">
                  <c:v>41351</c:v>
                </c:pt>
                <c:pt idx="837">
                  <c:v>41352</c:v>
                </c:pt>
                <c:pt idx="838">
                  <c:v>41353</c:v>
                </c:pt>
                <c:pt idx="839">
                  <c:v>41354</c:v>
                </c:pt>
                <c:pt idx="840">
                  <c:v>41355</c:v>
                </c:pt>
                <c:pt idx="841">
                  <c:v>41358</c:v>
                </c:pt>
                <c:pt idx="842">
                  <c:v>41359</c:v>
                </c:pt>
                <c:pt idx="843">
                  <c:v>41360</c:v>
                </c:pt>
                <c:pt idx="844">
                  <c:v>41361</c:v>
                </c:pt>
                <c:pt idx="845">
                  <c:v>41362</c:v>
                </c:pt>
                <c:pt idx="846">
                  <c:v>41365</c:v>
                </c:pt>
                <c:pt idx="847">
                  <c:v>41366</c:v>
                </c:pt>
                <c:pt idx="848">
                  <c:v>41367</c:v>
                </c:pt>
                <c:pt idx="849">
                  <c:v>41368</c:v>
                </c:pt>
                <c:pt idx="850">
                  <c:v>41369</c:v>
                </c:pt>
                <c:pt idx="851">
                  <c:v>41372</c:v>
                </c:pt>
                <c:pt idx="852">
                  <c:v>41373</c:v>
                </c:pt>
                <c:pt idx="853">
                  <c:v>41374</c:v>
                </c:pt>
                <c:pt idx="854">
                  <c:v>41375</c:v>
                </c:pt>
                <c:pt idx="855">
                  <c:v>41376</c:v>
                </c:pt>
                <c:pt idx="856">
                  <c:v>41379</c:v>
                </c:pt>
                <c:pt idx="857">
                  <c:v>41380</c:v>
                </c:pt>
                <c:pt idx="858">
                  <c:v>41381</c:v>
                </c:pt>
                <c:pt idx="859">
                  <c:v>41382</c:v>
                </c:pt>
                <c:pt idx="860">
                  <c:v>41383</c:v>
                </c:pt>
                <c:pt idx="861">
                  <c:v>41386</c:v>
                </c:pt>
                <c:pt idx="862">
                  <c:v>41387</c:v>
                </c:pt>
                <c:pt idx="863">
                  <c:v>41388</c:v>
                </c:pt>
                <c:pt idx="864">
                  <c:v>41389</c:v>
                </c:pt>
                <c:pt idx="865">
                  <c:v>41390</c:v>
                </c:pt>
                <c:pt idx="866">
                  <c:v>41393</c:v>
                </c:pt>
                <c:pt idx="867">
                  <c:v>41394</c:v>
                </c:pt>
                <c:pt idx="868">
                  <c:v>41395</c:v>
                </c:pt>
                <c:pt idx="869">
                  <c:v>41396</c:v>
                </c:pt>
                <c:pt idx="870">
                  <c:v>41397</c:v>
                </c:pt>
                <c:pt idx="871">
                  <c:v>41400</c:v>
                </c:pt>
                <c:pt idx="872">
                  <c:v>41401</c:v>
                </c:pt>
                <c:pt idx="873">
                  <c:v>41402</c:v>
                </c:pt>
                <c:pt idx="874">
                  <c:v>41403</c:v>
                </c:pt>
                <c:pt idx="875">
                  <c:v>41404</c:v>
                </c:pt>
                <c:pt idx="876">
                  <c:v>41407</c:v>
                </c:pt>
                <c:pt idx="877">
                  <c:v>41408</c:v>
                </c:pt>
                <c:pt idx="878">
                  <c:v>41409</c:v>
                </c:pt>
                <c:pt idx="879">
                  <c:v>41410</c:v>
                </c:pt>
                <c:pt idx="880">
                  <c:v>41411</c:v>
                </c:pt>
                <c:pt idx="881">
                  <c:v>41414</c:v>
                </c:pt>
                <c:pt idx="882">
                  <c:v>41415</c:v>
                </c:pt>
                <c:pt idx="883">
                  <c:v>41416</c:v>
                </c:pt>
                <c:pt idx="884">
                  <c:v>41417</c:v>
                </c:pt>
                <c:pt idx="885">
                  <c:v>41418</c:v>
                </c:pt>
                <c:pt idx="886">
                  <c:v>41421</c:v>
                </c:pt>
                <c:pt idx="887">
                  <c:v>41422</c:v>
                </c:pt>
                <c:pt idx="888">
                  <c:v>41423</c:v>
                </c:pt>
                <c:pt idx="889">
                  <c:v>41424</c:v>
                </c:pt>
                <c:pt idx="890">
                  <c:v>41425</c:v>
                </c:pt>
                <c:pt idx="891">
                  <c:v>41428</c:v>
                </c:pt>
                <c:pt idx="892">
                  <c:v>41429</c:v>
                </c:pt>
                <c:pt idx="893">
                  <c:v>41430</c:v>
                </c:pt>
                <c:pt idx="894">
                  <c:v>41431</c:v>
                </c:pt>
                <c:pt idx="895">
                  <c:v>41432</c:v>
                </c:pt>
                <c:pt idx="896">
                  <c:v>41435</c:v>
                </c:pt>
                <c:pt idx="897">
                  <c:v>41436</c:v>
                </c:pt>
                <c:pt idx="898">
                  <c:v>41437</c:v>
                </c:pt>
                <c:pt idx="899">
                  <c:v>41438</c:v>
                </c:pt>
                <c:pt idx="900">
                  <c:v>41439</c:v>
                </c:pt>
                <c:pt idx="901">
                  <c:v>41442</c:v>
                </c:pt>
                <c:pt idx="902">
                  <c:v>41443</c:v>
                </c:pt>
                <c:pt idx="903">
                  <c:v>41444</c:v>
                </c:pt>
                <c:pt idx="904">
                  <c:v>41445</c:v>
                </c:pt>
                <c:pt idx="905">
                  <c:v>41446</c:v>
                </c:pt>
                <c:pt idx="906">
                  <c:v>41449</c:v>
                </c:pt>
                <c:pt idx="907">
                  <c:v>41450</c:v>
                </c:pt>
                <c:pt idx="908">
                  <c:v>41451</c:v>
                </c:pt>
                <c:pt idx="909">
                  <c:v>41452</c:v>
                </c:pt>
                <c:pt idx="910">
                  <c:v>41453</c:v>
                </c:pt>
                <c:pt idx="911">
                  <c:v>41456</c:v>
                </c:pt>
                <c:pt idx="912">
                  <c:v>41457</c:v>
                </c:pt>
                <c:pt idx="913">
                  <c:v>41458</c:v>
                </c:pt>
                <c:pt idx="914">
                  <c:v>41459</c:v>
                </c:pt>
                <c:pt idx="915">
                  <c:v>41460</c:v>
                </c:pt>
                <c:pt idx="916">
                  <c:v>41463</c:v>
                </c:pt>
                <c:pt idx="917">
                  <c:v>41464</c:v>
                </c:pt>
                <c:pt idx="918">
                  <c:v>41465</c:v>
                </c:pt>
                <c:pt idx="919">
                  <c:v>41466</c:v>
                </c:pt>
                <c:pt idx="920">
                  <c:v>41467</c:v>
                </c:pt>
                <c:pt idx="921">
                  <c:v>41470</c:v>
                </c:pt>
                <c:pt idx="922">
                  <c:v>41471</c:v>
                </c:pt>
                <c:pt idx="923">
                  <c:v>41472</c:v>
                </c:pt>
                <c:pt idx="924">
                  <c:v>41473</c:v>
                </c:pt>
                <c:pt idx="925">
                  <c:v>41474</c:v>
                </c:pt>
                <c:pt idx="926">
                  <c:v>41477</c:v>
                </c:pt>
                <c:pt idx="927">
                  <c:v>41478</c:v>
                </c:pt>
                <c:pt idx="928">
                  <c:v>41479</c:v>
                </c:pt>
                <c:pt idx="929">
                  <c:v>41480</c:v>
                </c:pt>
                <c:pt idx="930">
                  <c:v>41481</c:v>
                </c:pt>
                <c:pt idx="931">
                  <c:v>41484</c:v>
                </c:pt>
                <c:pt idx="932">
                  <c:v>41485</c:v>
                </c:pt>
                <c:pt idx="933">
                  <c:v>41486</c:v>
                </c:pt>
                <c:pt idx="934">
                  <c:v>41487</c:v>
                </c:pt>
                <c:pt idx="935">
                  <c:v>41488</c:v>
                </c:pt>
                <c:pt idx="936">
                  <c:v>41491</c:v>
                </c:pt>
                <c:pt idx="937">
                  <c:v>41492</c:v>
                </c:pt>
                <c:pt idx="938">
                  <c:v>41493</c:v>
                </c:pt>
                <c:pt idx="939">
                  <c:v>41494</c:v>
                </c:pt>
                <c:pt idx="940">
                  <c:v>41495</c:v>
                </c:pt>
                <c:pt idx="941">
                  <c:v>41498</c:v>
                </c:pt>
                <c:pt idx="942">
                  <c:v>41499</c:v>
                </c:pt>
                <c:pt idx="943">
                  <c:v>41500</c:v>
                </c:pt>
                <c:pt idx="944">
                  <c:v>41501</c:v>
                </c:pt>
                <c:pt idx="945">
                  <c:v>41502</c:v>
                </c:pt>
                <c:pt idx="946">
                  <c:v>41505</c:v>
                </c:pt>
                <c:pt idx="947">
                  <c:v>41506</c:v>
                </c:pt>
                <c:pt idx="948">
                  <c:v>41507</c:v>
                </c:pt>
                <c:pt idx="949">
                  <c:v>41508</c:v>
                </c:pt>
                <c:pt idx="950">
                  <c:v>41509</c:v>
                </c:pt>
                <c:pt idx="951">
                  <c:v>41512</c:v>
                </c:pt>
                <c:pt idx="952">
                  <c:v>41513</c:v>
                </c:pt>
                <c:pt idx="953">
                  <c:v>41514</c:v>
                </c:pt>
                <c:pt idx="954">
                  <c:v>41515</c:v>
                </c:pt>
                <c:pt idx="955">
                  <c:v>41516</c:v>
                </c:pt>
                <c:pt idx="956">
                  <c:v>41519</c:v>
                </c:pt>
                <c:pt idx="957">
                  <c:v>41520</c:v>
                </c:pt>
                <c:pt idx="958">
                  <c:v>41521</c:v>
                </c:pt>
                <c:pt idx="959">
                  <c:v>41522</c:v>
                </c:pt>
                <c:pt idx="960">
                  <c:v>41523</c:v>
                </c:pt>
                <c:pt idx="961">
                  <c:v>41526</c:v>
                </c:pt>
                <c:pt idx="962">
                  <c:v>41527</c:v>
                </c:pt>
                <c:pt idx="963">
                  <c:v>41528</c:v>
                </c:pt>
                <c:pt idx="964">
                  <c:v>41529</c:v>
                </c:pt>
                <c:pt idx="965">
                  <c:v>41530</c:v>
                </c:pt>
                <c:pt idx="966">
                  <c:v>41533</c:v>
                </c:pt>
                <c:pt idx="967">
                  <c:v>41534</c:v>
                </c:pt>
                <c:pt idx="968">
                  <c:v>41535</c:v>
                </c:pt>
                <c:pt idx="969">
                  <c:v>41536</c:v>
                </c:pt>
                <c:pt idx="970">
                  <c:v>41537</c:v>
                </c:pt>
                <c:pt idx="971">
                  <c:v>41540</c:v>
                </c:pt>
                <c:pt idx="972">
                  <c:v>41541</c:v>
                </c:pt>
                <c:pt idx="973">
                  <c:v>41542</c:v>
                </c:pt>
                <c:pt idx="974">
                  <c:v>41543</c:v>
                </c:pt>
                <c:pt idx="975">
                  <c:v>41544</c:v>
                </c:pt>
                <c:pt idx="976">
                  <c:v>41547</c:v>
                </c:pt>
                <c:pt idx="977">
                  <c:v>41548</c:v>
                </c:pt>
                <c:pt idx="978">
                  <c:v>41549</c:v>
                </c:pt>
                <c:pt idx="979">
                  <c:v>41550</c:v>
                </c:pt>
                <c:pt idx="980">
                  <c:v>41551</c:v>
                </c:pt>
                <c:pt idx="981">
                  <c:v>41554</c:v>
                </c:pt>
                <c:pt idx="982">
                  <c:v>41555</c:v>
                </c:pt>
                <c:pt idx="983">
                  <c:v>41556</c:v>
                </c:pt>
                <c:pt idx="984">
                  <c:v>41557</c:v>
                </c:pt>
                <c:pt idx="985">
                  <c:v>41558</c:v>
                </c:pt>
                <c:pt idx="986">
                  <c:v>41561</c:v>
                </c:pt>
                <c:pt idx="987">
                  <c:v>41562</c:v>
                </c:pt>
                <c:pt idx="988">
                  <c:v>41563</c:v>
                </c:pt>
                <c:pt idx="989">
                  <c:v>41564</c:v>
                </c:pt>
                <c:pt idx="990">
                  <c:v>41565</c:v>
                </c:pt>
                <c:pt idx="991">
                  <c:v>41568</c:v>
                </c:pt>
                <c:pt idx="992">
                  <c:v>41569</c:v>
                </c:pt>
                <c:pt idx="993">
                  <c:v>41570</c:v>
                </c:pt>
                <c:pt idx="994">
                  <c:v>41571</c:v>
                </c:pt>
                <c:pt idx="995">
                  <c:v>41572</c:v>
                </c:pt>
                <c:pt idx="996">
                  <c:v>41575</c:v>
                </c:pt>
                <c:pt idx="997">
                  <c:v>41576</c:v>
                </c:pt>
                <c:pt idx="998">
                  <c:v>41577</c:v>
                </c:pt>
                <c:pt idx="999">
                  <c:v>41578</c:v>
                </c:pt>
                <c:pt idx="1000">
                  <c:v>41579</c:v>
                </c:pt>
                <c:pt idx="1001">
                  <c:v>41582</c:v>
                </c:pt>
                <c:pt idx="1002">
                  <c:v>41583</c:v>
                </c:pt>
                <c:pt idx="1003">
                  <c:v>41584</c:v>
                </c:pt>
                <c:pt idx="1004">
                  <c:v>41585</c:v>
                </c:pt>
                <c:pt idx="1005">
                  <c:v>41586</c:v>
                </c:pt>
                <c:pt idx="1006">
                  <c:v>41589</c:v>
                </c:pt>
                <c:pt idx="1007">
                  <c:v>41590</c:v>
                </c:pt>
                <c:pt idx="1008">
                  <c:v>41591</c:v>
                </c:pt>
                <c:pt idx="1009">
                  <c:v>41592</c:v>
                </c:pt>
                <c:pt idx="1010">
                  <c:v>41593</c:v>
                </c:pt>
                <c:pt idx="1011">
                  <c:v>41596</c:v>
                </c:pt>
                <c:pt idx="1012">
                  <c:v>41597</c:v>
                </c:pt>
                <c:pt idx="1013">
                  <c:v>41598</c:v>
                </c:pt>
                <c:pt idx="1014">
                  <c:v>41599</c:v>
                </c:pt>
                <c:pt idx="1015">
                  <c:v>41600</c:v>
                </c:pt>
                <c:pt idx="1016">
                  <c:v>41603</c:v>
                </c:pt>
                <c:pt idx="1017">
                  <c:v>41604</c:v>
                </c:pt>
                <c:pt idx="1018">
                  <c:v>41605</c:v>
                </c:pt>
                <c:pt idx="1019">
                  <c:v>41606</c:v>
                </c:pt>
                <c:pt idx="1020">
                  <c:v>41607</c:v>
                </c:pt>
                <c:pt idx="1021">
                  <c:v>41610</c:v>
                </c:pt>
                <c:pt idx="1022">
                  <c:v>41611</c:v>
                </c:pt>
                <c:pt idx="1023">
                  <c:v>41612</c:v>
                </c:pt>
                <c:pt idx="1024">
                  <c:v>41613</c:v>
                </c:pt>
                <c:pt idx="1025">
                  <c:v>41614</c:v>
                </c:pt>
                <c:pt idx="1026">
                  <c:v>41617</c:v>
                </c:pt>
                <c:pt idx="1027">
                  <c:v>41618</c:v>
                </c:pt>
                <c:pt idx="1028">
                  <c:v>41619</c:v>
                </c:pt>
                <c:pt idx="1029">
                  <c:v>41620</c:v>
                </c:pt>
                <c:pt idx="1030">
                  <c:v>41621</c:v>
                </c:pt>
                <c:pt idx="1031">
                  <c:v>41624</c:v>
                </c:pt>
                <c:pt idx="1032">
                  <c:v>41625</c:v>
                </c:pt>
                <c:pt idx="1033">
                  <c:v>41626</c:v>
                </c:pt>
                <c:pt idx="1034">
                  <c:v>41627</c:v>
                </c:pt>
                <c:pt idx="1035">
                  <c:v>41628</c:v>
                </c:pt>
                <c:pt idx="1036">
                  <c:v>41631</c:v>
                </c:pt>
                <c:pt idx="1037">
                  <c:v>41632</c:v>
                </c:pt>
                <c:pt idx="1038">
                  <c:v>41633</c:v>
                </c:pt>
                <c:pt idx="1039">
                  <c:v>41634</c:v>
                </c:pt>
                <c:pt idx="1040">
                  <c:v>41635</c:v>
                </c:pt>
                <c:pt idx="1041">
                  <c:v>41638</c:v>
                </c:pt>
                <c:pt idx="1042">
                  <c:v>41639</c:v>
                </c:pt>
                <c:pt idx="1043">
                  <c:v>41640</c:v>
                </c:pt>
                <c:pt idx="1044">
                  <c:v>41641</c:v>
                </c:pt>
                <c:pt idx="1045">
                  <c:v>41642</c:v>
                </c:pt>
                <c:pt idx="1046">
                  <c:v>41645</c:v>
                </c:pt>
                <c:pt idx="1047">
                  <c:v>41646</c:v>
                </c:pt>
                <c:pt idx="1048">
                  <c:v>41647</c:v>
                </c:pt>
                <c:pt idx="1049">
                  <c:v>41648</c:v>
                </c:pt>
                <c:pt idx="1050">
                  <c:v>41649</c:v>
                </c:pt>
                <c:pt idx="1051">
                  <c:v>41652</c:v>
                </c:pt>
                <c:pt idx="1052">
                  <c:v>41653</c:v>
                </c:pt>
                <c:pt idx="1053">
                  <c:v>41654</c:v>
                </c:pt>
                <c:pt idx="1054">
                  <c:v>41655</c:v>
                </c:pt>
                <c:pt idx="1055">
                  <c:v>41656</c:v>
                </c:pt>
                <c:pt idx="1056">
                  <c:v>41659</c:v>
                </c:pt>
                <c:pt idx="1057">
                  <c:v>41660</c:v>
                </c:pt>
                <c:pt idx="1058">
                  <c:v>41661</c:v>
                </c:pt>
                <c:pt idx="1059">
                  <c:v>41662</c:v>
                </c:pt>
                <c:pt idx="1060">
                  <c:v>41663</c:v>
                </c:pt>
                <c:pt idx="1061">
                  <c:v>41666</c:v>
                </c:pt>
                <c:pt idx="1062">
                  <c:v>41667</c:v>
                </c:pt>
                <c:pt idx="1063">
                  <c:v>41668</c:v>
                </c:pt>
                <c:pt idx="1064">
                  <c:v>41669</c:v>
                </c:pt>
                <c:pt idx="1065">
                  <c:v>41670</c:v>
                </c:pt>
                <c:pt idx="1066">
                  <c:v>41673</c:v>
                </c:pt>
                <c:pt idx="1067">
                  <c:v>41674</c:v>
                </c:pt>
                <c:pt idx="1068">
                  <c:v>41675</c:v>
                </c:pt>
                <c:pt idx="1069">
                  <c:v>41676</c:v>
                </c:pt>
                <c:pt idx="1070">
                  <c:v>41677</c:v>
                </c:pt>
                <c:pt idx="1071">
                  <c:v>41680</c:v>
                </c:pt>
                <c:pt idx="1072">
                  <c:v>41681</c:v>
                </c:pt>
                <c:pt idx="1073">
                  <c:v>41682</c:v>
                </c:pt>
                <c:pt idx="1074">
                  <c:v>41683</c:v>
                </c:pt>
                <c:pt idx="1075">
                  <c:v>41684</c:v>
                </c:pt>
                <c:pt idx="1076">
                  <c:v>41687</c:v>
                </c:pt>
                <c:pt idx="1077">
                  <c:v>41688</c:v>
                </c:pt>
                <c:pt idx="1078">
                  <c:v>41689</c:v>
                </c:pt>
                <c:pt idx="1079">
                  <c:v>41690</c:v>
                </c:pt>
                <c:pt idx="1080">
                  <c:v>41691</c:v>
                </c:pt>
                <c:pt idx="1081">
                  <c:v>41694</c:v>
                </c:pt>
                <c:pt idx="1082">
                  <c:v>41695</c:v>
                </c:pt>
                <c:pt idx="1083">
                  <c:v>41696</c:v>
                </c:pt>
                <c:pt idx="1084">
                  <c:v>41697</c:v>
                </c:pt>
                <c:pt idx="1085">
                  <c:v>41698</c:v>
                </c:pt>
                <c:pt idx="1086">
                  <c:v>41701</c:v>
                </c:pt>
                <c:pt idx="1087">
                  <c:v>41702</c:v>
                </c:pt>
                <c:pt idx="1088">
                  <c:v>41703</c:v>
                </c:pt>
                <c:pt idx="1089">
                  <c:v>41704</c:v>
                </c:pt>
                <c:pt idx="1090">
                  <c:v>41705</c:v>
                </c:pt>
                <c:pt idx="1091">
                  <c:v>41708</c:v>
                </c:pt>
                <c:pt idx="1092">
                  <c:v>41709</c:v>
                </c:pt>
                <c:pt idx="1093">
                  <c:v>41710</c:v>
                </c:pt>
                <c:pt idx="1094">
                  <c:v>41711</c:v>
                </c:pt>
                <c:pt idx="1095">
                  <c:v>41712</c:v>
                </c:pt>
                <c:pt idx="1096">
                  <c:v>41715</c:v>
                </c:pt>
                <c:pt idx="1097">
                  <c:v>41716</c:v>
                </c:pt>
                <c:pt idx="1098">
                  <c:v>41717</c:v>
                </c:pt>
                <c:pt idx="1099">
                  <c:v>41718</c:v>
                </c:pt>
                <c:pt idx="1100">
                  <c:v>41719</c:v>
                </c:pt>
                <c:pt idx="1101">
                  <c:v>41722</c:v>
                </c:pt>
                <c:pt idx="1102">
                  <c:v>41723</c:v>
                </c:pt>
                <c:pt idx="1103">
                  <c:v>41724</c:v>
                </c:pt>
                <c:pt idx="1104">
                  <c:v>41725</c:v>
                </c:pt>
                <c:pt idx="1105">
                  <c:v>41726</c:v>
                </c:pt>
                <c:pt idx="1106">
                  <c:v>41729</c:v>
                </c:pt>
                <c:pt idx="1107">
                  <c:v>41730</c:v>
                </c:pt>
                <c:pt idx="1108">
                  <c:v>41731</c:v>
                </c:pt>
                <c:pt idx="1109">
                  <c:v>41732</c:v>
                </c:pt>
                <c:pt idx="1110">
                  <c:v>41733</c:v>
                </c:pt>
                <c:pt idx="1111">
                  <c:v>41736</c:v>
                </c:pt>
                <c:pt idx="1112">
                  <c:v>41737</c:v>
                </c:pt>
                <c:pt idx="1113">
                  <c:v>41738</c:v>
                </c:pt>
                <c:pt idx="1114">
                  <c:v>41739</c:v>
                </c:pt>
                <c:pt idx="1115">
                  <c:v>41740</c:v>
                </c:pt>
                <c:pt idx="1116">
                  <c:v>41743</c:v>
                </c:pt>
                <c:pt idx="1117">
                  <c:v>41744</c:v>
                </c:pt>
                <c:pt idx="1118">
                  <c:v>41745</c:v>
                </c:pt>
                <c:pt idx="1119">
                  <c:v>41746</c:v>
                </c:pt>
                <c:pt idx="1120">
                  <c:v>41747</c:v>
                </c:pt>
                <c:pt idx="1121">
                  <c:v>41750</c:v>
                </c:pt>
                <c:pt idx="1122">
                  <c:v>41751</c:v>
                </c:pt>
                <c:pt idx="1123">
                  <c:v>41752</c:v>
                </c:pt>
                <c:pt idx="1124">
                  <c:v>41753</c:v>
                </c:pt>
                <c:pt idx="1125">
                  <c:v>41754</c:v>
                </c:pt>
                <c:pt idx="1126">
                  <c:v>41757</c:v>
                </c:pt>
                <c:pt idx="1127">
                  <c:v>41758</c:v>
                </c:pt>
                <c:pt idx="1128">
                  <c:v>41759</c:v>
                </c:pt>
                <c:pt idx="1129">
                  <c:v>41760</c:v>
                </c:pt>
                <c:pt idx="1130">
                  <c:v>41761</c:v>
                </c:pt>
                <c:pt idx="1131">
                  <c:v>41764</c:v>
                </c:pt>
                <c:pt idx="1132">
                  <c:v>41765</c:v>
                </c:pt>
                <c:pt idx="1133">
                  <c:v>41766</c:v>
                </c:pt>
                <c:pt idx="1134">
                  <c:v>41767</c:v>
                </c:pt>
                <c:pt idx="1135">
                  <c:v>41768</c:v>
                </c:pt>
                <c:pt idx="1136">
                  <c:v>41771</c:v>
                </c:pt>
                <c:pt idx="1137">
                  <c:v>41772</c:v>
                </c:pt>
                <c:pt idx="1138">
                  <c:v>41773</c:v>
                </c:pt>
                <c:pt idx="1139">
                  <c:v>41774</c:v>
                </c:pt>
                <c:pt idx="1140">
                  <c:v>41775</c:v>
                </c:pt>
                <c:pt idx="1141">
                  <c:v>41778</c:v>
                </c:pt>
                <c:pt idx="1142">
                  <c:v>41779</c:v>
                </c:pt>
                <c:pt idx="1143">
                  <c:v>41780</c:v>
                </c:pt>
                <c:pt idx="1144">
                  <c:v>41781</c:v>
                </c:pt>
                <c:pt idx="1145">
                  <c:v>41782</c:v>
                </c:pt>
                <c:pt idx="1146">
                  <c:v>41785</c:v>
                </c:pt>
                <c:pt idx="1147">
                  <c:v>41786</c:v>
                </c:pt>
                <c:pt idx="1148">
                  <c:v>41787</c:v>
                </c:pt>
                <c:pt idx="1149">
                  <c:v>41788</c:v>
                </c:pt>
                <c:pt idx="1150">
                  <c:v>41789</c:v>
                </c:pt>
                <c:pt idx="1151">
                  <c:v>41792</c:v>
                </c:pt>
                <c:pt idx="1152">
                  <c:v>41793</c:v>
                </c:pt>
                <c:pt idx="1153">
                  <c:v>41794</c:v>
                </c:pt>
                <c:pt idx="1154">
                  <c:v>41795</c:v>
                </c:pt>
                <c:pt idx="1155">
                  <c:v>41796</c:v>
                </c:pt>
                <c:pt idx="1156">
                  <c:v>41799</c:v>
                </c:pt>
                <c:pt idx="1157">
                  <c:v>41800</c:v>
                </c:pt>
                <c:pt idx="1158">
                  <c:v>41801</c:v>
                </c:pt>
                <c:pt idx="1159">
                  <c:v>41802</c:v>
                </c:pt>
                <c:pt idx="1160">
                  <c:v>41803</c:v>
                </c:pt>
                <c:pt idx="1161">
                  <c:v>41806</c:v>
                </c:pt>
                <c:pt idx="1162">
                  <c:v>41807</c:v>
                </c:pt>
                <c:pt idx="1163">
                  <c:v>41808</c:v>
                </c:pt>
                <c:pt idx="1164">
                  <c:v>41809</c:v>
                </c:pt>
                <c:pt idx="1165">
                  <c:v>41810</c:v>
                </c:pt>
                <c:pt idx="1166">
                  <c:v>41813</c:v>
                </c:pt>
                <c:pt idx="1167">
                  <c:v>41814</c:v>
                </c:pt>
                <c:pt idx="1168">
                  <c:v>41815</c:v>
                </c:pt>
                <c:pt idx="1169">
                  <c:v>41816</c:v>
                </c:pt>
                <c:pt idx="1170">
                  <c:v>41817</c:v>
                </c:pt>
                <c:pt idx="1171">
                  <c:v>41820</c:v>
                </c:pt>
                <c:pt idx="1172">
                  <c:v>41821</c:v>
                </c:pt>
                <c:pt idx="1173">
                  <c:v>41822</c:v>
                </c:pt>
                <c:pt idx="1174">
                  <c:v>41823</c:v>
                </c:pt>
                <c:pt idx="1175">
                  <c:v>41824</c:v>
                </c:pt>
                <c:pt idx="1176">
                  <c:v>41827</c:v>
                </c:pt>
                <c:pt idx="1177">
                  <c:v>41828</c:v>
                </c:pt>
                <c:pt idx="1178">
                  <c:v>41829</c:v>
                </c:pt>
                <c:pt idx="1179">
                  <c:v>41830</c:v>
                </c:pt>
                <c:pt idx="1180">
                  <c:v>41831</c:v>
                </c:pt>
                <c:pt idx="1181">
                  <c:v>41834</c:v>
                </c:pt>
                <c:pt idx="1182">
                  <c:v>41835</c:v>
                </c:pt>
                <c:pt idx="1183">
                  <c:v>41836</c:v>
                </c:pt>
                <c:pt idx="1184">
                  <c:v>41837</c:v>
                </c:pt>
                <c:pt idx="1185">
                  <c:v>41838</c:v>
                </c:pt>
                <c:pt idx="1186">
                  <c:v>41841</c:v>
                </c:pt>
                <c:pt idx="1187">
                  <c:v>41842</c:v>
                </c:pt>
                <c:pt idx="1188">
                  <c:v>41843</c:v>
                </c:pt>
                <c:pt idx="1189">
                  <c:v>41844</c:v>
                </c:pt>
                <c:pt idx="1190">
                  <c:v>41845</c:v>
                </c:pt>
                <c:pt idx="1191">
                  <c:v>41848</c:v>
                </c:pt>
                <c:pt idx="1192">
                  <c:v>41849</c:v>
                </c:pt>
                <c:pt idx="1193">
                  <c:v>41850</c:v>
                </c:pt>
                <c:pt idx="1194">
                  <c:v>41851</c:v>
                </c:pt>
                <c:pt idx="1195">
                  <c:v>41852</c:v>
                </c:pt>
                <c:pt idx="1196">
                  <c:v>41855</c:v>
                </c:pt>
                <c:pt idx="1197">
                  <c:v>41856</c:v>
                </c:pt>
                <c:pt idx="1198">
                  <c:v>41857</c:v>
                </c:pt>
                <c:pt idx="1199">
                  <c:v>41858</c:v>
                </c:pt>
                <c:pt idx="1200">
                  <c:v>41859</c:v>
                </c:pt>
                <c:pt idx="1201">
                  <c:v>41862</c:v>
                </c:pt>
                <c:pt idx="1202">
                  <c:v>41863</c:v>
                </c:pt>
                <c:pt idx="1203">
                  <c:v>41864</c:v>
                </c:pt>
                <c:pt idx="1204">
                  <c:v>41865</c:v>
                </c:pt>
                <c:pt idx="1205">
                  <c:v>41866</c:v>
                </c:pt>
                <c:pt idx="1206">
                  <c:v>41869</c:v>
                </c:pt>
                <c:pt idx="1207">
                  <c:v>41870</c:v>
                </c:pt>
                <c:pt idx="1208">
                  <c:v>41871</c:v>
                </c:pt>
                <c:pt idx="1209">
                  <c:v>41872</c:v>
                </c:pt>
                <c:pt idx="1210">
                  <c:v>41873</c:v>
                </c:pt>
                <c:pt idx="1211">
                  <c:v>41876</c:v>
                </c:pt>
                <c:pt idx="1212">
                  <c:v>41877</c:v>
                </c:pt>
                <c:pt idx="1213">
                  <c:v>41878</c:v>
                </c:pt>
                <c:pt idx="1214">
                  <c:v>41879</c:v>
                </c:pt>
                <c:pt idx="1215">
                  <c:v>41880</c:v>
                </c:pt>
                <c:pt idx="1216">
                  <c:v>41883</c:v>
                </c:pt>
                <c:pt idx="1217">
                  <c:v>41884</c:v>
                </c:pt>
                <c:pt idx="1218">
                  <c:v>41885</c:v>
                </c:pt>
                <c:pt idx="1219">
                  <c:v>41886</c:v>
                </c:pt>
                <c:pt idx="1220">
                  <c:v>41887</c:v>
                </c:pt>
                <c:pt idx="1221">
                  <c:v>41890</c:v>
                </c:pt>
                <c:pt idx="1222">
                  <c:v>41891</c:v>
                </c:pt>
                <c:pt idx="1223">
                  <c:v>41892</c:v>
                </c:pt>
                <c:pt idx="1224">
                  <c:v>41893</c:v>
                </c:pt>
                <c:pt idx="1225">
                  <c:v>41894</c:v>
                </c:pt>
                <c:pt idx="1226">
                  <c:v>41897</c:v>
                </c:pt>
                <c:pt idx="1227">
                  <c:v>41898</c:v>
                </c:pt>
                <c:pt idx="1228">
                  <c:v>41899</c:v>
                </c:pt>
                <c:pt idx="1229">
                  <c:v>41900</c:v>
                </c:pt>
                <c:pt idx="1230">
                  <c:v>41901</c:v>
                </c:pt>
                <c:pt idx="1231">
                  <c:v>41904</c:v>
                </c:pt>
                <c:pt idx="1232">
                  <c:v>41905</c:v>
                </c:pt>
                <c:pt idx="1233">
                  <c:v>41906</c:v>
                </c:pt>
                <c:pt idx="1234">
                  <c:v>41907</c:v>
                </c:pt>
                <c:pt idx="1235">
                  <c:v>41908</c:v>
                </c:pt>
                <c:pt idx="1236">
                  <c:v>41911</c:v>
                </c:pt>
                <c:pt idx="1237">
                  <c:v>41912</c:v>
                </c:pt>
                <c:pt idx="1238">
                  <c:v>41913</c:v>
                </c:pt>
                <c:pt idx="1239">
                  <c:v>41914</c:v>
                </c:pt>
                <c:pt idx="1240">
                  <c:v>41915</c:v>
                </c:pt>
                <c:pt idx="1241">
                  <c:v>41918</c:v>
                </c:pt>
                <c:pt idx="1242">
                  <c:v>41919</c:v>
                </c:pt>
                <c:pt idx="1243">
                  <c:v>41920</c:v>
                </c:pt>
                <c:pt idx="1244">
                  <c:v>41921</c:v>
                </c:pt>
                <c:pt idx="1245">
                  <c:v>41922</c:v>
                </c:pt>
                <c:pt idx="1246">
                  <c:v>41925</c:v>
                </c:pt>
                <c:pt idx="1247">
                  <c:v>41926</c:v>
                </c:pt>
                <c:pt idx="1248">
                  <c:v>41927</c:v>
                </c:pt>
                <c:pt idx="1249">
                  <c:v>41928</c:v>
                </c:pt>
                <c:pt idx="1250">
                  <c:v>41929</c:v>
                </c:pt>
                <c:pt idx="1251">
                  <c:v>41932</c:v>
                </c:pt>
                <c:pt idx="1252">
                  <c:v>41933</c:v>
                </c:pt>
                <c:pt idx="1253">
                  <c:v>41934</c:v>
                </c:pt>
                <c:pt idx="1254">
                  <c:v>41935</c:v>
                </c:pt>
                <c:pt idx="1255">
                  <c:v>41936</c:v>
                </c:pt>
                <c:pt idx="1256">
                  <c:v>41939</c:v>
                </c:pt>
                <c:pt idx="1257">
                  <c:v>41940</c:v>
                </c:pt>
                <c:pt idx="1258">
                  <c:v>41941</c:v>
                </c:pt>
                <c:pt idx="1259">
                  <c:v>41942</c:v>
                </c:pt>
                <c:pt idx="1260">
                  <c:v>41943</c:v>
                </c:pt>
                <c:pt idx="1261">
                  <c:v>41946</c:v>
                </c:pt>
                <c:pt idx="1262">
                  <c:v>41947</c:v>
                </c:pt>
                <c:pt idx="1263">
                  <c:v>41948</c:v>
                </c:pt>
                <c:pt idx="1264">
                  <c:v>41949</c:v>
                </c:pt>
                <c:pt idx="1265">
                  <c:v>41950</c:v>
                </c:pt>
                <c:pt idx="1266">
                  <c:v>41953</c:v>
                </c:pt>
                <c:pt idx="1267">
                  <c:v>41954</c:v>
                </c:pt>
                <c:pt idx="1268">
                  <c:v>41955</c:v>
                </c:pt>
                <c:pt idx="1269">
                  <c:v>41956</c:v>
                </c:pt>
                <c:pt idx="1270">
                  <c:v>41957</c:v>
                </c:pt>
                <c:pt idx="1271">
                  <c:v>41960</c:v>
                </c:pt>
                <c:pt idx="1272">
                  <c:v>41961</c:v>
                </c:pt>
                <c:pt idx="1273">
                  <c:v>41962</c:v>
                </c:pt>
                <c:pt idx="1274">
                  <c:v>41963</c:v>
                </c:pt>
                <c:pt idx="1275">
                  <c:v>41964</c:v>
                </c:pt>
                <c:pt idx="1276">
                  <c:v>41967</c:v>
                </c:pt>
                <c:pt idx="1277">
                  <c:v>41968</c:v>
                </c:pt>
                <c:pt idx="1278">
                  <c:v>41969</c:v>
                </c:pt>
                <c:pt idx="1279">
                  <c:v>41970</c:v>
                </c:pt>
                <c:pt idx="1280">
                  <c:v>41971</c:v>
                </c:pt>
                <c:pt idx="1281">
                  <c:v>41974</c:v>
                </c:pt>
                <c:pt idx="1282">
                  <c:v>41975</c:v>
                </c:pt>
                <c:pt idx="1283">
                  <c:v>41976</c:v>
                </c:pt>
                <c:pt idx="1284">
                  <c:v>41977</c:v>
                </c:pt>
                <c:pt idx="1285">
                  <c:v>41978</c:v>
                </c:pt>
                <c:pt idx="1286">
                  <c:v>41981</c:v>
                </c:pt>
                <c:pt idx="1287">
                  <c:v>41982</c:v>
                </c:pt>
                <c:pt idx="1288">
                  <c:v>41983</c:v>
                </c:pt>
                <c:pt idx="1289">
                  <c:v>41984</c:v>
                </c:pt>
                <c:pt idx="1290">
                  <c:v>41985</c:v>
                </c:pt>
                <c:pt idx="1291">
                  <c:v>41988</c:v>
                </c:pt>
                <c:pt idx="1292">
                  <c:v>41989</c:v>
                </c:pt>
                <c:pt idx="1293">
                  <c:v>41990</c:v>
                </c:pt>
                <c:pt idx="1294">
                  <c:v>41991</c:v>
                </c:pt>
                <c:pt idx="1295">
                  <c:v>41992</c:v>
                </c:pt>
                <c:pt idx="1296">
                  <c:v>41995</c:v>
                </c:pt>
                <c:pt idx="1297">
                  <c:v>41996</c:v>
                </c:pt>
                <c:pt idx="1298">
                  <c:v>41997</c:v>
                </c:pt>
                <c:pt idx="1299">
                  <c:v>41998</c:v>
                </c:pt>
                <c:pt idx="1300">
                  <c:v>41999</c:v>
                </c:pt>
                <c:pt idx="1301">
                  <c:v>42002</c:v>
                </c:pt>
                <c:pt idx="1302">
                  <c:v>42003</c:v>
                </c:pt>
                <c:pt idx="1303">
                  <c:v>42004</c:v>
                </c:pt>
                <c:pt idx="1304">
                  <c:v>42005</c:v>
                </c:pt>
                <c:pt idx="1305">
                  <c:v>42006</c:v>
                </c:pt>
                <c:pt idx="1306">
                  <c:v>42009</c:v>
                </c:pt>
                <c:pt idx="1307">
                  <c:v>42010</c:v>
                </c:pt>
                <c:pt idx="1308">
                  <c:v>42011</c:v>
                </c:pt>
                <c:pt idx="1309">
                  <c:v>42012</c:v>
                </c:pt>
                <c:pt idx="1310">
                  <c:v>42013</c:v>
                </c:pt>
                <c:pt idx="1311">
                  <c:v>42016</c:v>
                </c:pt>
                <c:pt idx="1312">
                  <c:v>42017</c:v>
                </c:pt>
                <c:pt idx="1313">
                  <c:v>42018</c:v>
                </c:pt>
                <c:pt idx="1314">
                  <c:v>42019</c:v>
                </c:pt>
                <c:pt idx="1315">
                  <c:v>42020</c:v>
                </c:pt>
                <c:pt idx="1316">
                  <c:v>42023</c:v>
                </c:pt>
                <c:pt idx="1317">
                  <c:v>42024</c:v>
                </c:pt>
                <c:pt idx="1318">
                  <c:v>42025</c:v>
                </c:pt>
                <c:pt idx="1319">
                  <c:v>42026</c:v>
                </c:pt>
                <c:pt idx="1320">
                  <c:v>42027</c:v>
                </c:pt>
                <c:pt idx="1321">
                  <c:v>42030</c:v>
                </c:pt>
                <c:pt idx="1322">
                  <c:v>42031</c:v>
                </c:pt>
                <c:pt idx="1323">
                  <c:v>42032</c:v>
                </c:pt>
                <c:pt idx="1324">
                  <c:v>42033</c:v>
                </c:pt>
                <c:pt idx="1325">
                  <c:v>42034</c:v>
                </c:pt>
                <c:pt idx="1326">
                  <c:v>42037</c:v>
                </c:pt>
                <c:pt idx="1327">
                  <c:v>42038</c:v>
                </c:pt>
                <c:pt idx="1328">
                  <c:v>42039</c:v>
                </c:pt>
                <c:pt idx="1329">
                  <c:v>42040</c:v>
                </c:pt>
                <c:pt idx="1330">
                  <c:v>42041</c:v>
                </c:pt>
                <c:pt idx="1331">
                  <c:v>42044</c:v>
                </c:pt>
                <c:pt idx="1332">
                  <c:v>42045</c:v>
                </c:pt>
                <c:pt idx="1333">
                  <c:v>42046</c:v>
                </c:pt>
                <c:pt idx="1334">
                  <c:v>42047</c:v>
                </c:pt>
                <c:pt idx="1335">
                  <c:v>42048</c:v>
                </c:pt>
                <c:pt idx="1336">
                  <c:v>42051</c:v>
                </c:pt>
                <c:pt idx="1337">
                  <c:v>42052</c:v>
                </c:pt>
                <c:pt idx="1338">
                  <c:v>42053</c:v>
                </c:pt>
                <c:pt idx="1339">
                  <c:v>42054</c:v>
                </c:pt>
                <c:pt idx="1340">
                  <c:v>42055</c:v>
                </c:pt>
                <c:pt idx="1341">
                  <c:v>42058</c:v>
                </c:pt>
                <c:pt idx="1342">
                  <c:v>42059</c:v>
                </c:pt>
                <c:pt idx="1343">
                  <c:v>42060</c:v>
                </c:pt>
                <c:pt idx="1344">
                  <c:v>42061</c:v>
                </c:pt>
                <c:pt idx="1345">
                  <c:v>42062</c:v>
                </c:pt>
                <c:pt idx="1346">
                  <c:v>42065</c:v>
                </c:pt>
                <c:pt idx="1347">
                  <c:v>42066</c:v>
                </c:pt>
                <c:pt idx="1348">
                  <c:v>42067</c:v>
                </c:pt>
                <c:pt idx="1349">
                  <c:v>42068</c:v>
                </c:pt>
                <c:pt idx="1350">
                  <c:v>42069</c:v>
                </c:pt>
                <c:pt idx="1351">
                  <c:v>42072</c:v>
                </c:pt>
                <c:pt idx="1352">
                  <c:v>42073</c:v>
                </c:pt>
                <c:pt idx="1353">
                  <c:v>42074</c:v>
                </c:pt>
                <c:pt idx="1354">
                  <c:v>42075</c:v>
                </c:pt>
                <c:pt idx="1355">
                  <c:v>42076</c:v>
                </c:pt>
                <c:pt idx="1356">
                  <c:v>42079</c:v>
                </c:pt>
                <c:pt idx="1357">
                  <c:v>42080</c:v>
                </c:pt>
                <c:pt idx="1358">
                  <c:v>42081</c:v>
                </c:pt>
                <c:pt idx="1359">
                  <c:v>42082</c:v>
                </c:pt>
                <c:pt idx="1360">
                  <c:v>42083</c:v>
                </c:pt>
                <c:pt idx="1361">
                  <c:v>42086</c:v>
                </c:pt>
                <c:pt idx="1362">
                  <c:v>42087</c:v>
                </c:pt>
                <c:pt idx="1363">
                  <c:v>42088</c:v>
                </c:pt>
                <c:pt idx="1364">
                  <c:v>42089</c:v>
                </c:pt>
                <c:pt idx="1365">
                  <c:v>42090</c:v>
                </c:pt>
                <c:pt idx="1366">
                  <c:v>42093</c:v>
                </c:pt>
                <c:pt idx="1367">
                  <c:v>42094</c:v>
                </c:pt>
                <c:pt idx="1368">
                  <c:v>42095</c:v>
                </c:pt>
                <c:pt idx="1369">
                  <c:v>42096</c:v>
                </c:pt>
                <c:pt idx="1370">
                  <c:v>42097</c:v>
                </c:pt>
                <c:pt idx="1371">
                  <c:v>42100</c:v>
                </c:pt>
                <c:pt idx="1372">
                  <c:v>42101</c:v>
                </c:pt>
                <c:pt idx="1373">
                  <c:v>42102</c:v>
                </c:pt>
                <c:pt idx="1374">
                  <c:v>42103</c:v>
                </c:pt>
                <c:pt idx="1375">
                  <c:v>42104</c:v>
                </c:pt>
                <c:pt idx="1376">
                  <c:v>42107</c:v>
                </c:pt>
                <c:pt idx="1377">
                  <c:v>42108</c:v>
                </c:pt>
                <c:pt idx="1378">
                  <c:v>42109</c:v>
                </c:pt>
                <c:pt idx="1379">
                  <c:v>42110</c:v>
                </c:pt>
                <c:pt idx="1380">
                  <c:v>42111</c:v>
                </c:pt>
                <c:pt idx="1381">
                  <c:v>42114</c:v>
                </c:pt>
                <c:pt idx="1382">
                  <c:v>42115</c:v>
                </c:pt>
                <c:pt idx="1383">
                  <c:v>42116</c:v>
                </c:pt>
                <c:pt idx="1384">
                  <c:v>42117</c:v>
                </c:pt>
                <c:pt idx="1385">
                  <c:v>42118</c:v>
                </c:pt>
                <c:pt idx="1386">
                  <c:v>42121</c:v>
                </c:pt>
                <c:pt idx="1387">
                  <c:v>42122</c:v>
                </c:pt>
                <c:pt idx="1388">
                  <c:v>42123</c:v>
                </c:pt>
                <c:pt idx="1389">
                  <c:v>42124</c:v>
                </c:pt>
                <c:pt idx="1390">
                  <c:v>42125</c:v>
                </c:pt>
                <c:pt idx="1391">
                  <c:v>42128</c:v>
                </c:pt>
                <c:pt idx="1392">
                  <c:v>42129</c:v>
                </c:pt>
                <c:pt idx="1393">
                  <c:v>42130</c:v>
                </c:pt>
                <c:pt idx="1394">
                  <c:v>42131</c:v>
                </c:pt>
                <c:pt idx="1395">
                  <c:v>42132</c:v>
                </c:pt>
                <c:pt idx="1396">
                  <c:v>42135</c:v>
                </c:pt>
                <c:pt idx="1397">
                  <c:v>42136</c:v>
                </c:pt>
                <c:pt idx="1398">
                  <c:v>42137</c:v>
                </c:pt>
                <c:pt idx="1399">
                  <c:v>42138</c:v>
                </c:pt>
                <c:pt idx="1400">
                  <c:v>42139</c:v>
                </c:pt>
                <c:pt idx="1401">
                  <c:v>42142</c:v>
                </c:pt>
                <c:pt idx="1402">
                  <c:v>42143</c:v>
                </c:pt>
                <c:pt idx="1403">
                  <c:v>42144</c:v>
                </c:pt>
                <c:pt idx="1404">
                  <c:v>42145</c:v>
                </c:pt>
                <c:pt idx="1405">
                  <c:v>42146</c:v>
                </c:pt>
                <c:pt idx="1406">
                  <c:v>42149</c:v>
                </c:pt>
                <c:pt idx="1407">
                  <c:v>42150</c:v>
                </c:pt>
                <c:pt idx="1408">
                  <c:v>42151</c:v>
                </c:pt>
                <c:pt idx="1409">
                  <c:v>42152</c:v>
                </c:pt>
                <c:pt idx="1410">
                  <c:v>42153</c:v>
                </c:pt>
                <c:pt idx="1411">
                  <c:v>42156</c:v>
                </c:pt>
                <c:pt idx="1412">
                  <c:v>42157</c:v>
                </c:pt>
                <c:pt idx="1413">
                  <c:v>42158</c:v>
                </c:pt>
                <c:pt idx="1414">
                  <c:v>42159</c:v>
                </c:pt>
                <c:pt idx="1415">
                  <c:v>42160</c:v>
                </c:pt>
                <c:pt idx="1416">
                  <c:v>42163</c:v>
                </c:pt>
                <c:pt idx="1417">
                  <c:v>42164</c:v>
                </c:pt>
                <c:pt idx="1418">
                  <c:v>42165</c:v>
                </c:pt>
                <c:pt idx="1419">
                  <c:v>42166</c:v>
                </c:pt>
                <c:pt idx="1420">
                  <c:v>42167</c:v>
                </c:pt>
                <c:pt idx="1421">
                  <c:v>42170</c:v>
                </c:pt>
                <c:pt idx="1422">
                  <c:v>42171</c:v>
                </c:pt>
                <c:pt idx="1423">
                  <c:v>42172</c:v>
                </c:pt>
                <c:pt idx="1424">
                  <c:v>42173</c:v>
                </c:pt>
                <c:pt idx="1425">
                  <c:v>42174</c:v>
                </c:pt>
                <c:pt idx="1426">
                  <c:v>42177</c:v>
                </c:pt>
                <c:pt idx="1427">
                  <c:v>42178</c:v>
                </c:pt>
                <c:pt idx="1428">
                  <c:v>42179</c:v>
                </c:pt>
                <c:pt idx="1429">
                  <c:v>42180</c:v>
                </c:pt>
                <c:pt idx="1430">
                  <c:v>42181</c:v>
                </c:pt>
                <c:pt idx="1431">
                  <c:v>42184</c:v>
                </c:pt>
                <c:pt idx="1432">
                  <c:v>42185</c:v>
                </c:pt>
                <c:pt idx="1433">
                  <c:v>42186</c:v>
                </c:pt>
                <c:pt idx="1434">
                  <c:v>42187</c:v>
                </c:pt>
                <c:pt idx="1435">
                  <c:v>42188</c:v>
                </c:pt>
                <c:pt idx="1436">
                  <c:v>42191</c:v>
                </c:pt>
                <c:pt idx="1437">
                  <c:v>42192</c:v>
                </c:pt>
                <c:pt idx="1438">
                  <c:v>42193</c:v>
                </c:pt>
                <c:pt idx="1439">
                  <c:v>42194</c:v>
                </c:pt>
                <c:pt idx="1440">
                  <c:v>42195</c:v>
                </c:pt>
                <c:pt idx="1441">
                  <c:v>42198</c:v>
                </c:pt>
                <c:pt idx="1442">
                  <c:v>42199</c:v>
                </c:pt>
                <c:pt idx="1443">
                  <c:v>42200</c:v>
                </c:pt>
                <c:pt idx="1444">
                  <c:v>42201</c:v>
                </c:pt>
                <c:pt idx="1445">
                  <c:v>42202</c:v>
                </c:pt>
                <c:pt idx="1446">
                  <c:v>42205</c:v>
                </c:pt>
                <c:pt idx="1447">
                  <c:v>42206</c:v>
                </c:pt>
                <c:pt idx="1448">
                  <c:v>42207</c:v>
                </c:pt>
                <c:pt idx="1449">
                  <c:v>42208</c:v>
                </c:pt>
                <c:pt idx="1450">
                  <c:v>42209</c:v>
                </c:pt>
                <c:pt idx="1451">
                  <c:v>42212</c:v>
                </c:pt>
                <c:pt idx="1452">
                  <c:v>42213</c:v>
                </c:pt>
                <c:pt idx="1453">
                  <c:v>42214</c:v>
                </c:pt>
                <c:pt idx="1454">
                  <c:v>42215</c:v>
                </c:pt>
                <c:pt idx="1455">
                  <c:v>42216</c:v>
                </c:pt>
                <c:pt idx="1456">
                  <c:v>42219</c:v>
                </c:pt>
                <c:pt idx="1457">
                  <c:v>42220</c:v>
                </c:pt>
                <c:pt idx="1458">
                  <c:v>42221</c:v>
                </c:pt>
                <c:pt idx="1459">
                  <c:v>42222</c:v>
                </c:pt>
                <c:pt idx="1460">
                  <c:v>42223</c:v>
                </c:pt>
                <c:pt idx="1461">
                  <c:v>42226</c:v>
                </c:pt>
                <c:pt idx="1462">
                  <c:v>42227</c:v>
                </c:pt>
                <c:pt idx="1463">
                  <c:v>42228</c:v>
                </c:pt>
                <c:pt idx="1464">
                  <c:v>42229</c:v>
                </c:pt>
                <c:pt idx="1465">
                  <c:v>42230</c:v>
                </c:pt>
                <c:pt idx="1466">
                  <c:v>42233</c:v>
                </c:pt>
                <c:pt idx="1467">
                  <c:v>42234</c:v>
                </c:pt>
                <c:pt idx="1468">
                  <c:v>42235</c:v>
                </c:pt>
                <c:pt idx="1469">
                  <c:v>42236</c:v>
                </c:pt>
                <c:pt idx="1470">
                  <c:v>42237</c:v>
                </c:pt>
                <c:pt idx="1471">
                  <c:v>42240</c:v>
                </c:pt>
                <c:pt idx="1472">
                  <c:v>42241</c:v>
                </c:pt>
                <c:pt idx="1473">
                  <c:v>42242</c:v>
                </c:pt>
                <c:pt idx="1474">
                  <c:v>42243</c:v>
                </c:pt>
                <c:pt idx="1475">
                  <c:v>42244</c:v>
                </c:pt>
                <c:pt idx="1476">
                  <c:v>42247</c:v>
                </c:pt>
                <c:pt idx="1477">
                  <c:v>42248</c:v>
                </c:pt>
                <c:pt idx="1478">
                  <c:v>42249</c:v>
                </c:pt>
                <c:pt idx="1479">
                  <c:v>42250</c:v>
                </c:pt>
                <c:pt idx="1480">
                  <c:v>42251</c:v>
                </c:pt>
                <c:pt idx="1481">
                  <c:v>42254</c:v>
                </c:pt>
                <c:pt idx="1482">
                  <c:v>42255</c:v>
                </c:pt>
                <c:pt idx="1483">
                  <c:v>42256</c:v>
                </c:pt>
                <c:pt idx="1484">
                  <c:v>42257</c:v>
                </c:pt>
                <c:pt idx="1485">
                  <c:v>42258</c:v>
                </c:pt>
                <c:pt idx="1486">
                  <c:v>42261</c:v>
                </c:pt>
                <c:pt idx="1487">
                  <c:v>42262</c:v>
                </c:pt>
                <c:pt idx="1488">
                  <c:v>42263</c:v>
                </c:pt>
                <c:pt idx="1489">
                  <c:v>42264</c:v>
                </c:pt>
                <c:pt idx="1490">
                  <c:v>42265</c:v>
                </c:pt>
                <c:pt idx="1491">
                  <c:v>42268</c:v>
                </c:pt>
                <c:pt idx="1492">
                  <c:v>42269</c:v>
                </c:pt>
                <c:pt idx="1493">
                  <c:v>42270</c:v>
                </c:pt>
                <c:pt idx="1494">
                  <c:v>42271</c:v>
                </c:pt>
                <c:pt idx="1495">
                  <c:v>42272</c:v>
                </c:pt>
                <c:pt idx="1496">
                  <c:v>42275</c:v>
                </c:pt>
                <c:pt idx="1497">
                  <c:v>42276</c:v>
                </c:pt>
                <c:pt idx="1498">
                  <c:v>42277</c:v>
                </c:pt>
                <c:pt idx="1499">
                  <c:v>42278</c:v>
                </c:pt>
                <c:pt idx="1500">
                  <c:v>42279</c:v>
                </c:pt>
                <c:pt idx="1501">
                  <c:v>42282</c:v>
                </c:pt>
                <c:pt idx="1502">
                  <c:v>42283</c:v>
                </c:pt>
                <c:pt idx="1503">
                  <c:v>42284</c:v>
                </c:pt>
                <c:pt idx="1504">
                  <c:v>42285</c:v>
                </c:pt>
                <c:pt idx="1505">
                  <c:v>42286</c:v>
                </c:pt>
                <c:pt idx="1506">
                  <c:v>42289</c:v>
                </c:pt>
                <c:pt idx="1507">
                  <c:v>42290</c:v>
                </c:pt>
                <c:pt idx="1508">
                  <c:v>42291</c:v>
                </c:pt>
                <c:pt idx="1509">
                  <c:v>42292</c:v>
                </c:pt>
                <c:pt idx="1510">
                  <c:v>42293</c:v>
                </c:pt>
                <c:pt idx="1511">
                  <c:v>42296</c:v>
                </c:pt>
                <c:pt idx="1512">
                  <c:v>42297</c:v>
                </c:pt>
                <c:pt idx="1513">
                  <c:v>42298</c:v>
                </c:pt>
                <c:pt idx="1514">
                  <c:v>42299</c:v>
                </c:pt>
                <c:pt idx="1515">
                  <c:v>42300</c:v>
                </c:pt>
                <c:pt idx="1516">
                  <c:v>42303</c:v>
                </c:pt>
                <c:pt idx="1517">
                  <c:v>42304</c:v>
                </c:pt>
                <c:pt idx="1518">
                  <c:v>42305</c:v>
                </c:pt>
                <c:pt idx="1519">
                  <c:v>42306</c:v>
                </c:pt>
                <c:pt idx="1520">
                  <c:v>42307</c:v>
                </c:pt>
                <c:pt idx="1521">
                  <c:v>42310</c:v>
                </c:pt>
                <c:pt idx="1522">
                  <c:v>42311</c:v>
                </c:pt>
                <c:pt idx="1523">
                  <c:v>42312</c:v>
                </c:pt>
                <c:pt idx="1524">
                  <c:v>42313</c:v>
                </c:pt>
                <c:pt idx="1525">
                  <c:v>42314</c:v>
                </c:pt>
                <c:pt idx="1526">
                  <c:v>42317</c:v>
                </c:pt>
                <c:pt idx="1527">
                  <c:v>42318</c:v>
                </c:pt>
                <c:pt idx="1528">
                  <c:v>42319</c:v>
                </c:pt>
                <c:pt idx="1529">
                  <c:v>42320</c:v>
                </c:pt>
                <c:pt idx="1530">
                  <c:v>42321</c:v>
                </c:pt>
                <c:pt idx="1531">
                  <c:v>42324</c:v>
                </c:pt>
                <c:pt idx="1532">
                  <c:v>42325</c:v>
                </c:pt>
                <c:pt idx="1533">
                  <c:v>42326</c:v>
                </c:pt>
                <c:pt idx="1534">
                  <c:v>42327</c:v>
                </c:pt>
                <c:pt idx="1535">
                  <c:v>42328</c:v>
                </c:pt>
                <c:pt idx="1536">
                  <c:v>42331</c:v>
                </c:pt>
                <c:pt idx="1537">
                  <c:v>42332</c:v>
                </c:pt>
                <c:pt idx="1538">
                  <c:v>42333</c:v>
                </c:pt>
                <c:pt idx="1539">
                  <c:v>42334</c:v>
                </c:pt>
                <c:pt idx="1540">
                  <c:v>42335</c:v>
                </c:pt>
                <c:pt idx="1541">
                  <c:v>42338</c:v>
                </c:pt>
                <c:pt idx="1542">
                  <c:v>42339</c:v>
                </c:pt>
                <c:pt idx="1543">
                  <c:v>42340</c:v>
                </c:pt>
                <c:pt idx="1544">
                  <c:v>42341</c:v>
                </c:pt>
                <c:pt idx="1545">
                  <c:v>42342</c:v>
                </c:pt>
                <c:pt idx="1546">
                  <c:v>42345</c:v>
                </c:pt>
                <c:pt idx="1547">
                  <c:v>42346</c:v>
                </c:pt>
                <c:pt idx="1548">
                  <c:v>42347</c:v>
                </c:pt>
                <c:pt idx="1549">
                  <c:v>42348</c:v>
                </c:pt>
                <c:pt idx="1550">
                  <c:v>42349</c:v>
                </c:pt>
                <c:pt idx="1551">
                  <c:v>42352</c:v>
                </c:pt>
                <c:pt idx="1552">
                  <c:v>42353</c:v>
                </c:pt>
                <c:pt idx="1553">
                  <c:v>42354</c:v>
                </c:pt>
                <c:pt idx="1554">
                  <c:v>42355</c:v>
                </c:pt>
                <c:pt idx="1555">
                  <c:v>42356</c:v>
                </c:pt>
                <c:pt idx="1556">
                  <c:v>42359</c:v>
                </c:pt>
                <c:pt idx="1557">
                  <c:v>42360</c:v>
                </c:pt>
                <c:pt idx="1558">
                  <c:v>42361</c:v>
                </c:pt>
                <c:pt idx="1559">
                  <c:v>42362</c:v>
                </c:pt>
                <c:pt idx="1560">
                  <c:v>42363</c:v>
                </c:pt>
                <c:pt idx="1561">
                  <c:v>42366</c:v>
                </c:pt>
                <c:pt idx="1562">
                  <c:v>42367</c:v>
                </c:pt>
                <c:pt idx="1563">
                  <c:v>42368</c:v>
                </c:pt>
                <c:pt idx="1564">
                  <c:v>42369</c:v>
                </c:pt>
                <c:pt idx="1565">
                  <c:v>42370</c:v>
                </c:pt>
                <c:pt idx="1566">
                  <c:v>42373</c:v>
                </c:pt>
                <c:pt idx="1567">
                  <c:v>42374</c:v>
                </c:pt>
                <c:pt idx="1568">
                  <c:v>42375</c:v>
                </c:pt>
                <c:pt idx="1569">
                  <c:v>42376</c:v>
                </c:pt>
                <c:pt idx="1570">
                  <c:v>42377</c:v>
                </c:pt>
                <c:pt idx="1571">
                  <c:v>42380</c:v>
                </c:pt>
                <c:pt idx="1572">
                  <c:v>42381</c:v>
                </c:pt>
                <c:pt idx="1573">
                  <c:v>42382</c:v>
                </c:pt>
                <c:pt idx="1574">
                  <c:v>42383</c:v>
                </c:pt>
                <c:pt idx="1575">
                  <c:v>42384</c:v>
                </c:pt>
                <c:pt idx="1576">
                  <c:v>42387</c:v>
                </c:pt>
                <c:pt idx="1577">
                  <c:v>42388</c:v>
                </c:pt>
                <c:pt idx="1578">
                  <c:v>42389</c:v>
                </c:pt>
                <c:pt idx="1579">
                  <c:v>42390</c:v>
                </c:pt>
                <c:pt idx="1580">
                  <c:v>42391</c:v>
                </c:pt>
                <c:pt idx="1581">
                  <c:v>42394</c:v>
                </c:pt>
                <c:pt idx="1582">
                  <c:v>42395</c:v>
                </c:pt>
                <c:pt idx="1583">
                  <c:v>42396</c:v>
                </c:pt>
                <c:pt idx="1584">
                  <c:v>42397</c:v>
                </c:pt>
                <c:pt idx="1585">
                  <c:v>42398</c:v>
                </c:pt>
                <c:pt idx="1586">
                  <c:v>42401</c:v>
                </c:pt>
                <c:pt idx="1587">
                  <c:v>42402</c:v>
                </c:pt>
                <c:pt idx="1588">
                  <c:v>42403</c:v>
                </c:pt>
                <c:pt idx="1589">
                  <c:v>42404</c:v>
                </c:pt>
                <c:pt idx="1590">
                  <c:v>42405</c:v>
                </c:pt>
                <c:pt idx="1591">
                  <c:v>42408</c:v>
                </c:pt>
                <c:pt idx="1592">
                  <c:v>42409</c:v>
                </c:pt>
                <c:pt idx="1593">
                  <c:v>42410</c:v>
                </c:pt>
                <c:pt idx="1594">
                  <c:v>42411</c:v>
                </c:pt>
                <c:pt idx="1595">
                  <c:v>42412</c:v>
                </c:pt>
                <c:pt idx="1596">
                  <c:v>42415</c:v>
                </c:pt>
                <c:pt idx="1597">
                  <c:v>42416</c:v>
                </c:pt>
                <c:pt idx="1598">
                  <c:v>42417</c:v>
                </c:pt>
                <c:pt idx="1599">
                  <c:v>42418</c:v>
                </c:pt>
                <c:pt idx="1600">
                  <c:v>42419</c:v>
                </c:pt>
                <c:pt idx="1601">
                  <c:v>42422</c:v>
                </c:pt>
                <c:pt idx="1602">
                  <c:v>42423</c:v>
                </c:pt>
                <c:pt idx="1603">
                  <c:v>42424</c:v>
                </c:pt>
                <c:pt idx="1604">
                  <c:v>42425</c:v>
                </c:pt>
                <c:pt idx="1605">
                  <c:v>42426</c:v>
                </c:pt>
                <c:pt idx="1606">
                  <c:v>42429</c:v>
                </c:pt>
                <c:pt idx="1607">
                  <c:v>42430</c:v>
                </c:pt>
                <c:pt idx="1608">
                  <c:v>42431</c:v>
                </c:pt>
                <c:pt idx="1609">
                  <c:v>42432</c:v>
                </c:pt>
                <c:pt idx="1610">
                  <c:v>42433</c:v>
                </c:pt>
                <c:pt idx="1611">
                  <c:v>42436</c:v>
                </c:pt>
                <c:pt idx="1612">
                  <c:v>42437</c:v>
                </c:pt>
                <c:pt idx="1613">
                  <c:v>42438</c:v>
                </c:pt>
                <c:pt idx="1614">
                  <c:v>42439</c:v>
                </c:pt>
                <c:pt idx="1615">
                  <c:v>42440</c:v>
                </c:pt>
                <c:pt idx="1616">
                  <c:v>42443</c:v>
                </c:pt>
                <c:pt idx="1617">
                  <c:v>42444</c:v>
                </c:pt>
                <c:pt idx="1618">
                  <c:v>42445</c:v>
                </c:pt>
                <c:pt idx="1619">
                  <c:v>42446</c:v>
                </c:pt>
                <c:pt idx="1620">
                  <c:v>42447</c:v>
                </c:pt>
                <c:pt idx="1621">
                  <c:v>42450</c:v>
                </c:pt>
                <c:pt idx="1622">
                  <c:v>42451</c:v>
                </c:pt>
                <c:pt idx="1623">
                  <c:v>42452</c:v>
                </c:pt>
                <c:pt idx="1624">
                  <c:v>42453</c:v>
                </c:pt>
                <c:pt idx="1625">
                  <c:v>42454</c:v>
                </c:pt>
                <c:pt idx="1626">
                  <c:v>42457</c:v>
                </c:pt>
                <c:pt idx="1627">
                  <c:v>42458</c:v>
                </c:pt>
                <c:pt idx="1628">
                  <c:v>42459</c:v>
                </c:pt>
                <c:pt idx="1629">
                  <c:v>42460</c:v>
                </c:pt>
                <c:pt idx="1630">
                  <c:v>42461</c:v>
                </c:pt>
                <c:pt idx="1631">
                  <c:v>42464</c:v>
                </c:pt>
                <c:pt idx="1632">
                  <c:v>42465</c:v>
                </c:pt>
                <c:pt idx="1633">
                  <c:v>42466</c:v>
                </c:pt>
                <c:pt idx="1634">
                  <c:v>42467</c:v>
                </c:pt>
                <c:pt idx="1635">
                  <c:v>42468</c:v>
                </c:pt>
                <c:pt idx="1636">
                  <c:v>42471</c:v>
                </c:pt>
                <c:pt idx="1637">
                  <c:v>42472</c:v>
                </c:pt>
                <c:pt idx="1638">
                  <c:v>42473</c:v>
                </c:pt>
                <c:pt idx="1639">
                  <c:v>42474</c:v>
                </c:pt>
                <c:pt idx="1640">
                  <c:v>42475</c:v>
                </c:pt>
                <c:pt idx="1641">
                  <c:v>42478</c:v>
                </c:pt>
                <c:pt idx="1642">
                  <c:v>42479</c:v>
                </c:pt>
                <c:pt idx="1643">
                  <c:v>42480</c:v>
                </c:pt>
                <c:pt idx="1644">
                  <c:v>42481</c:v>
                </c:pt>
                <c:pt idx="1645">
                  <c:v>42482</c:v>
                </c:pt>
                <c:pt idx="1646">
                  <c:v>42485</c:v>
                </c:pt>
                <c:pt idx="1647">
                  <c:v>42486</c:v>
                </c:pt>
                <c:pt idx="1648">
                  <c:v>42487</c:v>
                </c:pt>
                <c:pt idx="1649">
                  <c:v>42488</c:v>
                </c:pt>
                <c:pt idx="1650">
                  <c:v>42489</c:v>
                </c:pt>
                <c:pt idx="1651">
                  <c:v>42492</c:v>
                </c:pt>
                <c:pt idx="1652">
                  <c:v>42493</c:v>
                </c:pt>
                <c:pt idx="1653">
                  <c:v>42494</c:v>
                </c:pt>
                <c:pt idx="1654">
                  <c:v>42495</c:v>
                </c:pt>
                <c:pt idx="1655">
                  <c:v>42496</c:v>
                </c:pt>
                <c:pt idx="1656">
                  <c:v>42499</c:v>
                </c:pt>
                <c:pt idx="1657">
                  <c:v>42500</c:v>
                </c:pt>
                <c:pt idx="1658">
                  <c:v>42501</c:v>
                </c:pt>
                <c:pt idx="1659">
                  <c:v>42502</c:v>
                </c:pt>
                <c:pt idx="1660">
                  <c:v>42503</c:v>
                </c:pt>
                <c:pt idx="1661">
                  <c:v>42506</c:v>
                </c:pt>
                <c:pt idx="1662">
                  <c:v>42507</c:v>
                </c:pt>
                <c:pt idx="1663">
                  <c:v>42508</c:v>
                </c:pt>
                <c:pt idx="1664">
                  <c:v>42509</c:v>
                </c:pt>
                <c:pt idx="1665">
                  <c:v>42510</c:v>
                </c:pt>
                <c:pt idx="1666">
                  <c:v>42513</c:v>
                </c:pt>
                <c:pt idx="1667">
                  <c:v>42514</c:v>
                </c:pt>
                <c:pt idx="1668">
                  <c:v>42515</c:v>
                </c:pt>
                <c:pt idx="1669">
                  <c:v>42516</c:v>
                </c:pt>
                <c:pt idx="1670">
                  <c:v>42517</c:v>
                </c:pt>
                <c:pt idx="1671">
                  <c:v>42520</c:v>
                </c:pt>
                <c:pt idx="1672">
                  <c:v>42521</c:v>
                </c:pt>
                <c:pt idx="1673">
                  <c:v>42522</c:v>
                </c:pt>
                <c:pt idx="1674">
                  <c:v>42523</c:v>
                </c:pt>
                <c:pt idx="1675">
                  <c:v>42524</c:v>
                </c:pt>
                <c:pt idx="1676">
                  <c:v>42527</c:v>
                </c:pt>
                <c:pt idx="1677">
                  <c:v>42528</c:v>
                </c:pt>
                <c:pt idx="1678">
                  <c:v>42529</c:v>
                </c:pt>
                <c:pt idx="1679">
                  <c:v>42530</c:v>
                </c:pt>
                <c:pt idx="1680">
                  <c:v>42531</c:v>
                </c:pt>
                <c:pt idx="1681">
                  <c:v>42534</c:v>
                </c:pt>
                <c:pt idx="1682">
                  <c:v>42535</c:v>
                </c:pt>
                <c:pt idx="1683">
                  <c:v>42536</c:v>
                </c:pt>
                <c:pt idx="1684">
                  <c:v>42537</c:v>
                </c:pt>
                <c:pt idx="1685">
                  <c:v>42538</c:v>
                </c:pt>
                <c:pt idx="1686">
                  <c:v>42541</c:v>
                </c:pt>
                <c:pt idx="1687">
                  <c:v>42542</c:v>
                </c:pt>
                <c:pt idx="1688">
                  <c:v>42543</c:v>
                </c:pt>
                <c:pt idx="1689">
                  <c:v>42544</c:v>
                </c:pt>
                <c:pt idx="1690">
                  <c:v>42545</c:v>
                </c:pt>
                <c:pt idx="1691">
                  <c:v>42548</c:v>
                </c:pt>
                <c:pt idx="1692">
                  <c:v>42549</c:v>
                </c:pt>
                <c:pt idx="1693">
                  <c:v>42550</c:v>
                </c:pt>
                <c:pt idx="1694">
                  <c:v>42551</c:v>
                </c:pt>
                <c:pt idx="1695">
                  <c:v>42552</c:v>
                </c:pt>
                <c:pt idx="1696">
                  <c:v>42555</c:v>
                </c:pt>
                <c:pt idx="1697">
                  <c:v>42556</c:v>
                </c:pt>
                <c:pt idx="1698">
                  <c:v>42557</c:v>
                </c:pt>
                <c:pt idx="1699">
                  <c:v>42558</c:v>
                </c:pt>
                <c:pt idx="1700">
                  <c:v>42559</c:v>
                </c:pt>
                <c:pt idx="1701">
                  <c:v>42562</c:v>
                </c:pt>
                <c:pt idx="1702">
                  <c:v>42563</c:v>
                </c:pt>
                <c:pt idx="1703">
                  <c:v>42564</c:v>
                </c:pt>
                <c:pt idx="1704">
                  <c:v>42565</c:v>
                </c:pt>
                <c:pt idx="1705">
                  <c:v>42566</c:v>
                </c:pt>
                <c:pt idx="1706">
                  <c:v>42569</c:v>
                </c:pt>
                <c:pt idx="1707">
                  <c:v>42570</c:v>
                </c:pt>
                <c:pt idx="1708">
                  <c:v>42571</c:v>
                </c:pt>
                <c:pt idx="1709">
                  <c:v>42572</c:v>
                </c:pt>
                <c:pt idx="1710">
                  <c:v>42573</c:v>
                </c:pt>
                <c:pt idx="1711">
                  <c:v>42576</c:v>
                </c:pt>
                <c:pt idx="1712">
                  <c:v>42577</c:v>
                </c:pt>
                <c:pt idx="1713">
                  <c:v>42578</c:v>
                </c:pt>
                <c:pt idx="1714">
                  <c:v>42579</c:v>
                </c:pt>
                <c:pt idx="1715">
                  <c:v>42580</c:v>
                </c:pt>
                <c:pt idx="1716">
                  <c:v>42583</c:v>
                </c:pt>
                <c:pt idx="1717">
                  <c:v>42584</c:v>
                </c:pt>
                <c:pt idx="1718">
                  <c:v>42585</c:v>
                </c:pt>
                <c:pt idx="1719">
                  <c:v>42586</c:v>
                </c:pt>
                <c:pt idx="1720">
                  <c:v>42587</c:v>
                </c:pt>
                <c:pt idx="1721">
                  <c:v>42590</c:v>
                </c:pt>
                <c:pt idx="1722">
                  <c:v>42591</c:v>
                </c:pt>
                <c:pt idx="1723">
                  <c:v>42592</c:v>
                </c:pt>
                <c:pt idx="1724">
                  <c:v>42593</c:v>
                </c:pt>
                <c:pt idx="1725">
                  <c:v>42594</c:v>
                </c:pt>
                <c:pt idx="1726">
                  <c:v>42597</c:v>
                </c:pt>
                <c:pt idx="1727">
                  <c:v>42598</c:v>
                </c:pt>
                <c:pt idx="1728">
                  <c:v>42599</c:v>
                </c:pt>
                <c:pt idx="1729">
                  <c:v>42600</c:v>
                </c:pt>
                <c:pt idx="1730">
                  <c:v>42601</c:v>
                </c:pt>
                <c:pt idx="1731">
                  <c:v>42604</c:v>
                </c:pt>
                <c:pt idx="1732">
                  <c:v>42605</c:v>
                </c:pt>
                <c:pt idx="1733">
                  <c:v>42606</c:v>
                </c:pt>
                <c:pt idx="1734">
                  <c:v>42607</c:v>
                </c:pt>
                <c:pt idx="1735">
                  <c:v>42608</c:v>
                </c:pt>
                <c:pt idx="1736">
                  <c:v>42611</c:v>
                </c:pt>
                <c:pt idx="1737">
                  <c:v>42612</c:v>
                </c:pt>
                <c:pt idx="1738">
                  <c:v>42613</c:v>
                </c:pt>
                <c:pt idx="1739">
                  <c:v>42614</c:v>
                </c:pt>
                <c:pt idx="1740">
                  <c:v>42615</c:v>
                </c:pt>
                <c:pt idx="1741">
                  <c:v>42618</c:v>
                </c:pt>
                <c:pt idx="1742">
                  <c:v>42619</c:v>
                </c:pt>
                <c:pt idx="1743">
                  <c:v>42620</c:v>
                </c:pt>
                <c:pt idx="1744">
                  <c:v>42621</c:v>
                </c:pt>
                <c:pt idx="1745">
                  <c:v>42622</c:v>
                </c:pt>
                <c:pt idx="1746">
                  <c:v>42625</c:v>
                </c:pt>
                <c:pt idx="1747">
                  <c:v>42626</c:v>
                </c:pt>
                <c:pt idx="1748">
                  <c:v>42627</c:v>
                </c:pt>
                <c:pt idx="1749">
                  <c:v>42628</c:v>
                </c:pt>
                <c:pt idx="1750">
                  <c:v>42629</c:v>
                </c:pt>
                <c:pt idx="1751">
                  <c:v>42632</c:v>
                </c:pt>
                <c:pt idx="1752">
                  <c:v>42633</c:v>
                </c:pt>
                <c:pt idx="1753">
                  <c:v>42634</c:v>
                </c:pt>
                <c:pt idx="1754">
                  <c:v>42635</c:v>
                </c:pt>
                <c:pt idx="1755">
                  <c:v>42636</c:v>
                </c:pt>
                <c:pt idx="1756">
                  <c:v>42639</c:v>
                </c:pt>
                <c:pt idx="1757">
                  <c:v>42640</c:v>
                </c:pt>
                <c:pt idx="1758">
                  <c:v>42641</c:v>
                </c:pt>
                <c:pt idx="1759">
                  <c:v>42642</c:v>
                </c:pt>
                <c:pt idx="1760">
                  <c:v>42643</c:v>
                </c:pt>
                <c:pt idx="1761">
                  <c:v>42646</c:v>
                </c:pt>
                <c:pt idx="1762">
                  <c:v>42647</c:v>
                </c:pt>
                <c:pt idx="1763">
                  <c:v>42648</c:v>
                </c:pt>
                <c:pt idx="1764">
                  <c:v>42649</c:v>
                </c:pt>
                <c:pt idx="1765">
                  <c:v>42650</c:v>
                </c:pt>
                <c:pt idx="1766">
                  <c:v>42653</c:v>
                </c:pt>
                <c:pt idx="1767">
                  <c:v>42654</c:v>
                </c:pt>
                <c:pt idx="1768">
                  <c:v>42655</c:v>
                </c:pt>
                <c:pt idx="1769">
                  <c:v>42656</c:v>
                </c:pt>
                <c:pt idx="1770">
                  <c:v>42657</c:v>
                </c:pt>
                <c:pt idx="1771">
                  <c:v>42660</c:v>
                </c:pt>
                <c:pt idx="1772">
                  <c:v>42661</c:v>
                </c:pt>
                <c:pt idx="1773">
                  <c:v>42662</c:v>
                </c:pt>
                <c:pt idx="1774">
                  <c:v>42663</c:v>
                </c:pt>
                <c:pt idx="1775">
                  <c:v>42664</c:v>
                </c:pt>
                <c:pt idx="1776">
                  <c:v>42667</c:v>
                </c:pt>
                <c:pt idx="1777">
                  <c:v>42668</c:v>
                </c:pt>
                <c:pt idx="1778">
                  <c:v>42669</c:v>
                </c:pt>
                <c:pt idx="1779">
                  <c:v>42670</c:v>
                </c:pt>
                <c:pt idx="1780">
                  <c:v>42671</c:v>
                </c:pt>
                <c:pt idx="1781">
                  <c:v>42674</c:v>
                </c:pt>
                <c:pt idx="1782">
                  <c:v>42675</c:v>
                </c:pt>
                <c:pt idx="1783">
                  <c:v>42676</c:v>
                </c:pt>
                <c:pt idx="1784">
                  <c:v>42677</c:v>
                </c:pt>
                <c:pt idx="1785">
                  <c:v>42678</c:v>
                </c:pt>
                <c:pt idx="1786">
                  <c:v>42681</c:v>
                </c:pt>
                <c:pt idx="1787">
                  <c:v>42682</c:v>
                </c:pt>
                <c:pt idx="1788">
                  <c:v>42683</c:v>
                </c:pt>
                <c:pt idx="1789">
                  <c:v>42684</c:v>
                </c:pt>
                <c:pt idx="1790">
                  <c:v>42685</c:v>
                </c:pt>
                <c:pt idx="1791">
                  <c:v>42688</c:v>
                </c:pt>
                <c:pt idx="1792">
                  <c:v>42689</c:v>
                </c:pt>
                <c:pt idx="1793">
                  <c:v>42690</c:v>
                </c:pt>
                <c:pt idx="1794">
                  <c:v>42691</c:v>
                </c:pt>
                <c:pt idx="1795">
                  <c:v>42692</c:v>
                </c:pt>
                <c:pt idx="1796">
                  <c:v>42695</c:v>
                </c:pt>
                <c:pt idx="1797">
                  <c:v>42696</c:v>
                </c:pt>
                <c:pt idx="1798">
                  <c:v>42697</c:v>
                </c:pt>
                <c:pt idx="1799">
                  <c:v>42698</c:v>
                </c:pt>
                <c:pt idx="1800">
                  <c:v>42699</c:v>
                </c:pt>
                <c:pt idx="1801">
                  <c:v>42702</c:v>
                </c:pt>
                <c:pt idx="1802">
                  <c:v>42703</c:v>
                </c:pt>
                <c:pt idx="1803">
                  <c:v>42704</c:v>
                </c:pt>
                <c:pt idx="1804">
                  <c:v>42705</c:v>
                </c:pt>
                <c:pt idx="1805">
                  <c:v>42706</c:v>
                </c:pt>
                <c:pt idx="1806">
                  <c:v>42709</c:v>
                </c:pt>
                <c:pt idx="1807">
                  <c:v>42710</c:v>
                </c:pt>
                <c:pt idx="1808">
                  <c:v>42711</c:v>
                </c:pt>
                <c:pt idx="1809">
                  <c:v>42712</c:v>
                </c:pt>
                <c:pt idx="1810">
                  <c:v>42713</c:v>
                </c:pt>
                <c:pt idx="1811">
                  <c:v>42716</c:v>
                </c:pt>
                <c:pt idx="1812">
                  <c:v>42717</c:v>
                </c:pt>
                <c:pt idx="1813">
                  <c:v>42718</c:v>
                </c:pt>
                <c:pt idx="1814">
                  <c:v>42719</c:v>
                </c:pt>
                <c:pt idx="1815">
                  <c:v>42720</c:v>
                </c:pt>
                <c:pt idx="1816">
                  <c:v>42723</c:v>
                </c:pt>
                <c:pt idx="1817">
                  <c:v>42724</c:v>
                </c:pt>
                <c:pt idx="1818">
                  <c:v>42725</c:v>
                </c:pt>
                <c:pt idx="1819">
                  <c:v>42726</c:v>
                </c:pt>
                <c:pt idx="1820">
                  <c:v>42727</c:v>
                </c:pt>
                <c:pt idx="1821">
                  <c:v>42730</c:v>
                </c:pt>
                <c:pt idx="1822">
                  <c:v>42731</c:v>
                </c:pt>
                <c:pt idx="1823">
                  <c:v>42732</c:v>
                </c:pt>
                <c:pt idx="1824">
                  <c:v>42733</c:v>
                </c:pt>
                <c:pt idx="1825">
                  <c:v>42734</c:v>
                </c:pt>
                <c:pt idx="1826">
                  <c:v>42737</c:v>
                </c:pt>
                <c:pt idx="1827">
                  <c:v>42738</c:v>
                </c:pt>
                <c:pt idx="1828">
                  <c:v>42739</c:v>
                </c:pt>
                <c:pt idx="1829">
                  <c:v>42740</c:v>
                </c:pt>
                <c:pt idx="1830">
                  <c:v>42741</c:v>
                </c:pt>
                <c:pt idx="1831">
                  <c:v>42744</c:v>
                </c:pt>
                <c:pt idx="1832">
                  <c:v>42745</c:v>
                </c:pt>
                <c:pt idx="1833">
                  <c:v>42746</c:v>
                </c:pt>
                <c:pt idx="1834">
                  <c:v>42747</c:v>
                </c:pt>
                <c:pt idx="1835">
                  <c:v>42748</c:v>
                </c:pt>
                <c:pt idx="1836">
                  <c:v>42751</c:v>
                </c:pt>
                <c:pt idx="1837">
                  <c:v>42752</c:v>
                </c:pt>
                <c:pt idx="1838">
                  <c:v>42753</c:v>
                </c:pt>
                <c:pt idx="1839">
                  <c:v>42754</c:v>
                </c:pt>
                <c:pt idx="1840">
                  <c:v>42755</c:v>
                </c:pt>
                <c:pt idx="1841">
                  <c:v>42758</c:v>
                </c:pt>
                <c:pt idx="1842">
                  <c:v>42759</c:v>
                </c:pt>
                <c:pt idx="1843">
                  <c:v>42760</c:v>
                </c:pt>
                <c:pt idx="1844">
                  <c:v>42761</c:v>
                </c:pt>
                <c:pt idx="1845">
                  <c:v>42762</c:v>
                </c:pt>
                <c:pt idx="1846">
                  <c:v>42765</c:v>
                </c:pt>
                <c:pt idx="1847">
                  <c:v>42766</c:v>
                </c:pt>
                <c:pt idx="1848">
                  <c:v>42767</c:v>
                </c:pt>
                <c:pt idx="1849">
                  <c:v>42768</c:v>
                </c:pt>
                <c:pt idx="1850">
                  <c:v>42769</c:v>
                </c:pt>
                <c:pt idx="1851">
                  <c:v>42772</c:v>
                </c:pt>
                <c:pt idx="1852">
                  <c:v>42773</c:v>
                </c:pt>
                <c:pt idx="1853">
                  <c:v>42774</c:v>
                </c:pt>
                <c:pt idx="1854">
                  <c:v>42775</c:v>
                </c:pt>
                <c:pt idx="1855">
                  <c:v>42776</c:v>
                </c:pt>
                <c:pt idx="1856">
                  <c:v>42779</c:v>
                </c:pt>
                <c:pt idx="1857">
                  <c:v>42780</c:v>
                </c:pt>
                <c:pt idx="1858">
                  <c:v>42781</c:v>
                </c:pt>
                <c:pt idx="1859">
                  <c:v>42782</c:v>
                </c:pt>
                <c:pt idx="1860">
                  <c:v>42783</c:v>
                </c:pt>
                <c:pt idx="1861">
                  <c:v>42786</c:v>
                </c:pt>
                <c:pt idx="1862">
                  <c:v>42787</c:v>
                </c:pt>
                <c:pt idx="1863">
                  <c:v>42788</c:v>
                </c:pt>
                <c:pt idx="1864">
                  <c:v>42789</c:v>
                </c:pt>
                <c:pt idx="1865">
                  <c:v>42790</c:v>
                </c:pt>
                <c:pt idx="1866">
                  <c:v>42793</c:v>
                </c:pt>
                <c:pt idx="1867">
                  <c:v>42794</c:v>
                </c:pt>
                <c:pt idx="1868">
                  <c:v>42795</c:v>
                </c:pt>
                <c:pt idx="1869">
                  <c:v>42796</c:v>
                </c:pt>
                <c:pt idx="1870">
                  <c:v>42797</c:v>
                </c:pt>
                <c:pt idx="1871">
                  <c:v>42800</c:v>
                </c:pt>
                <c:pt idx="1872">
                  <c:v>42801</c:v>
                </c:pt>
                <c:pt idx="1873">
                  <c:v>42802</c:v>
                </c:pt>
                <c:pt idx="1874">
                  <c:v>42803</c:v>
                </c:pt>
                <c:pt idx="1875">
                  <c:v>42804</c:v>
                </c:pt>
                <c:pt idx="1876">
                  <c:v>42807</c:v>
                </c:pt>
                <c:pt idx="1877">
                  <c:v>42808</c:v>
                </c:pt>
                <c:pt idx="1878">
                  <c:v>42809</c:v>
                </c:pt>
                <c:pt idx="1879">
                  <c:v>42810</c:v>
                </c:pt>
                <c:pt idx="1880">
                  <c:v>42811</c:v>
                </c:pt>
                <c:pt idx="1881">
                  <c:v>42814</c:v>
                </c:pt>
                <c:pt idx="1882">
                  <c:v>42815</c:v>
                </c:pt>
                <c:pt idx="1883">
                  <c:v>42816</c:v>
                </c:pt>
                <c:pt idx="1884">
                  <c:v>42817</c:v>
                </c:pt>
                <c:pt idx="1885">
                  <c:v>42818</c:v>
                </c:pt>
                <c:pt idx="1886">
                  <c:v>42821</c:v>
                </c:pt>
                <c:pt idx="1887">
                  <c:v>42822</c:v>
                </c:pt>
                <c:pt idx="1888">
                  <c:v>42823</c:v>
                </c:pt>
                <c:pt idx="1889">
                  <c:v>42824</c:v>
                </c:pt>
                <c:pt idx="1890">
                  <c:v>42825</c:v>
                </c:pt>
                <c:pt idx="1891">
                  <c:v>42828</c:v>
                </c:pt>
                <c:pt idx="1892">
                  <c:v>42829</c:v>
                </c:pt>
                <c:pt idx="1893">
                  <c:v>42830</c:v>
                </c:pt>
                <c:pt idx="1894">
                  <c:v>42831</c:v>
                </c:pt>
                <c:pt idx="1895">
                  <c:v>42832</c:v>
                </c:pt>
                <c:pt idx="1896">
                  <c:v>42835</c:v>
                </c:pt>
                <c:pt idx="1897">
                  <c:v>42836</c:v>
                </c:pt>
                <c:pt idx="1898">
                  <c:v>42837</c:v>
                </c:pt>
                <c:pt idx="1899">
                  <c:v>42838</c:v>
                </c:pt>
                <c:pt idx="1900">
                  <c:v>42839</c:v>
                </c:pt>
                <c:pt idx="1901">
                  <c:v>42842</c:v>
                </c:pt>
                <c:pt idx="1902">
                  <c:v>42843</c:v>
                </c:pt>
                <c:pt idx="1903">
                  <c:v>42844</c:v>
                </c:pt>
                <c:pt idx="1904">
                  <c:v>42845</c:v>
                </c:pt>
                <c:pt idx="1905">
                  <c:v>42846</c:v>
                </c:pt>
                <c:pt idx="1906">
                  <c:v>42849</c:v>
                </c:pt>
                <c:pt idx="1907">
                  <c:v>42850</c:v>
                </c:pt>
                <c:pt idx="1908">
                  <c:v>42851</c:v>
                </c:pt>
                <c:pt idx="1909">
                  <c:v>42852</c:v>
                </c:pt>
                <c:pt idx="1910">
                  <c:v>42853</c:v>
                </c:pt>
                <c:pt idx="1911">
                  <c:v>42856</c:v>
                </c:pt>
                <c:pt idx="1912">
                  <c:v>42857</c:v>
                </c:pt>
                <c:pt idx="1913">
                  <c:v>42858</c:v>
                </c:pt>
                <c:pt idx="1914">
                  <c:v>42859</c:v>
                </c:pt>
                <c:pt idx="1915">
                  <c:v>42860</c:v>
                </c:pt>
                <c:pt idx="1916">
                  <c:v>42863</c:v>
                </c:pt>
                <c:pt idx="1917">
                  <c:v>42864</c:v>
                </c:pt>
                <c:pt idx="1918">
                  <c:v>42865</c:v>
                </c:pt>
                <c:pt idx="1919">
                  <c:v>42866</c:v>
                </c:pt>
                <c:pt idx="1920">
                  <c:v>42867</c:v>
                </c:pt>
                <c:pt idx="1921">
                  <c:v>42870</c:v>
                </c:pt>
                <c:pt idx="1922">
                  <c:v>42871</c:v>
                </c:pt>
                <c:pt idx="1923">
                  <c:v>42872</c:v>
                </c:pt>
                <c:pt idx="1924">
                  <c:v>42873</c:v>
                </c:pt>
                <c:pt idx="1925">
                  <c:v>42874</c:v>
                </c:pt>
                <c:pt idx="1926">
                  <c:v>42877</c:v>
                </c:pt>
                <c:pt idx="1927">
                  <c:v>42878</c:v>
                </c:pt>
                <c:pt idx="1928">
                  <c:v>42879</c:v>
                </c:pt>
                <c:pt idx="1929">
                  <c:v>42880</c:v>
                </c:pt>
                <c:pt idx="1930">
                  <c:v>42881</c:v>
                </c:pt>
                <c:pt idx="1931">
                  <c:v>42884</c:v>
                </c:pt>
                <c:pt idx="1932">
                  <c:v>42885</c:v>
                </c:pt>
                <c:pt idx="1933">
                  <c:v>42886</c:v>
                </c:pt>
                <c:pt idx="1934">
                  <c:v>42887</c:v>
                </c:pt>
                <c:pt idx="1935">
                  <c:v>42888</c:v>
                </c:pt>
                <c:pt idx="1936">
                  <c:v>42891</c:v>
                </c:pt>
                <c:pt idx="1937">
                  <c:v>42892</c:v>
                </c:pt>
                <c:pt idx="1938">
                  <c:v>42893</c:v>
                </c:pt>
                <c:pt idx="1939">
                  <c:v>42894</c:v>
                </c:pt>
                <c:pt idx="1940">
                  <c:v>42895</c:v>
                </c:pt>
                <c:pt idx="1941">
                  <c:v>42898</c:v>
                </c:pt>
                <c:pt idx="1942">
                  <c:v>42899</c:v>
                </c:pt>
                <c:pt idx="1943">
                  <c:v>42900</c:v>
                </c:pt>
                <c:pt idx="1944">
                  <c:v>42901</c:v>
                </c:pt>
                <c:pt idx="1945">
                  <c:v>42902</c:v>
                </c:pt>
                <c:pt idx="1946">
                  <c:v>42905</c:v>
                </c:pt>
                <c:pt idx="1947">
                  <c:v>42906</c:v>
                </c:pt>
                <c:pt idx="1948">
                  <c:v>42907</c:v>
                </c:pt>
                <c:pt idx="1949">
                  <c:v>42908</c:v>
                </c:pt>
                <c:pt idx="1950">
                  <c:v>42909</c:v>
                </c:pt>
                <c:pt idx="1951">
                  <c:v>42912</c:v>
                </c:pt>
                <c:pt idx="1952">
                  <c:v>42913</c:v>
                </c:pt>
                <c:pt idx="1953">
                  <c:v>42914</c:v>
                </c:pt>
                <c:pt idx="1954">
                  <c:v>42915</c:v>
                </c:pt>
                <c:pt idx="1955">
                  <c:v>42916</c:v>
                </c:pt>
                <c:pt idx="1956">
                  <c:v>42919</c:v>
                </c:pt>
                <c:pt idx="1957">
                  <c:v>42920</c:v>
                </c:pt>
                <c:pt idx="1958">
                  <c:v>42921</c:v>
                </c:pt>
                <c:pt idx="1959">
                  <c:v>42922</c:v>
                </c:pt>
                <c:pt idx="1960">
                  <c:v>42923</c:v>
                </c:pt>
                <c:pt idx="1961">
                  <c:v>42926</c:v>
                </c:pt>
                <c:pt idx="1962">
                  <c:v>42927</c:v>
                </c:pt>
                <c:pt idx="1963">
                  <c:v>42928</c:v>
                </c:pt>
                <c:pt idx="1964">
                  <c:v>42929</c:v>
                </c:pt>
                <c:pt idx="1965">
                  <c:v>42930</c:v>
                </c:pt>
                <c:pt idx="1966">
                  <c:v>42933</c:v>
                </c:pt>
                <c:pt idx="1967">
                  <c:v>42934</c:v>
                </c:pt>
                <c:pt idx="1968">
                  <c:v>42935</c:v>
                </c:pt>
                <c:pt idx="1969">
                  <c:v>42936</c:v>
                </c:pt>
                <c:pt idx="1970">
                  <c:v>42937</c:v>
                </c:pt>
                <c:pt idx="1971">
                  <c:v>42940</c:v>
                </c:pt>
                <c:pt idx="1972">
                  <c:v>42941</c:v>
                </c:pt>
                <c:pt idx="1973">
                  <c:v>42942</c:v>
                </c:pt>
                <c:pt idx="1974">
                  <c:v>42943</c:v>
                </c:pt>
                <c:pt idx="1975">
                  <c:v>42944</c:v>
                </c:pt>
                <c:pt idx="1976">
                  <c:v>42947</c:v>
                </c:pt>
                <c:pt idx="1977">
                  <c:v>42948</c:v>
                </c:pt>
                <c:pt idx="1978">
                  <c:v>42949</c:v>
                </c:pt>
                <c:pt idx="1979">
                  <c:v>42950</c:v>
                </c:pt>
                <c:pt idx="1980">
                  <c:v>42951</c:v>
                </c:pt>
                <c:pt idx="1981">
                  <c:v>42954</c:v>
                </c:pt>
                <c:pt idx="1982">
                  <c:v>42955</c:v>
                </c:pt>
                <c:pt idx="1983">
                  <c:v>42956</c:v>
                </c:pt>
                <c:pt idx="1984">
                  <c:v>42957</c:v>
                </c:pt>
                <c:pt idx="1985">
                  <c:v>42958</c:v>
                </c:pt>
                <c:pt idx="1986">
                  <c:v>42961</c:v>
                </c:pt>
                <c:pt idx="1987">
                  <c:v>42962</c:v>
                </c:pt>
                <c:pt idx="1988">
                  <c:v>42963</c:v>
                </c:pt>
                <c:pt idx="1989">
                  <c:v>42964</c:v>
                </c:pt>
                <c:pt idx="1990">
                  <c:v>42965</c:v>
                </c:pt>
                <c:pt idx="1991">
                  <c:v>42968</c:v>
                </c:pt>
                <c:pt idx="1992">
                  <c:v>42969</c:v>
                </c:pt>
                <c:pt idx="1993">
                  <c:v>42970</c:v>
                </c:pt>
                <c:pt idx="1994">
                  <c:v>42971</c:v>
                </c:pt>
                <c:pt idx="1995">
                  <c:v>42972</c:v>
                </c:pt>
                <c:pt idx="1996">
                  <c:v>42975</c:v>
                </c:pt>
                <c:pt idx="1997">
                  <c:v>42976</c:v>
                </c:pt>
                <c:pt idx="1998">
                  <c:v>42977</c:v>
                </c:pt>
                <c:pt idx="1999">
                  <c:v>42978</c:v>
                </c:pt>
                <c:pt idx="2000">
                  <c:v>42979</c:v>
                </c:pt>
                <c:pt idx="2001">
                  <c:v>42982</c:v>
                </c:pt>
                <c:pt idx="2002">
                  <c:v>42983</c:v>
                </c:pt>
                <c:pt idx="2003">
                  <c:v>42984</c:v>
                </c:pt>
                <c:pt idx="2004">
                  <c:v>42985</c:v>
                </c:pt>
                <c:pt idx="2005">
                  <c:v>42986</c:v>
                </c:pt>
                <c:pt idx="2006">
                  <c:v>42989</c:v>
                </c:pt>
                <c:pt idx="2007">
                  <c:v>42990</c:v>
                </c:pt>
                <c:pt idx="2008">
                  <c:v>42991</c:v>
                </c:pt>
                <c:pt idx="2009">
                  <c:v>42992</c:v>
                </c:pt>
                <c:pt idx="2010">
                  <c:v>42993</c:v>
                </c:pt>
                <c:pt idx="2011">
                  <c:v>42996</c:v>
                </c:pt>
                <c:pt idx="2012">
                  <c:v>42997</c:v>
                </c:pt>
                <c:pt idx="2013">
                  <c:v>42998</c:v>
                </c:pt>
                <c:pt idx="2014">
                  <c:v>42999</c:v>
                </c:pt>
                <c:pt idx="2015">
                  <c:v>43000</c:v>
                </c:pt>
                <c:pt idx="2016">
                  <c:v>43003</c:v>
                </c:pt>
                <c:pt idx="2017">
                  <c:v>43004</c:v>
                </c:pt>
                <c:pt idx="2018">
                  <c:v>43005</c:v>
                </c:pt>
                <c:pt idx="2019">
                  <c:v>43006</c:v>
                </c:pt>
                <c:pt idx="2020">
                  <c:v>43007</c:v>
                </c:pt>
                <c:pt idx="2021">
                  <c:v>43010</c:v>
                </c:pt>
                <c:pt idx="2022">
                  <c:v>43011</c:v>
                </c:pt>
                <c:pt idx="2023">
                  <c:v>43012</c:v>
                </c:pt>
                <c:pt idx="2024">
                  <c:v>43013</c:v>
                </c:pt>
                <c:pt idx="2025">
                  <c:v>43014</c:v>
                </c:pt>
                <c:pt idx="2026">
                  <c:v>43017</c:v>
                </c:pt>
                <c:pt idx="2027">
                  <c:v>43018</c:v>
                </c:pt>
                <c:pt idx="2028">
                  <c:v>43019</c:v>
                </c:pt>
                <c:pt idx="2029">
                  <c:v>43020</c:v>
                </c:pt>
                <c:pt idx="2030">
                  <c:v>43021</c:v>
                </c:pt>
                <c:pt idx="2031">
                  <c:v>43024</c:v>
                </c:pt>
                <c:pt idx="2032">
                  <c:v>43025</c:v>
                </c:pt>
                <c:pt idx="2033">
                  <c:v>43026</c:v>
                </c:pt>
                <c:pt idx="2034">
                  <c:v>43027</c:v>
                </c:pt>
                <c:pt idx="2035">
                  <c:v>43028</c:v>
                </c:pt>
                <c:pt idx="2036">
                  <c:v>43031</c:v>
                </c:pt>
                <c:pt idx="2037">
                  <c:v>43032</c:v>
                </c:pt>
                <c:pt idx="2038">
                  <c:v>43033</c:v>
                </c:pt>
                <c:pt idx="2039">
                  <c:v>43034</c:v>
                </c:pt>
                <c:pt idx="2040">
                  <c:v>43035</c:v>
                </c:pt>
                <c:pt idx="2041">
                  <c:v>43038</c:v>
                </c:pt>
                <c:pt idx="2042">
                  <c:v>43039</c:v>
                </c:pt>
                <c:pt idx="2043">
                  <c:v>43040</c:v>
                </c:pt>
                <c:pt idx="2044">
                  <c:v>43041</c:v>
                </c:pt>
                <c:pt idx="2045">
                  <c:v>43042</c:v>
                </c:pt>
                <c:pt idx="2046">
                  <c:v>43045</c:v>
                </c:pt>
                <c:pt idx="2047">
                  <c:v>43046</c:v>
                </c:pt>
                <c:pt idx="2048">
                  <c:v>43047</c:v>
                </c:pt>
                <c:pt idx="2049">
                  <c:v>43048</c:v>
                </c:pt>
                <c:pt idx="2050">
                  <c:v>43049</c:v>
                </c:pt>
                <c:pt idx="2051">
                  <c:v>43052</c:v>
                </c:pt>
                <c:pt idx="2052">
                  <c:v>43053</c:v>
                </c:pt>
                <c:pt idx="2053">
                  <c:v>43054</c:v>
                </c:pt>
                <c:pt idx="2054">
                  <c:v>43055</c:v>
                </c:pt>
                <c:pt idx="2055">
                  <c:v>43056</c:v>
                </c:pt>
                <c:pt idx="2056">
                  <c:v>43059</c:v>
                </c:pt>
                <c:pt idx="2057">
                  <c:v>43060</c:v>
                </c:pt>
                <c:pt idx="2058">
                  <c:v>43061</c:v>
                </c:pt>
                <c:pt idx="2059">
                  <c:v>43062</c:v>
                </c:pt>
                <c:pt idx="2060">
                  <c:v>43063</c:v>
                </c:pt>
                <c:pt idx="2061">
                  <c:v>43066</c:v>
                </c:pt>
                <c:pt idx="2062">
                  <c:v>43067</c:v>
                </c:pt>
                <c:pt idx="2063">
                  <c:v>43068</c:v>
                </c:pt>
                <c:pt idx="2064">
                  <c:v>43069</c:v>
                </c:pt>
                <c:pt idx="2065">
                  <c:v>43070</c:v>
                </c:pt>
                <c:pt idx="2066">
                  <c:v>43073</c:v>
                </c:pt>
                <c:pt idx="2067">
                  <c:v>43074</c:v>
                </c:pt>
                <c:pt idx="2068">
                  <c:v>43075</c:v>
                </c:pt>
                <c:pt idx="2069">
                  <c:v>43076</c:v>
                </c:pt>
                <c:pt idx="2070">
                  <c:v>43077</c:v>
                </c:pt>
                <c:pt idx="2071">
                  <c:v>43080</c:v>
                </c:pt>
                <c:pt idx="2072">
                  <c:v>43081</c:v>
                </c:pt>
                <c:pt idx="2073">
                  <c:v>43082</c:v>
                </c:pt>
                <c:pt idx="2074">
                  <c:v>43083</c:v>
                </c:pt>
                <c:pt idx="2075">
                  <c:v>43084</c:v>
                </c:pt>
                <c:pt idx="2076">
                  <c:v>43087</c:v>
                </c:pt>
                <c:pt idx="2077">
                  <c:v>43088</c:v>
                </c:pt>
                <c:pt idx="2078">
                  <c:v>43089</c:v>
                </c:pt>
                <c:pt idx="2079">
                  <c:v>43090</c:v>
                </c:pt>
                <c:pt idx="2080">
                  <c:v>43091</c:v>
                </c:pt>
                <c:pt idx="2081">
                  <c:v>43094</c:v>
                </c:pt>
                <c:pt idx="2082">
                  <c:v>43095</c:v>
                </c:pt>
                <c:pt idx="2083">
                  <c:v>43096</c:v>
                </c:pt>
                <c:pt idx="2084">
                  <c:v>43097</c:v>
                </c:pt>
                <c:pt idx="2085">
                  <c:v>43098</c:v>
                </c:pt>
                <c:pt idx="2086">
                  <c:v>43101</c:v>
                </c:pt>
                <c:pt idx="2087">
                  <c:v>43102</c:v>
                </c:pt>
                <c:pt idx="2088">
                  <c:v>43103</c:v>
                </c:pt>
                <c:pt idx="2089">
                  <c:v>43104</c:v>
                </c:pt>
                <c:pt idx="2090">
                  <c:v>43105</c:v>
                </c:pt>
                <c:pt idx="2091">
                  <c:v>43108</c:v>
                </c:pt>
                <c:pt idx="2092">
                  <c:v>43109</c:v>
                </c:pt>
                <c:pt idx="2093">
                  <c:v>43110</c:v>
                </c:pt>
                <c:pt idx="2094">
                  <c:v>43111</c:v>
                </c:pt>
                <c:pt idx="2095">
                  <c:v>43112</c:v>
                </c:pt>
                <c:pt idx="2096">
                  <c:v>43115</c:v>
                </c:pt>
                <c:pt idx="2097">
                  <c:v>43116</c:v>
                </c:pt>
                <c:pt idx="2098">
                  <c:v>43117</c:v>
                </c:pt>
                <c:pt idx="2099">
                  <c:v>43118</c:v>
                </c:pt>
                <c:pt idx="2100">
                  <c:v>43119</c:v>
                </c:pt>
                <c:pt idx="2101">
                  <c:v>43122</c:v>
                </c:pt>
                <c:pt idx="2102">
                  <c:v>43123</c:v>
                </c:pt>
                <c:pt idx="2103">
                  <c:v>43124</c:v>
                </c:pt>
                <c:pt idx="2104">
                  <c:v>43125</c:v>
                </c:pt>
                <c:pt idx="2105">
                  <c:v>43126</c:v>
                </c:pt>
                <c:pt idx="2106">
                  <c:v>43129</c:v>
                </c:pt>
                <c:pt idx="2107">
                  <c:v>43130</c:v>
                </c:pt>
                <c:pt idx="2108">
                  <c:v>43131</c:v>
                </c:pt>
                <c:pt idx="2109">
                  <c:v>43132</c:v>
                </c:pt>
                <c:pt idx="2110">
                  <c:v>43133</c:v>
                </c:pt>
                <c:pt idx="2111">
                  <c:v>43136</c:v>
                </c:pt>
                <c:pt idx="2112">
                  <c:v>43137</c:v>
                </c:pt>
                <c:pt idx="2113">
                  <c:v>43138</c:v>
                </c:pt>
                <c:pt idx="2114">
                  <c:v>43139</c:v>
                </c:pt>
                <c:pt idx="2115">
                  <c:v>43140</c:v>
                </c:pt>
                <c:pt idx="2116">
                  <c:v>43143</c:v>
                </c:pt>
                <c:pt idx="2117">
                  <c:v>43144</c:v>
                </c:pt>
                <c:pt idx="2118">
                  <c:v>43145</c:v>
                </c:pt>
                <c:pt idx="2119">
                  <c:v>43146</c:v>
                </c:pt>
                <c:pt idx="2120">
                  <c:v>43147</c:v>
                </c:pt>
                <c:pt idx="2121">
                  <c:v>43150</c:v>
                </c:pt>
                <c:pt idx="2122">
                  <c:v>43151</c:v>
                </c:pt>
                <c:pt idx="2123">
                  <c:v>43152</c:v>
                </c:pt>
                <c:pt idx="2124">
                  <c:v>43153</c:v>
                </c:pt>
                <c:pt idx="2125">
                  <c:v>43154</c:v>
                </c:pt>
                <c:pt idx="2126">
                  <c:v>43157</c:v>
                </c:pt>
                <c:pt idx="2127">
                  <c:v>43158</c:v>
                </c:pt>
                <c:pt idx="2128">
                  <c:v>43159</c:v>
                </c:pt>
                <c:pt idx="2129">
                  <c:v>43160</c:v>
                </c:pt>
                <c:pt idx="2130">
                  <c:v>43161</c:v>
                </c:pt>
                <c:pt idx="2131">
                  <c:v>43164</c:v>
                </c:pt>
                <c:pt idx="2132">
                  <c:v>43165</c:v>
                </c:pt>
                <c:pt idx="2133">
                  <c:v>43166</c:v>
                </c:pt>
                <c:pt idx="2134">
                  <c:v>43167</c:v>
                </c:pt>
                <c:pt idx="2135">
                  <c:v>43168</c:v>
                </c:pt>
                <c:pt idx="2136">
                  <c:v>43171</c:v>
                </c:pt>
                <c:pt idx="2137">
                  <c:v>43172</c:v>
                </c:pt>
                <c:pt idx="2138">
                  <c:v>43173</c:v>
                </c:pt>
                <c:pt idx="2139">
                  <c:v>43174</c:v>
                </c:pt>
                <c:pt idx="2140">
                  <c:v>43175</c:v>
                </c:pt>
                <c:pt idx="2141">
                  <c:v>43178</c:v>
                </c:pt>
                <c:pt idx="2142">
                  <c:v>43179</c:v>
                </c:pt>
                <c:pt idx="2143">
                  <c:v>43180</c:v>
                </c:pt>
                <c:pt idx="2144">
                  <c:v>43181</c:v>
                </c:pt>
                <c:pt idx="2145">
                  <c:v>43182</c:v>
                </c:pt>
                <c:pt idx="2146">
                  <c:v>43185</c:v>
                </c:pt>
                <c:pt idx="2147">
                  <c:v>43186</c:v>
                </c:pt>
                <c:pt idx="2148">
                  <c:v>43187</c:v>
                </c:pt>
                <c:pt idx="2149">
                  <c:v>43188</c:v>
                </c:pt>
                <c:pt idx="2150">
                  <c:v>43189</c:v>
                </c:pt>
                <c:pt idx="2151">
                  <c:v>43192</c:v>
                </c:pt>
                <c:pt idx="2152">
                  <c:v>43193</c:v>
                </c:pt>
                <c:pt idx="2153">
                  <c:v>43194</c:v>
                </c:pt>
                <c:pt idx="2154">
                  <c:v>43195</c:v>
                </c:pt>
                <c:pt idx="2155">
                  <c:v>43196</c:v>
                </c:pt>
                <c:pt idx="2156">
                  <c:v>43199</c:v>
                </c:pt>
                <c:pt idx="2157">
                  <c:v>43200</c:v>
                </c:pt>
                <c:pt idx="2158">
                  <c:v>43201</c:v>
                </c:pt>
                <c:pt idx="2159">
                  <c:v>43202</c:v>
                </c:pt>
                <c:pt idx="2160">
                  <c:v>43203</c:v>
                </c:pt>
                <c:pt idx="2161">
                  <c:v>43206</c:v>
                </c:pt>
                <c:pt idx="2162">
                  <c:v>43207</c:v>
                </c:pt>
                <c:pt idx="2163">
                  <c:v>43208</c:v>
                </c:pt>
                <c:pt idx="2164">
                  <c:v>43209</c:v>
                </c:pt>
                <c:pt idx="2165">
                  <c:v>43210</c:v>
                </c:pt>
                <c:pt idx="2166">
                  <c:v>43213</c:v>
                </c:pt>
                <c:pt idx="2167">
                  <c:v>43214</c:v>
                </c:pt>
                <c:pt idx="2168">
                  <c:v>43215</c:v>
                </c:pt>
                <c:pt idx="2169">
                  <c:v>43216</c:v>
                </c:pt>
                <c:pt idx="2170">
                  <c:v>43217</c:v>
                </c:pt>
                <c:pt idx="2171">
                  <c:v>43220</c:v>
                </c:pt>
                <c:pt idx="2172">
                  <c:v>43221</c:v>
                </c:pt>
                <c:pt idx="2173">
                  <c:v>43222</c:v>
                </c:pt>
                <c:pt idx="2174">
                  <c:v>43223</c:v>
                </c:pt>
                <c:pt idx="2175">
                  <c:v>43224</c:v>
                </c:pt>
                <c:pt idx="2176">
                  <c:v>43227</c:v>
                </c:pt>
                <c:pt idx="2177">
                  <c:v>43228</c:v>
                </c:pt>
                <c:pt idx="2178">
                  <c:v>43229</c:v>
                </c:pt>
                <c:pt idx="2179">
                  <c:v>43230</c:v>
                </c:pt>
                <c:pt idx="2180">
                  <c:v>43231</c:v>
                </c:pt>
                <c:pt idx="2181">
                  <c:v>43234</c:v>
                </c:pt>
                <c:pt idx="2182">
                  <c:v>43235</c:v>
                </c:pt>
                <c:pt idx="2183">
                  <c:v>43236</c:v>
                </c:pt>
                <c:pt idx="2184">
                  <c:v>43237</c:v>
                </c:pt>
                <c:pt idx="2185">
                  <c:v>43238</c:v>
                </c:pt>
                <c:pt idx="2186">
                  <c:v>43241</c:v>
                </c:pt>
                <c:pt idx="2187">
                  <c:v>43242</c:v>
                </c:pt>
                <c:pt idx="2188">
                  <c:v>43243</c:v>
                </c:pt>
                <c:pt idx="2189">
                  <c:v>43244</c:v>
                </c:pt>
                <c:pt idx="2190">
                  <c:v>43245</c:v>
                </c:pt>
                <c:pt idx="2191">
                  <c:v>43248</c:v>
                </c:pt>
                <c:pt idx="2192">
                  <c:v>43249</c:v>
                </c:pt>
                <c:pt idx="2193">
                  <c:v>43250</c:v>
                </c:pt>
                <c:pt idx="2194">
                  <c:v>43251</c:v>
                </c:pt>
                <c:pt idx="2195">
                  <c:v>43252</c:v>
                </c:pt>
                <c:pt idx="2196">
                  <c:v>43255</c:v>
                </c:pt>
                <c:pt idx="2197">
                  <c:v>43256</c:v>
                </c:pt>
                <c:pt idx="2198">
                  <c:v>43257</c:v>
                </c:pt>
                <c:pt idx="2199">
                  <c:v>43258</c:v>
                </c:pt>
                <c:pt idx="2200">
                  <c:v>43259</c:v>
                </c:pt>
                <c:pt idx="2201">
                  <c:v>43262</c:v>
                </c:pt>
                <c:pt idx="2202">
                  <c:v>43263</c:v>
                </c:pt>
                <c:pt idx="2203">
                  <c:v>43264</c:v>
                </c:pt>
                <c:pt idx="2204">
                  <c:v>43265</c:v>
                </c:pt>
                <c:pt idx="2205">
                  <c:v>43266</c:v>
                </c:pt>
                <c:pt idx="2206">
                  <c:v>43269</c:v>
                </c:pt>
                <c:pt idx="2207">
                  <c:v>43270</c:v>
                </c:pt>
                <c:pt idx="2208">
                  <c:v>43271</c:v>
                </c:pt>
                <c:pt idx="2209">
                  <c:v>43272</c:v>
                </c:pt>
                <c:pt idx="2210">
                  <c:v>43273</c:v>
                </c:pt>
                <c:pt idx="2211">
                  <c:v>43276</c:v>
                </c:pt>
                <c:pt idx="2212">
                  <c:v>43277</c:v>
                </c:pt>
                <c:pt idx="2213">
                  <c:v>43278</c:v>
                </c:pt>
                <c:pt idx="2214">
                  <c:v>43279</c:v>
                </c:pt>
                <c:pt idx="2215">
                  <c:v>43280</c:v>
                </c:pt>
                <c:pt idx="2216">
                  <c:v>43283</c:v>
                </c:pt>
                <c:pt idx="2217">
                  <c:v>43284</c:v>
                </c:pt>
                <c:pt idx="2218">
                  <c:v>43285</c:v>
                </c:pt>
                <c:pt idx="2219">
                  <c:v>43286</c:v>
                </c:pt>
                <c:pt idx="2220">
                  <c:v>43287</c:v>
                </c:pt>
                <c:pt idx="2221">
                  <c:v>43290</c:v>
                </c:pt>
                <c:pt idx="2222">
                  <c:v>43291</c:v>
                </c:pt>
                <c:pt idx="2223">
                  <c:v>43292</c:v>
                </c:pt>
                <c:pt idx="2224">
                  <c:v>43293</c:v>
                </c:pt>
                <c:pt idx="2225">
                  <c:v>43294</c:v>
                </c:pt>
                <c:pt idx="2226">
                  <c:v>43297</c:v>
                </c:pt>
                <c:pt idx="2227">
                  <c:v>43298</c:v>
                </c:pt>
                <c:pt idx="2228">
                  <c:v>43299</c:v>
                </c:pt>
                <c:pt idx="2229">
                  <c:v>43300</c:v>
                </c:pt>
                <c:pt idx="2230">
                  <c:v>43301</c:v>
                </c:pt>
                <c:pt idx="2231">
                  <c:v>43304</c:v>
                </c:pt>
                <c:pt idx="2232">
                  <c:v>43305</c:v>
                </c:pt>
                <c:pt idx="2233">
                  <c:v>43306</c:v>
                </c:pt>
                <c:pt idx="2234">
                  <c:v>43307</c:v>
                </c:pt>
                <c:pt idx="2235">
                  <c:v>43308</c:v>
                </c:pt>
                <c:pt idx="2236">
                  <c:v>43311</c:v>
                </c:pt>
                <c:pt idx="2237">
                  <c:v>43312</c:v>
                </c:pt>
                <c:pt idx="2238">
                  <c:v>43313</c:v>
                </c:pt>
                <c:pt idx="2239">
                  <c:v>43314</c:v>
                </c:pt>
                <c:pt idx="2240">
                  <c:v>43315</c:v>
                </c:pt>
                <c:pt idx="2241">
                  <c:v>43318</c:v>
                </c:pt>
                <c:pt idx="2242">
                  <c:v>43319</c:v>
                </c:pt>
                <c:pt idx="2243">
                  <c:v>43320</c:v>
                </c:pt>
                <c:pt idx="2244">
                  <c:v>43321</c:v>
                </c:pt>
                <c:pt idx="2245">
                  <c:v>43322</c:v>
                </c:pt>
                <c:pt idx="2246">
                  <c:v>43325</c:v>
                </c:pt>
                <c:pt idx="2247">
                  <c:v>43326</c:v>
                </c:pt>
                <c:pt idx="2248">
                  <c:v>43327</c:v>
                </c:pt>
                <c:pt idx="2249">
                  <c:v>43328</c:v>
                </c:pt>
                <c:pt idx="2250">
                  <c:v>43329</c:v>
                </c:pt>
                <c:pt idx="2251">
                  <c:v>43332</c:v>
                </c:pt>
                <c:pt idx="2252">
                  <c:v>43333</c:v>
                </c:pt>
                <c:pt idx="2253">
                  <c:v>43334</c:v>
                </c:pt>
                <c:pt idx="2254">
                  <c:v>43335</c:v>
                </c:pt>
                <c:pt idx="2255">
                  <c:v>43336</c:v>
                </c:pt>
                <c:pt idx="2256">
                  <c:v>43339</c:v>
                </c:pt>
                <c:pt idx="2257">
                  <c:v>43340</c:v>
                </c:pt>
                <c:pt idx="2258">
                  <c:v>43341</c:v>
                </c:pt>
                <c:pt idx="2259">
                  <c:v>43342</c:v>
                </c:pt>
                <c:pt idx="2260">
                  <c:v>43343</c:v>
                </c:pt>
                <c:pt idx="2261">
                  <c:v>43346</c:v>
                </c:pt>
                <c:pt idx="2262">
                  <c:v>43347</c:v>
                </c:pt>
                <c:pt idx="2263">
                  <c:v>43348</c:v>
                </c:pt>
                <c:pt idx="2264">
                  <c:v>43349</c:v>
                </c:pt>
                <c:pt idx="2265">
                  <c:v>43350</c:v>
                </c:pt>
                <c:pt idx="2266">
                  <c:v>43353</c:v>
                </c:pt>
                <c:pt idx="2267">
                  <c:v>43354</c:v>
                </c:pt>
                <c:pt idx="2268">
                  <c:v>43355</c:v>
                </c:pt>
                <c:pt idx="2269">
                  <c:v>43356</c:v>
                </c:pt>
                <c:pt idx="2270">
                  <c:v>43357</c:v>
                </c:pt>
                <c:pt idx="2271">
                  <c:v>43360</c:v>
                </c:pt>
                <c:pt idx="2272">
                  <c:v>43361</c:v>
                </c:pt>
                <c:pt idx="2273">
                  <c:v>43362</c:v>
                </c:pt>
                <c:pt idx="2274">
                  <c:v>43363</c:v>
                </c:pt>
                <c:pt idx="2275">
                  <c:v>43364</c:v>
                </c:pt>
                <c:pt idx="2276">
                  <c:v>43367</c:v>
                </c:pt>
                <c:pt idx="2277">
                  <c:v>43368</c:v>
                </c:pt>
                <c:pt idx="2278">
                  <c:v>43369</c:v>
                </c:pt>
                <c:pt idx="2279">
                  <c:v>43370</c:v>
                </c:pt>
                <c:pt idx="2280">
                  <c:v>43371</c:v>
                </c:pt>
                <c:pt idx="2281">
                  <c:v>43374</c:v>
                </c:pt>
                <c:pt idx="2282">
                  <c:v>43375</c:v>
                </c:pt>
                <c:pt idx="2283">
                  <c:v>43376</c:v>
                </c:pt>
                <c:pt idx="2284">
                  <c:v>43377</c:v>
                </c:pt>
                <c:pt idx="2285">
                  <c:v>43378</c:v>
                </c:pt>
                <c:pt idx="2286">
                  <c:v>43381</c:v>
                </c:pt>
                <c:pt idx="2287">
                  <c:v>43382</c:v>
                </c:pt>
                <c:pt idx="2288">
                  <c:v>43383</c:v>
                </c:pt>
                <c:pt idx="2289">
                  <c:v>43384</c:v>
                </c:pt>
                <c:pt idx="2290">
                  <c:v>43385</c:v>
                </c:pt>
                <c:pt idx="2291">
                  <c:v>43388</c:v>
                </c:pt>
                <c:pt idx="2292">
                  <c:v>43389</c:v>
                </c:pt>
                <c:pt idx="2293">
                  <c:v>43390</c:v>
                </c:pt>
                <c:pt idx="2294">
                  <c:v>43391</c:v>
                </c:pt>
                <c:pt idx="2295">
                  <c:v>43392</c:v>
                </c:pt>
                <c:pt idx="2296">
                  <c:v>43395</c:v>
                </c:pt>
                <c:pt idx="2297">
                  <c:v>43396</c:v>
                </c:pt>
                <c:pt idx="2298">
                  <c:v>43397</c:v>
                </c:pt>
                <c:pt idx="2299">
                  <c:v>43398</c:v>
                </c:pt>
                <c:pt idx="2300">
                  <c:v>43399</c:v>
                </c:pt>
                <c:pt idx="2301">
                  <c:v>43402</c:v>
                </c:pt>
                <c:pt idx="2302">
                  <c:v>43403</c:v>
                </c:pt>
                <c:pt idx="2303">
                  <c:v>43404</c:v>
                </c:pt>
                <c:pt idx="2304">
                  <c:v>43405</c:v>
                </c:pt>
                <c:pt idx="2305">
                  <c:v>43406</c:v>
                </c:pt>
                <c:pt idx="2306">
                  <c:v>43409</c:v>
                </c:pt>
                <c:pt idx="2307">
                  <c:v>43410</c:v>
                </c:pt>
                <c:pt idx="2308">
                  <c:v>43411</c:v>
                </c:pt>
                <c:pt idx="2309">
                  <c:v>43412</c:v>
                </c:pt>
                <c:pt idx="2310">
                  <c:v>43413</c:v>
                </c:pt>
                <c:pt idx="2311">
                  <c:v>43416</c:v>
                </c:pt>
                <c:pt idx="2312">
                  <c:v>43417</c:v>
                </c:pt>
                <c:pt idx="2313">
                  <c:v>43418</c:v>
                </c:pt>
                <c:pt idx="2314">
                  <c:v>43419</c:v>
                </c:pt>
                <c:pt idx="2315">
                  <c:v>43420</c:v>
                </c:pt>
                <c:pt idx="2316">
                  <c:v>43423</c:v>
                </c:pt>
                <c:pt idx="2317">
                  <c:v>43424</c:v>
                </c:pt>
                <c:pt idx="2318">
                  <c:v>43425</c:v>
                </c:pt>
                <c:pt idx="2319">
                  <c:v>43426</c:v>
                </c:pt>
                <c:pt idx="2320">
                  <c:v>43427</c:v>
                </c:pt>
                <c:pt idx="2321">
                  <c:v>43430</c:v>
                </c:pt>
                <c:pt idx="2322">
                  <c:v>43431</c:v>
                </c:pt>
                <c:pt idx="2323">
                  <c:v>43432</c:v>
                </c:pt>
                <c:pt idx="2324">
                  <c:v>43433</c:v>
                </c:pt>
                <c:pt idx="2325">
                  <c:v>43434</c:v>
                </c:pt>
                <c:pt idx="2326">
                  <c:v>43437</c:v>
                </c:pt>
                <c:pt idx="2327">
                  <c:v>43438</c:v>
                </c:pt>
                <c:pt idx="2328">
                  <c:v>43439</c:v>
                </c:pt>
                <c:pt idx="2329">
                  <c:v>43440</c:v>
                </c:pt>
                <c:pt idx="2330">
                  <c:v>43441</c:v>
                </c:pt>
                <c:pt idx="2331">
                  <c:v>43444</c:v>
                </c:pt>
                <c:pt idx="2332">
                  <c:v>43445</c:v>
                </c:pt>
                <c:pt idx="2333">
                  <c:v>43446</c:v>
                </c:pt>
                <c:pt idx="2334">
                  <c:v>43447</c:v>
                </c:pt>
                <c:pt idx="2335">
                  <c:v>43448</c:v>
                </c:pt>
                <c:pt idx="2336">
                  <c:v>43451</c:v>
                </c:pt>
                <c:pt idx="2337">
                  <c:v>43452</c:v>
                </c:pt>
                <c:pt idx="2338">
                  <c:v>43453</c:v>
                </c:pt>
                <c:pt idx="2339">
                  <c:v>43454</c:v>
                </c:pt>
                <c:pt idx="2340">
                  <c:v>43455</c:v>
                </c:pt>
                <c:pt idx="2341">
                  <c:v>43458</c:v>
                </c:pt>
                <c:pt idx="2342">
                  <c:v>43459</c:v>
                </c:pt>
                <c:pt idx="2343">
                  <c:v>43460</c:v>
                </c:pt>
                <c:pt idx="2344">
                  <c:v>43461</c:v>
                </c:pt>
                <c:pt idx="2345">
                  <c:v>43462</c:v>
                </c:pt>
                <c:pt idx="2346">
                  <c:v>43465</c:v>
                </c:pt>
                <c:pt idx="2347">
                  <c:v>43466</c:v>
                </c:pt>
                <c:pt idx="2348">
                  <c:v>43467</c:v>
                </c:pt>
                <c:pt idx="2349">
                  <c:v>43468</c:v>
                </c:pt>
                <c:pt idx="2350">
                  <c:v>43469</c:v>
                </c:pt>
                <c:pt idx="2351">
                  <c:v>43472</c:v>
                </c:pt>
                <c:pt idx="2352">
                  <c:v>43473</c:v>
                </c:pt>
                <c:pt idx="2353">
                  <c:v>43474</c:v>
                </c:pt>
                <c:pt idx="2354">
                  <c:v>43475</c:v>
                </c:pt>
                <c:pt idx="2355">
                  <c:v>43476</c:v>
                </c:pt>
                <c:pt idx="2356">
                  <c:v>43479</c:v>
                </c:pt>
                <c:pt idx="2357">
                  <c:v>43480</c:v>
                </c:pt>
                <c:pt idx="2358">
                  <c:v>43481</c:v>
                </c:pt>
                <c:pt idx="2359">
                  <c:v>43482</c:v>
                </c:pt>
                <c:pt idx="2360">
                  <c:v>43483</c:v>
                </c:pt>
                <c:pt idx="2361">
                  <c:v>43486</c:v>
                </c:pt>
                <c:pt idx="2362">
                  <c:v>43487</c:v>
                </c:pt>
                <c:pt idx="2363">
                  <c:v>43488</c:v>
                </c:pt>
                <c:pt idx="2364">
                  <c:v>43489</c:v>
                </c:pt>
                <c:pt idx="2365">
                  <c:v>43490</c:v>
                </c:pt>
                <c:pt idx="2366">
                  <c:v>43493</c:v>
                </c:pt>
                <c:pt idx="2367">
                  <c:v>43494</c:v>
                </c:pt>
                <c:pt idx="2368">
                  <c:v>43495</c:v>
                </c:pt>
                <c:pt idx="2369">
                  <c:v>43496</c:v>
                </c:pt>
                <c:pt idx="2370">
                  <c:v>43497</c:v>
                </c:pt>
                <c:pt idx="2371">
                  <c:v>43500</c:v>
                </c:pt>
                <c:pt idx="2372">
                  <c:v>43501</c:v>
                </c:pt>
                <c:pt idx="2373">
                  <c:v>43502</c:v>
                </c:pt>
                <c:pt idx="2374">
                  <c:v>43503</c:v>
                </c:pt>
                <c:pt idx="2375">
                  <c:v>43504</c:v>
                </c:pt>
                <c:pt idx="2376">
                  <c:v>43507</c:v>
                </c:pt>
                <c:pt idx="2377">
                  <c:v>43508</c:v>
                </c:pt>
                <c:pt idx="2378">
                  <c:v>43509</c:v>
                </c:pt>
                <c:pt idx="2379">
                  <c:v>43510</c:v>
                </c:pt>
                <c:pt idx="2380">
                  <c:v>43511</c:v>
                </c:pt>
                <c:pt idx="2381">
                  <c:v>43514</c:v>
                </c:pt>
                <c:pt idx="2382">
                  <c:v>43515</c:v>
                </c:pt>
                <c:pt idx="2383">
                  <c:v>43516</c:v>
                </c:pt>
                <c:pt idx="2384">
                  <c:v>43517</c:v>
                </c:pt>
                <c:pt idx="2385">
                  <c:v>43518</c:v>
                </c:pt>
                <c:pt idx="2386">
                  <c:v>43521</c:v>
                </c:pt>
                <c:pt idx="2387">
                  <c:v>43522</c:v>
                </c:pt>
                <c:pt idx="2388">
                  <c:v>43523</c:v>
                </c:pt>
                <c:pt idx="2389">
                  <c:v>43524</c:v>
                </c:pt>
                <c:pt idx="2390">
                  <c:v>43525</c:v>
                </c:pt>
                <c:pt idx="2391">
                  <c:v>43528</c:v>
                </c:pt>
                <c:pt idx="2392">
                  <c:v>43529</c:v>
                </c:pt>
                <c:pt idx="2393">
                  <c:v>43530</c:v>
                </c:pt>
                <c:pt idx="2394">
                  <c:v>43531</c:v>
                </c:pt>
                <c:pt idx="2395">
                  <c:v>43532</c:v>
                </c:pt>
                <c:pt idx="2396">
                  <c:v>43535</c:v>
                </c:pt>
                <c:pt idx="2397">
                  <c:v>43536</c:v>
                </c:pt>
                <c:pt idx="2398">
                  <c:v>43537</c:v>
                </c:pt>
                <c:pt idx="2399">
                  <c:v>43538</c:v>
                </c:pt>
                <c:pt idx="2400">
                  <c:v>43539</c:v>
                </c:pt>
                <c:pt idx="2401">
                  <c:v>43542</c:v>
                </c:pt>
                <c:pt idx="2402">
                  <c:v>43543</c:v>
                </c:pt>
                <c:pt idx="2403">
                  <c:v>43544</c:v>
                </c:pt>
                <c:pt idx="2404">
                  <c:v>43545</c:v>
                </c:pt>
                <c:pt idx="2405">
                  <c:v>43546</c:v>
                </c:pt>
                <c:pt idx="2406">
                  <c:v>43549</c:v>
                </c:pt>
                <c:pt idx="2407">
                  <c:v>43550</c:v>
                </c:pt>
                <c:pt idx="2408">
                  <c:v>43551</c:v>
                </c:pt>
                <c:pt idx="2409">
                  <c:v>43552</c:v>
                </c:pt>
                <c:pt idx="2410">
                  <c:v>43553</c:v>
                </c:pt>
                <c:pt idx="2411">
                  <c:v>43556</c:v>
                </c:pt>
                <c:pt idx="2412">
                  <c:v>43557</c:v>
                </c:pt>
                <c:pt idx="2413">
                  <c:v>43558</c:v>
                </c:pt>
                <c:pt idx="2414">
                  <c:v>43559</c:v>
                </c:pt>
                <c:pt idx="2415">
                  <c:v>43560</c:v>
                </c:pt>
                <c:pt idx="2416">
                  <c:v>43563</c:v>
                </c:pt>
                <c:pt idx="2417">
                  <c:v>43564</c:v>
                </c:pt>
                <c:pt idx="2418">
                  <c:v>43565</c:v>
                </c:pt>
                <c:pt idx="2419">
                  <c:v>43566</c:v>
                </c:pt>
                <c:pt idx="2420">
                  <c:v>43567</c:v>
                </c:pt>
                <c:pt idx="2421">
                  <c:v>43570</c:v>
                </c:pt>
                <c:pt idx="2422">
                  <c:v>43571</c:v>
                </c:pt>
                <c:pt idx="2423">
                  <c:v>43572</c:v>
                </c:pt>
                <c:pt idx="2424">
                  <c:v>43573</c:v>
                </c:pt>
                <c:pt idx="2425">
                  <c:v>43574</c:v>
                </c:pt>
                <c:pt idx="2426">
                  <c:v>43577</c:v>
                </c:pt>
                <c:pt idx="2427">
                  <c:v>43578</c:v>
                </c:pt>
                <c:pt idx="2428">
                  <c:v>43579</c:v>
                </c:pt>
                <c:pt idx="2429">
                  <c:v>43580</c:v>
                </c:pt>
                <c:pt idx="2430">
                  <c:v>43581</c:v>
                </c:pt>
                <c:pt idx="2431">
                  <c:v>43584</c:v>
                </c:pt>
                <c:pt idx="2432">
                  <c:v>43585</c:v>
                </c:pt>
                <c:pt idx="2433">
                  <c:v>43586</c:v>
                </c:pt>
                <c:pt idx="2434">
                  <c:v>43587</c:v>
                </c:pt>
                <c:pt idx="2435">
                  <c:v>43588</c:v>
                </c:pt>
                <c:pt idx="2436">
                  <c:v>43591</c:v>
                </c:pt>
                <c:pt idx="2437">
                  <c:v>43592</c:v>
                </c:pt>
                <c:pt idx="2438">
                  <c:v>43593</c:v>
                </c:pt>
                <c:pt idx="2439">
                  <c:v>43594</c:v>
                </c:pt>
                <c:pt idx="2440">
                  <c:v>43595</c:v>
                </c:pt>
                <c:pt idx="2441">
                  <c:v>43598</c:v>
                </c:pt>
                <c:pt idx="2442">
                  <c:v>43599</c:v>
                </c:pt>
                <c:pt idx="2443">
                  <c:v>43600</c:v>
                </c:pt>
                <c:pt idx="2444">
                  <c:v>43601</c:v>
                </c:pt>
                <c:pt idx="2445">
                  <c:v>43602</c:v>
                </c:pt>
                <c:pt idx="2446">
                  <c:v>43605</c:v>
                </c:pt>
                <c:pt idx="2447">
                  <c:v>43606</c:v>
                </c:pt>
                <c:pt idx="2448">
                  <c:v>43607</c:v>
                </c:pt>
                <c:pt idx="2449">
                  <c:v>43608</c:v>
                </c:pt>
                <c:pt idx="2450">
                  <c:v>43609</c:v>
                </c:pt>
                <c:pt idx="2451">
                  <c:v>43612</c:v>
                </c:pt>
                <c:pt idx="2452">
                  <c:v>43613</c:v>
                </c:pt>
                <c:pt idx="2453">
                  <c:v>43614</c:v>
                </c:pt>
                <c:pt idx="2454">
                  <c:v>43615</c:v>
                </c:pt>
                <c:pt idx="2455">
                  <c:v>43616</c:v>
                </c:pt>
                <c:pt idx="2456">
                  <c:v>43619</c:v>
                </c:pt>
                <c:pt idx="2457">
                  <c:v>43620</c:v>
                </c:pt>
                <c:pt idx="2458">
                  <c:v>43621</c:v>
                </c:pt>
                <c:pt idx="2459">
                  <c:v>43622</c:v>
                </c:pt>
                <c:pt idx="2460">
                  <c:v>43623</c:v>
                </c:pt>
                <c:pt idx="2461">
                  <c:v>43626</c:v>
                </c:pt>
                <c:pt idx="2462">
                  <c:v>43627</c:v>
                </c:pt>
                <c:pt idx="2463">
                  <c:v>43628</c:v>
                </c:pt>
                <c:pt idx="2464">
                  <c:v>43629</c:v>
                </c:pt>
                <c:pt idx="2465">
                  <c:v>43630</c:v>
                </c:pt>
                <c:pt idx="2466">
                  <c:v>43633</c:v>
                </c:pt>
                <c:pt idx="2467">
                  <c:v>43634</c:v>
                </c:pt>
                <c:pt idx="2468">
                  <c:v>43635</c:v>
                </c:pt>
                <c:pt idx="2469">
                  <c:v>43636</c:v>
                </c:pt>
                <c:pt idx="2470">
                  <c:v>43637</c:v>
                </c:pt>
                <c:pt idx="2471">
                  <c:v>43640</c:v>
                </c:pt>
                <c:pt idx="2472">
                  <c:v>43641</c:v>
                </c:pt>
                <c:pt idx="2473">
                  <c:v>43642</c:v>
                </c:pt>
                <c:pt idx="2474">
                  <c:v>43643</c:v>
                </c:pt>
                <c:pt idx="2475">
                  <c:v>43644</c:v>
                </c:pt>
                <c:pt idx="2476">
                  <c:v>43647</c:v>
                </c:pt>
                <c:pt idx="2477">
                  <c:v>43648</c:v>
                </c:pt>
                <c:pt idx="2478">
                  <c:v>43649</c:v>
                </c:pt>
                <c:pt idx="2479">
                  <c:v>43650</c:v>
                </c:pt>
                <c:pt idx="2480">
                  <c:v>43651</c:v>
                </c:pt>
                <c:pt idx="2481">
                  <c:v>43654</c:v>
                </c:pt>
                <c:pt idx="2482">
                  <c:v>43655</c:v>
                </c:pt>
                <c:pt idx="2483">
                  <c:v>43656</c:v>
                </c:pt>
                <c:pt idx="2484">
                  <c:v>43657</c:v>
                </c:pt>
                <c:pt idx="2485">
                  <c:v>43658</c:v>
                </c:pt>
                <c:pt idx="2486">
                  <c:v>43661</c:v>
                </c:pt>
                <c:pt idx="2487">
                  <c:v>43662</c:v>
                </c:pt>
                <c:pt idx="2488">
                  <c:v>43663</c:v>
                </c:pt>
                <c:pt idx="2489">
                  <c:v>43664</c:v>
                </c:pt>
                <c:pt idx="2490">
                  <c:v>43665</c:v>
                </c:pt>
                <c:pt idx="2491">
                  <c:v>43668</c:v>
                </c:pt>
                <c:pt idx="2492">
                  <c:v>43669</c:v>
                </c:pt>
                <c:pt idx="2493">
                  <c:v>43670</c:v>
                </c:pt>
                <c:pt idx="2494">
                  <c:v>43671</c:v>
                </c:pt>
                <c:pt idx="2495">
                  <c:v>43672</c:v>
                </c:pt>
                <c:pt idx="2496">
                  <c:v>43675</c:v>
                </c:pt>
                <c:pt idx="2497">
                  <c:v>43676</c:v>
                </c:pt>
                <c:pt idx="2498">
                  <c:v>43677</c:v>
                </c:pt>
                <c:pt idx="2499">
                  <c:v>43678</c:v>
                </c:pt>
                <c:pt idx="2500">
                  <c:v>43679</c:v>
                </c:pt>
                <c:pt idx="2501">
                  <c:v>43682</c:v>
                </c:pt>
                <c:pt idx="2502">
                  <c:v>43683</c:v>
                </c:pt>
                <c:pt idx="2503">
                  <c:v>43684</c:v>
                </c:pt>
                <c:pt idx="2504">
                  <c:v>43685</c:v>
                </c:pt>
                <c:pt idx="2505">
                  <c:v>43686</c:v>
                </c:pt>
                <c:pt idx="2506">
                  <c:v>43689</c:v>
                </c:pt>
                <c:pt idx="2507">
                  <c:v>43690</c:v>
                </c:pt>
                <c:pt idx="2508">
                  <c:v>43691</c:v>
                </c:pt>
                <c:pt idx="2509">
                  <c:v>43692</c:v>
                </c:pt>
                <c:pt idx="2510">
                  <c:v>43693</c:v>
                </c:pt>
                <c:pt idx="2511">
                  <c:v>43696</c:v>
                </c:pt>
                <c:pt idx="2512">
                  <c:v>43697</c:v>
                </c:pt>
                <c:pt idx="2513">
                  <c:v>43698</c:v>
                </c:pt>
                <c:pt idx="2514">
                  <c:v>43699</c:v>
                </c:pt>
                <c:pt idx="2515">
                  <c:v>43700</c:v>
                </c:pt>
                <c:pt idx="2516">
                  <c:v>43703</c:v>
                </c:pt>
                <c:pt idx="2517">
                  <c:v>43704</c:v>
                </c:pt>
                <c:pt idx="2518">
                  <c:v>43705</c:v>
                </c:pt>
                <c:pt idx="2519">
                  <c:v>43706</c:v>
                </c:pt>
                <c:pt idx="2520">
                  <c:v>43707</c:v>
                </c:pt>
                <c:pt idx="2521">
                  <c:v>43710</c:v>
                </c:pt>
                <c:pt idx="2522">
                  <c:v>43711</c:v>
                </c:pt>
                <c:pt idx="2523">
                  <c:v>43712</c:v>
                </c:pt>
                <c:pt idx="2524">
                  <c:v>43713</c:v>
                </c:pt>
                <c:pt idx="2525">
                  <c:v>43714</c:v>
                </c:pt>
                <c:pt idx="2526">
                  <c:v>43717</c:v>
                </c:pt>
                <c:pt idx="2527">
                  <c:v>43718</c:v>
                </c:pt>
                <c:pt idx="2528">
                  <c:v>43719</c:v>
                </c:pt>
                <c:pt idx="2529">
                  <c:v>43720</c:v>
                </c:pt>
                <c:pt idx="2530">
                  <c:v>43721</c:v>
                </c:pt>
                <c:pt idx="2531">
                  <c:v>43724</c:v>
                </c:pt>
                <c:pt idx="2532">
                  <c:v>43725</c:v>
                </c:pt>
                <c:pt idx="2533">
                  <c:v>43726</c:v>
                </c:pt>
                <c:pt idx="2534">
                  <c:v>43727</c:v>
                </c:pt>
                <c:pt idx="2535">
                  <c:v>43728</c:v>
                </c:pt>
                <c:pt idx="2536">
                  <c:v>43731</c:v>
                </c:pt>
                <c:pt idx="2537">
                  <c:v>43732</c:v>
                </c:pt>
                <c:pt idx="2538">
                  <c:v>43733</c:v>
                </c:pt>
                <c:pt idx="2539">
                  <c:v>43734</c:v>
                </c:pt>
                <c:pt idx="2540">
                  <c:v>43735</c:v>
                </c:pt>
                <c:pt idx="2541">
                  <c:v>43738</c:v>
                </c:pt>
                <c:pt idx="2542">
                  <c:v>43739</c:v>
                </c:pt>
                <c:pt idx="2543">
                  <c:v>43740</c:v>
                </c:pt>
                <c:pt idx="2544">
                  <c:v>43741</c:v>
                </c:pt>
                <c:pt idx="2545">
                  <c:v>43742</c:v>
                </c:pt>
                <c:pt idx="2546">
                  <c:v>43745</c:v>
                </c:pt>
                <c:pt idx="2547">
                  <c:v>43746</c:v>
                </c:pt>
                <c:pt idx="2548">
                  <c:v>43747</c:v>
                </c:pt>
                <c:pt idx="2549">
                  <c:v>43748</c:v>
                </c:pt>
                <c:pt idx="2550">
                  <c:v>43749</c:v>
                </c:pt>
                <c:pt idx="2551">
                  <c:v>43752</c:v>
                </c:pt>
                <c:pt idx="2552">
                  <c:v>43753</c:v>
                </c:pt>
                <c:pt idx="2553">
                  <c:v>43754</c:v>
                </c:pt>
                <c:pt idx="2554">
                  <c:v>43755</c:v>
                </c:pt>
                <c:pt idx="2555">
                  <c:v>43756</c:v>
                </c:pt>
                <c:pt idx="2556">
                  <c:v>43759</c:v>
                </c:pt>
                <c:pt idx="2557">
                  <c:v>43760</c:v>
                </c:pt>
                <c:pt idx="2558">
                  <c:v>43761</c:v>
                </c:pt>
                <c:pt idx="2559">
                  <c:v>43762</c:v>
                </c:pt>
                <c:pt idx="2560">
                  <c:v>43763</c:v>
                </c:pt>
                <c:pt idx="2561">
                  <c:v>43766</c:v>
                </c:pt>
                <c:pt idx="2562">
                  <c:v>43767</c:v>
                </c:pt>
                <c:pt idx="2563">
                  <c:v>43768</c:v>
                </c:pt>
                <c:pt idx="2564">
                  <c:v>43769</c:v>
                </c:pt>
                <c:pt idx="2565">
                  <c:v>43770</c:v>
                </c:pt>
                <c:pt idx="2566">
                  <c:v>43773</c:v>
                </c:pt>
                <c:pt idx="2567">
                  <c:v>43774</c:v>
                </c:pt>
                <c:pt idx="2568">
                  <c:v>43775</c:v>
                </c:pt>
                <c:pt idx="2569">
                  <c:v>43776</c:v>
                </c:pt>
                <c:pt idx="2570">
                  <c:v>43777</c:v>
                </c:pt>
                <c:pt idx="2571">
                  <c:v>43780</c:v>
                </c:pt>
                <c:pt idx="2572">
                  <c:v>43781</c:v>
                </c:pt>
                <c:pt idx="2573">
                  <c:v>43782</c:v>
                </c:pt>
                <c:pt idx="2574">
                  <c:v>43783</c:v>
                </c:pt>
                <c:pt idx="2575">
                  <c:v>43784</c:v>
                </c:pt>
                <c:pt idx="2576">
                  <c:v>43787</c:v>
                </c:pt>
                <c:pt idx="2577">
                  <c:v>43788</c:v>
                </c:pt>
                <c:pt idx="2578">
                  <c:v>43789</c:v>
                </c:pt>
                <c:pt idx="2579">
                  <c:v>43790</c:v>
                </c:pt>
                <c:pt idx="2580">
                  <c:v>43791</c:v>
                </c:pt>
                <c:pt idx="2581">
                  <c:v>43794</c:v>
                </c:pt>
                <c:pt idx="2582">
                  <c:v>43795</c:v>
                </c:pt>
                <c:pt idx="2583">
                  <c:v>43796</c:v>
                </c:pt>
                <c:pt idx="2584">
                  <c:v>43797</c:v>
                </c:pt>
                <c:pt idx="2585">
                  <c:v>43798</c:v>
                </c:pt>
                <c:pt idx="2586">
                  <c:v>43801</c:v>
                </c:pt>
                <c:pt idx="2587">
                  <c:v>43802</c:v>
                </c:pt>
                <c:pt idx="2588">
                  <c:v>43803</c:v>
                </c:pt>
                <c:pt idx="2589">
                  <c:v>43804</c:v>
                </c:pt>
                <c:pt idx="2590">
                  <c:v>43805</c:v>
                </c:pt>
                <c:pt idx="2591">
                  <c:v>43808</c:v>
                </c:pt>
                <c:pt idx="2592">
                  <c:v>43809</c:v>
                </c:pt>
                <c:pt idx="2593">
                  <c:v>43810</c:v>
                </c:pt>
                <c:pt idx="2594">
                  <c:v>43811</c:v>
                </c:pt>
                <c:pt idx="2595">
                  <c:v>43812</c:v>
                </c:pt>
                <c:pt idx="2596">
                  <c:v>43815</c:v>
                </c:pt>
                <c:pt idx="2597">
                  <c:v>43816</c:v>
                </c:pt>
                <c:pt idx="2598">
                  <c:v>43817</c:v>
                </c:pt>
                <c:pt idx="2599">
                  <c:v>43818</c:v>
                </c:pt>
                <c:pt idx="2600">
                  <c:v>43819</c:v>
                </c:pt>
                <c:pt idx="2601">
                  <c:v>43822</c:v>
                </c:pt>
                <c:pt idx="2602">
                  <c:v>43823</c:v>
                </c:pt>
                <c:pt idx="2603">
                  <c:v>43824</c:v>
                </c:pt>
                <c:pt idx="2604">
                  <c:v>43825</c:v>
                </c:pt>
                <c:pt idx="2605">
                  <c:v>43826</c:v>
                </c:pt>
                <c:pt idx="2606">
                  <c:v>43829</c:v>
                </c:pt>
                <c:pt idx="2607">
                  <c:v>43830</c:v>
                </c:pt>
                <c:pt idx="2608">
                  <c:v>43831</c:v>
                </c:pt>
                <c:pt idx="2609">
                  <c:v>43832</c:v>
                </c:pt>
                <c:pt idx="2610">
                  <c:v>43833</c:v>
                </c:pt>
                <c:pt idx="2611">
                  <c:v>43836</c:v>
                </c:pt>
                <c:pt idx="2612">
                  <c:v>43837</c:v>
                </c:pt>
                <c:pt idx="2613">
                  <c:v>43838</c:v>
                </c:pt>
                <c:pt idx="2614">
                  <c:v>43839</c:v>
                </c:pt>
                <c:pt idx="2615">
                  <c:v>43840</c:v>
                </c:pt>
                <c:pt idx="2616">
                  <c:v>43843</c:v>
                </c:pt>
                <c:pt idx="2617">
                  <c:v>43844</c:v>
                </c:pt>
                <c:pt idx="2618">
                  <c:v>43845</c:v>
                </c:pt>
                <c:pt idx="2619">
                  <c:v>43846</c:v>
                </c:pt>
                <c:pt idx="2620">
                  <c:v>43847</c:v>
                </c:pt>
                <c:pt idx="2621">
                  <c:v>43850</c:v>
                </c:pt>
                <c:pt idx="2622">
                  <c:v>43851</c:v>
                </c:pt>
                <c:pt idx="2623">
                  <c:v>43852</c:v>
                </c:pt>
                <c:pt idx="2624">
                  <c:v>43853</c:v>
                </c:pt>
                <c:pt idx="2625">
                  <c:v>43854</c:v>
                </c:pt>
                <c:pt idx="2626">
                  <c:v>43857</c:v>
                </c:pt>
                <c:pt idx="2627">
                  <c:v>43858</c:v>
                </c:pt>
                <c:pt idx="2628">
                  <c:v>43859</c:v>
                </c:pt>
                <c:pt idx="2629">
                  <c:v>43860</c:v>
                </c:pt>
                <c:pt idx="2630">
                  <c:v>43861</c:v>
                </c:pt>
                <c:pt idx="2631">
                  <c:v>43864</c:v>
                </c:pt>
                <c:pt idx="2632">
                  <c:v>43865</c:v>
                </c:pt>
                <c:pt idx="2633">
                  <c:v>43866</c:v>
                </c:pt>
                <c:pt idx="2634">
                  <c:v>43867</c:v>
                </c:pt>
                <c:pt idx="2635">
                  <c:v>43868</c:v>
                </c:pt>
                <c:pt idx="2636">
                  <c:v>43871</c:v>
                </c:pt>
                <c:pt idx="2637">
                  <c:v>43872</c:v>
                </c:pt>
                <c:pt idx="2638">
                  <c:v>43873</c:v>
                </c:pt>
                <c:pt idx="2639">
                  <c:v>43874</c:v>
                </c:pt>
                <c:pt idx="2640">
                  <c:v>43875</c:v>
                </c:pt>
                <c:pt idx="2641">
                  <c:v>43878</c:v>
                </c:pt>
                <c:pt idx="2642">
                  <c:v>43879</c:v>
                </c:pt>
                <c:pt idx="2643">
                  <c:v>43880</c:v>
                </c:pt>
                <c:pt idx="2644">
                  <c:v>43881</c:v>
                </c:pt>
                <c:pt idx="2645">
                  <c:v>43882</c:v>
                </c:pt>
                <c:pt idx="2646">
                  <c:v>43885</c:v>
                </c:pt>
                <c:pt idx="2647">
                  <c:v>43886</c:v>
                </c:pt>
                <c:pt idx="2648">
                  <c:v>43887</c:v>
                </c:pt>
                <c:pt idx="2649">
                  <c:v>43888</c:v>
                </c:pt>
                <c:pt idx="2650">
                  <c:v>43889</c:v>
                </c:pt>
                <c:pt idx="2651">
                  <c:v>43892</c:v>
                </c:pt>
                <c:pt idx="2652">
                  <c:v>43893</c:v>
                </c:pt>
                <c:pt idx="2653">
                  <c:v>43894</c:v>
                </c:pt>
                <c:pt idx="2654">
                  <c:v>43895</c:v>
                </c:pt>
                <c:pt idx="2655">
                  <c:v>43896</c:v>
                </c:pt>
                <c:pt idx="2656">
                  <c:v>43899</c:v>
                </c:pt>
                <c:pt idx="2657">
                  <c:v>43900</c:v>
                </c:pt>
                <c:pt idx="2658">
                  <c:v>43901</c:v>
                </c:pt>
                <c:pt idx="2659">
                  <c:v>43902</c:v>
                </c:pt>
                <c:pt idx="2660">
                  <c:v>43903</c:v>
                </c:pt>
                <c:pt idx="2661">
                  <c:v>43906</c:v>
                </c:pt>
                <c:pt idx="2662">
                  <c:v>43907</c:v>
                </c:pt>
                <c:pt idx="2663">
                  <c:v>43908</c:v>
                </c:pt>
                <c:pt idx="2664">
                  <c:v>43909</c:v>
                </c:pt>
                <c:pt idx="2665">
                  <c:v>43910</c:v>
                </c:pt>
                <c:pt idx="2666">
                  <c:v>43913</c:v>
                </c:pt>
                <c:pt idx="2667">
                  <c:v>43914</c:v>
                </c:pt>
                <c:pt idx="2668">
                  <c:v>43915</c:v>
                </c:pt>
                <c:pt idx="2669">
                  <c:v>43916</c:v>
                </c:pt>
                <c:pt idx="2670">
                  <c:v>43917</c:v>
                </c:pt>
                <c:pt idx="2671">
                  <c:v>43920</c:v>
                </c:pt>
                <c:pt idx="2672">
                  <c:v>43921</c:v>
                </c:pt>
                <c:pt idx="2673">
                  <c:v>43922</c:v>
                </c:pt>
                <c:pt idx="2674">
                  <c:v>43923</c:v>
                </c:pt>
                <c:pt idx="2675">
                  <c:v>43924</c:v>
                </c:pt>
                <c:pt idx="2676">
                  <c:v>43927</c:v>
                </c:pt>
                <c:pt idx="2677">
                  <c:v>43928</c:v>
                </c:pt>
                <c:pt idx="2678">
                  <c:v>43929</c:v>
                </c:pt>
                <c:pt idx="2679">
                  <c:v>43930</c:v>
                </c:pt>
                <c:pt idx="2680">
                  <c:v>43931</c:v>
                </c:pt>
                <c:pt idx="2681">
                  <c:v>43934</c:v>
                </c:pt>
                <c:pt idx="2682">
                  <c:v>43935</c:v>
                </c:pt>
                <c:pt idx="2683">
                  <c:v>43936</c:v>
                </c:pt>
                <c:pt idx="2684">
                  <c:v>43937</c:v>
                </c:pt>
                <c:pt idx="2685">
                  <c:v>43938</c:v>
                </c:pt>
                <c:pt idx="2686">
                  <c:v>43941</c:v>
                </c:pt>
                <c:pt idx="2687">
                  <c:v>43942</c:v>
                </c:pt>
                <c:pt idx="2688">
                  <c:v>43943</c:v>
                </c:pt>
                <c:pt idx="2689">
                  <c:v>43944</c:v>
                </c:pt>
                <c:pt idx="2690">
                  <c:v>43945</c:v>
                </c:pt>
                <c:pt idx="2691">
                  <c:v>43948</c:v>
                </c:pt>
                <c:pt idx="2692">
                  <c:v>43949</c:v>
                </c:pt>
                <c:pt idx="2693">
                  <c:v>43950</c:v>
                </c:pt>
                <c:pt idx="2694">
                  <c:v>43951</c:v>
                </c:pt>
                <c:pt idx="2695">
                  <c:v>43952</c:v>
                </c:pt>
                <c:pt idx="2696">
                  <c:v>43955</c:v>
                </c:pt>
                <c:pt idx="2697">
                  <c:v>43956</c:v>
                </c:pt>
                <c:pt idx="2698">
                  <c:v>43957</c:v>
                </c:pt>
                <c:pt idx="2699">
                  <c:v>43958</c:v>
                </c:pt>
                <c:pt idx="2700">
                  <c:v>43959</c:v>
                </c:pt>
                <c:pt idx="2701">
                  <c:v>43962</c:v>
                </c:pt>
                <c:pt idx="2702">
                  <c:v>43963</c:v>
                </c:pt>
                <c:pt idx="2703">
                  <c:v>43964</c:v>
                </c:pt>
                <c:pt idx="2704">
                  <c:v>43965</c:v>
                </c:pt>
                <c:pt idx="2705">
                  <c:v>43966</c:v>
                </c:pt>
                <c:pt idx="2706">
                  <c:v>43969</c:v>
                </c:pt>
                <c:pt idx="2707">
                  <c:v>43970</c:v>
                </c:pt>
                <c:pt idx="2708">
                  <c:v>43971</c:v>
                </c:pt>
                <c:pt idx="2709">
                  <c:v>43972</c:v>
                </c:pt>
                <c:pt idx="2710">
                  <c:v>43973</c:v>
                </c:pt>
                <c:pt idx="2711">
                  <c:v>43976</c:v>
                </c:pt>
                <c:pt idx="2712">
                  <c:v>43977</c:v>
                </c:pt>
                <c:pt idx="2713">
                  <c:v>43978</c:v>
                </c:pt>
                <c:pt idx="2714">
                  <c:v>43979</c:v>
                </c:pt>
                <c:pt idx="2715">
                  <c:v>43980</c:v>
                </c:pt>
                <c:pt idx="2716">
                  <c:v>43983</c:v>
                </c:pt>
                <c:pt idx="2717">
                  <c:v>43984</c:v>
                </c:pt>
                <c:pt idx="2718">
                  <c:v>43985</c:v>
                </c:pt>
                <c:pt idx="2719">
                  <c:v>43986</c:v>
                </c:pt>
                <c:pt idx="2720">
                  <c:v>43987</c:v>
                </c:pt>
                <c:pt idx="2721">
                  <c:v>43990</c:v>
                </c:pt>
                <c:pt idx="2722">
                  <c:v>43991</c:v>
                </c:pt>
                <c:pt idx="2723">
                  <c:v>43992</c:v>
                </c:pt>
                <c:pt idx="2724">
                  <c:v>43993</c:v>
                </c:pt>
                <c:pt idx="2725">
                  <c:v>43994</c:v>
                </c:pt>
                <c:pt idx="2726">
                  <c:v>43997</c:v>
                </c:pt>
                <c:pt idx="2727">
                  <c:v>43998</c:v>
                </c:pt>
                <c:pt idx="2728">
                  <c:v>43999</c:v>
                </c:pt>
                <c:pt idx="2729">
                  <c:v>44000</c:v>
                </c:pt>
                <c:pt idx="2730">
                  <c:v>44001</c:v>
                </c:pt>
                <c:pt idx="2731">
                  <c:v>44004</c:v>
                </c:pt>
                <c:pt idx="2732">
                  <c:v>44005</c:v>
                </c:pt>
                <c:pt idx="2733">
                  <c:v>44006</c:v>
                </c:pt>
                <c:pt idx="2734">
                  <c:v>44007</c:v>
                </c:pt>
                <c:pt idx="2735">
                  <c:v>44008</c:v>
                </c:pt>
                <c:pt idx="2736">
                  <c:v>44011</c:v>
                </c:pt>
                <c:pt idx="2737">
                  <c:v>44012</c:v>
                </c:pt>
                <c:pt idx="2738">
                  <c:v>44013</c:v>
                </c:pt>
                <c:pt idx="2739">
                  <c:v>44014</c:v>
                </c:pt>
                <c:pt idx="2740">
                  <c:v>44015</c:v>
                </c:pt>
                <c:pt idx="2741">
                  <c:v>44018</c:v>
                </c:pt>
                <c:pt idx="2742">
                  <c:v>44019</c:v>
                </c:pt>
                <c:pt idx="2743">
                  <c:v>44020</c:v>
                </c:pt>
                <c:pt idx="2744">
                  <c:v>44021</c:v>
                </c:pt>
                <c:pt idx="2745">
                  <c:v>44022</c:v>
                </c:pt>
                <c:pt idx="2746">
                  <c:v>44025</c:v>
                </c:pt>
                <c:pt idx="2747">
                  <c:v>44026</c:v>
                </c:pt>
                <c:pt idx="2748">
                  <c:v>44027</c:v>
                </c:pt>
                <c:pt idx="2749">
                  <c:v>44028</c:v>
                </c:pt>
                <c:pt idx="2750">
                  <c:v>44029</c:v>
                </c:pt>
                <c:pt idx="2751">
                  <c:v>44032</c:v>
                </c:pt>
                <c:pt idx="2752">
                  <c:v>44033</c:v>
                </c:pt>
                <c:pt idx="2753">
                  <c:v>44034</c:v>
                </c:pt>
                <c:pt idx="2754">
                  <c:v>44035</c:v>
                </c:pt>
                <c:pt idx="2755">
                  <c:v>44036</c:v>
                </c:pt>
                <c:pt idx="2756">
                  <c:v>44039</c:v>
                </c:pt>
                <c:pt idx="2757">
                  <c:v>44040</c:v>
                </c:pt>
                <c:pt idx="2758">
                  <c:v>44041</c:v>
                </c:pt>
                <c:pt idx="2759">
                  <c:v>44042</c:v>
                </c:pt>
                <c:pt idx="2760">
                  <c:v>44043</c:v>
                </c:pt>
                <c:pt idx="2761">
                  <c:v>44046</c:v>
                </c:pt>
                <c:pt idx="2762">
                  <c:v>44047</c:v>
                </c:pt>
                <c:pt idx="2763">
                  <c:v>44048</c:v>
                </c:pt>
                <c:pt idx="2764">
                  <c:v>44049</c:v>
                </c:pt>
                <c:pt idx="2765">
                  <c:v>44050</c:v>
                </c:pt>
                <c:pt idx="2766">
                  <c:v>44053</c:v>
                </c:pt>
                <c:pt idx="2767">
                  <c:v>44054</c:v>
                </c:pt>
                <c:pt idx="2768">
                  <c:v>44055</c:v>
                </c:pt>
                <c:pt idx="2769">
                  <c:v>44056</c:v>
                </c:pt>
                <c:pt idx="2770">
                  <c:v>44057</c:v>
                </c:pt>
                <c:pt idx="2771">
                  <c:v>44060</c:v>
                </c:pt>
                <c:pt idx="2772">
                  <c:v>44061</c:v>
                </c:pt>
                <c:pt idx="2773">
                  <c:v>44062</c:v>
                </c:pt>
                <c:pt idx="2774">
                  <c:v>44063</c:v>
                </c:pt>
                <c:pt idx="2775">
                  <c:v>44064</c:v>
                </c:pt>
                <c:pt idx="2776">
                  <c:v>44067</c:v>
                </c:pt>
                <c:pt idx="2777">
                  <c:v>44068</c:v>
                </c:pt>
                <c:pt idx="2778">
                  <c:v>44069</c:v>
                </c:pt>
                <c:pt idx="2779">
                  <c:v>44070</c:v>
                </c:pt>
                <c:pt idx="2780">
                  <c:v>44071</c:v>
                </c:pt>
                <c:pt idx="2781">
                  <c:v>44074</c:v>
                </c:pt>
                <c:pt idx="2782">
                  <c:v>44075</c:v>
                </c:pt>
                <c:pt idx="2783">
                  <c:v>44076</c:v>
                </c:pt>
                <c:pt idx="2784">
                  <c:v>44077</c:v>
                </c:pt>
                <c:pt idx="2785">
                  <c:v>44078</c:v>
                </c:pt>
                <c:pt idx="2786">
                  <c:v>44081</c:v>
                </c:pt>
                <c:pt idx="2787">
                  <c:v>44082</c:v>
                </c:pt>
                <c:pt idx="2788">
                  <c:v>44083</c:v>
                </c:pt>
                <c:pt idx="2789">
                  <c:v>44084</c:v>
                </c:pt>
                <c:pt idx="2790">
                  <c:v>44085</c:v>
                </c:pt>
                <c:pt idx="2791">
                  <c:v>44088</c:v>
                </c:pt>
                <c:pt idx="2792">
                  <c:v>44089</c:v>
                </c:pt>
                <c:pt idx="2793">
                  <c:v>44090</c:v>
                </c:pt>
                <c:pt idx="2794">
                  <c:v>44091</c:v>
                </c:pt>
                <c:pt idx="2795">
                  <c:v>44092</c:v>
                </c:pt>
                <c:pt idx="2796">
                  <c:v>44095</c:v>
                </c:pt>
                <c:pt idx="2797">
                  <c:v>44096</c:v>
                </c:pt>
                <c:pt idx="2798">
                  <c:v>44097</c:v>
                </c:pt>
                <c:pt idx="2799">
                  <c:v>44098</c:v>
                </c:pt>
                <c:pt idx="2800">
                  <c:v>44099</c:v>
                </c:pt>
                <c:pt idx="2801">
                  <c:v>44102</c:v>
                </c:pt>
                <c:pt idx="2802">
                  <c:v>44103</c:v>
                </c:pt>
                <c:pt idx="2803">
                  <c:v>44104</c:v>
                </c:pt>
                <c:pt idx="2804">
                  <c:v>44105</c:v>
                </c:pt>
                <c:pt idx="2805">
                  <c:v>44106</c:v>
                </c:pt>
                <c:pt idx="2806">
                  <c:v>44109</c:v>
                </c:pt>
                <c:pt idx="2807">
                  <c:v>44110</c:v>
                </c:pt>
                <c:pt idx="2808">
                  <c:v>44111</c:v>
                </c:pt>
                <c:pt idx="2809">
                  <c:v>44112</c:v>
                </c:pt>
                <c:pt idx="2810">
                  <c:v>44113</c:v>
                </c:pt>
                <c:pt idx="2811">
                  <c:v>44116</c:v>
                </c:pt>
                <c:pt idx="2812">
                  <c:v>44117</c:v>
                </c:pt>
                <c:pt idx="2813">
                  <c:v>44118</c:v>
                </c:pt>
                <c:pt idx="2814">
                  <c:v>44119</c:v>
                </c:pt>
                <c:pt idx="2815">
                  <c:v>44120</c:v>
                </c:pt>
                <c:pt idx="2816">
                  <c:v>44123</c:v>
                </c:pt>
                <c:pt idx="2817">
                  <c:v>44124</c:v>
                </c:pt>
                <c:pt idx="2818">
                  <c:v>44125</c:v>
                </c:pt>
                <c:pt idx="2819">
                  <c:v>44126</c:v>
                </c:pt>
                <c:pt idx="2820">
                  <c:v>44127</c:v>
                </c:pt>
                <c:pt idx="2821">
                  <c:v>44130</c:v>
                </c:pt>
                <c:pt idx="2822">
                  <c:v>44131</c:v>
                </c:pt>
                <c:pt idx="2823">
                  <c:v>44132</c:v>
                </c:pt>
                <c:pt idx="2824">
                  <c:v>44133</c:v>
                </c:pt>
                <c:pt idx="2825">
                  <c:v>44134</c:v>
                </c:pt>
                <c:pt idx="2826">
                  <c:v>44137</c:v>
                </c:pt>
                <c:pt idx="2827">
                  <c:v>44138</c:v>
                </c:pt>
                <c:pt idx="2828">
                  <c:v>44139</c:v>
                </c:pt>
                <c:pt idx="2829">
                  <c:v>44140</c:v>
                </c:pt>
                <c:pt idx="2830">
                  <c:v>44141</c:v>
                </c:pt>
                <c:pt idx="2831">
                  <c:v>44144</c:v>
                </c:pt>
                <c:pt idx="2832">
                  <c:v>44145</c:v>
                </c:pt>
                <c:pt idx="2833">
                  <c:v>44146</c:v>
                </c:pt>
                <c:pt idx="2834">
                  <c:v>44147</c:v>
                </c:pt>
                <c:pt idx="2835">
                  <c:v>44148</c:v>
                </c:pt>
                <c:pt idx="2836">
                  <c:v>44151</c:v>
                </c:pt>
                <c:pt idx="2837">
                  <c:v>44152</c:v>
                </c:pt>
                <c:pt idx="2838">
                  <c:v>44153</c:v>
                </c:pt>
                <c:pt idx="2839">
                  <c:v>44154</c:v>
                </c:pt>
                <c:pt idx="2840">
                  <c:v>44155</c:v>
                </c:pt>
                <c:pt idx="2841">
                  <c:v>44158</c:v>
                </c:pt>
                <c:pt idx="2842">
                  <c:v>44159</c:v>
                </c:pt>
                <c:pt idx="2843">
                  <c:v>44160</c:v>
                </c:pt>
                <c:pt idx="2844">
                  <c:v>44161</c:v>
                </c:pt>
                <c:pt idx="2845">
                  <c:v>44162</c:v>
                </c:pt>
                <c:pt idx="2846">
                  <c:v>44165</c:v>
                </c:pt>
                <c:pt idx="2847">
                  <c:v>44166</c:v>
                </c:pt>
                <c:pt idx="2848">
                  <c:v>44167</c:v>
                </c:pt>
                <c:pt idx="2849">
                  <c:v>44168</c:v>
                </c:pt>
                <c:pt idx="2850">
                  <c:v>44169</c:v>
                </c:pt>
                <c:pt idx="2851">
                  <c:v>44172</c:v>
                </c:pt>
                <c:pt idx="2852">
                  <c:v>44173</c:v>
                </c:pt>
                <c:pt idx="2853">
                  <c:v>44174</c:v>
                </c:pt>
                <c:pt idx="2854">
                  <c:v>44175</c:v>
                </c:pt>
                <c:pt idx="2855">
                  <c:v>44176</c:v>
                </c:pt>
                <c:pt idx="2856">
                  <c:v>44179</c:v>
                </c:pt>
                <c:pt idx="2857">
                  <c:v>44180</c:v>
                </c:pt>
                <c:pt idx="2858">
                  <c:v>44181</c:v>
                </c:pt>
                <c:pt idx="2859">
                  <c:v>44182</c:v>
                </c:pt>
                <c:pt idx="2860">
                  <c:v>44183</c:v>
                </c:pt>
                <c:pt idx="2861">
                  <c:v>44186</c:v>
                </c:pt>
                <c:pt idx="2862">
                  <c:v>44187</c:v>
                </c:pt>
                <c:pt idx="2863">
                  <c:v>44188</c:v>
                </c:pt>
                <c:pt idx="2864">
                  <c:v>44189</c:v>
                </c:pt>
                <c:pt idx="2865">
                  <c:v>44190</c:v>
                </c:pt>
                <c:pt idx="2866">
                  <c:v>44193</c:v>
                </c:pt>
                <c:pt idx="2867">
                  <c:v>44194</c:v>
                </c:pt>
                <c:pt idx="2868">
                  <c:v>44195</c:v>
                </c:pt>
                <c:pt idx="2869">
                  <c:v>44196</c:v>
                </c:pt>
                <c:pt idx="2870">
                  <c:v>44197</c:v>
                </c:pt>
                <c:pt idx="2871">
                  <c:v>44200</c:v>
                </c:pt>
                <c:pt idx="2872">
                  <c:v>44201</c:v>
                </c:pt>
                <c:pt idx="2873">
                  <c:v>44202</c:v>
                </c:pt>
                <c:pt idx="2874">
                  <c:v>44203</c:v>
                </c:pt>
                <c:pt idx="2875">
                  <c:v>44204</c:v>
                </c:pt>
                <c:pt idx="2876">
                  <c:v>44207</c:v>
                </c:pt>
                <c:pt idx="2877">
                  <c:v>44208</c:v>
                </c:pt>
                <c:pt idx="2878">
                  <c:v>44209</c:v>
                </c:pt>
                <c:pt idx="2879">
                  <c:v>44210</c:v>
                </c:pt>
                <c:pt idx="2880">
                  <c:v>44211</c:v>
                </c:pt>
                <c:pt idx="2881">
                  <c:v>44214</c:v>
                </c:pt>
                <c:pt idx="2882">
                  <c:v>44215</c:v>
                </c:pt>
                <c:pt idx="2883">
                  <c:v>44216</c:v>
                </c:pt>
                <c:pt idx="2884">
                  <c:v>44217</c:v>
                </c:pt>
                <c:pt idx="2885">
                  <c:v>44218</c:v>
                </c:pt>
                <c:pt idx="2886">
                  <c:v>44221</c:v>
                </c:pt>
                <c:pt idx="2887">
                  <c:v>44222</c:v>
                </c:pt>
                <c:pt idx="2888">
                  <c:v>44223</c:v>
                </c:pt>
                <c:pt idx="2889">
                  <c:v>44224</c:v>
                </c:pt>
                <c:pt idx="2890">
                  <c:v>44225</c:v>
                </c:pt>
                <c:pt idx="2891">
                  <c:v>44228</c:v>
                </c:pt>
                <c:pt idx="2892">
                  <c:v>44229</c:v>
                </c:pt>
                <c:pt idx="2893">
                  <c:v>44230</c:v>
                </c:pt>
                <c:pt idx="2894">
                  <c:v>44231</c:v>
                </c:pt>
                <c:pt idx="2895">
                  <c:v>44232</c:v>
                </c:pt>
                <c:pt idx="2896">
                  <c:v>44235</c:v>
                </c:pt>
                <c:pt idx="2897">
                  <c:v>44236</c:v>
                </c:pt>
                <c:pt idx="2898">
                  <c:v>44237</c:v>
                </c:pt>
                <c:pt idx="2899">
                  <c:v>44238</c:v>
                </c:pt>
                <c:pt idx="2900">
                  <c:v>44239</c:v>
                </c:pt>
                <c:pt idx="2901">
                  <c:v>44242</c:v>
                </c:pt>
                <c:pt idx="2902">
                  <c:v>44243</c:v>
                </c:pt>
                <c:pt idx="2903">
                  <c:v>44244</c:v>
                </c:pt>
                <c:pt idx="2904">
                  <c:v>44245</c:v>
                </c:pt>
                <c:pt idx="2905">
                  <c:v>44246</c:v>
                </c:pt>
                <c:pt idx="2906">
                  <c:v>44249</c:v>
                </c:pt>
                <c:pt idx="2907">
                  <c:v>44250</c:v>
                </c:pt>
                <c:pt idx="2908">
                  <c:v>44251</c:v>
                </c:pt>
                <c:pt idx="2909">
                  <c:v>44252</c:v>
                </c:pt>
                <c:pt idx="2910">
                  <c:v>44253</c:v>
                </c:pt>
                <c:pt idx="2911">
                  <c:v>44256</c:v>
                </c:pt>
                <c:pt idx="2912">
                  <c:v>44257</c:v>
                </c:pt>
                <c:pt idx="2913">
                  <c:v>44258</c:v>
                </c:pt>
                <c:pt idx="2914">
                  <c:v>44259</c:v>
                </c:pt>
                <c:pt idx="2915">
                  <c:v>44260</c:v>
                </c:pt>
                <c:pt idx="2916">
                  <c:v>44263</c:v>
                </c:pt>
                <c:pt idx="2917">
                  <c:v>44264</c:v>
                </c:pt>
                <c:pt idx="2918">
                  <c:v>44265</c:v>
                </c:pt>
                <c:pt idx="2919">
                  <c:v>44266</c:v>
                </c:pt>
                <c:pt idx="2920">
                  <c:v>44267</c:v>
                </c:pt>
                <c:pt idx="2921">
                  <c:v>44270</c:v>
                </c:pt>
                <c:pt idx="2922">
                  <c:v>44271</c:v>
                </c:pt>
                <c:pt idx="2923">
                  <c:v>44272</c:v>
                </c:pt>
                <c:pt idx="2924">
                  <c:v>44273</c:v>
                </c:pt>
                <c:pt idx="2925">
                  <c:v>44274</c:v>
                </c:pt>
                <c:pt idx="2926">
                  <c:v>44277</c:v>
                </c:pt>
                <c:pt idx="2927">
                  <c:v>44278</c:v>
                </c:pt>
                <c:pt idx="2928">
                  <c:v>44279</c:v>
                </c:pt>
                <c:pt idx="2929">
                  <c:v>44280</c:v>
                </c:pt>
                <c:pt idx="2930">
                  <c:v>44281</c:v>
                </c:pt>
                <c:pt idx="2931">
                  <c:v>44284</c:v>
                </c:pt>
                <c:pt idx="2932">
                  <c:v>44285</c:v>
                </c:pt>
                <c:pt idx="2933">
                  <c:v>44286</c:v>
                </c:pt>
                <c:pt idx="2934">
                  <c:v>44287</c:v>
                </c:pt>
                <c:pt idx="2935">
                  <c:v>44288</c:v>
                </c:pt>
                <c:pt idx="2936">
                  <c:v>44291</c:v>
                </c:pt>
                <c:pt idx="2937">
                  <c:v>44292</c:v>
                </c:pt>
                <c:pt idx="2938">
                  <c:v>44293</c:v>
                </c:pt>
                <c:pt idx="2939">
                  <c:v>44294</c:v>
                </c:pt>
                <c:pt idx="2940">
                  <c:v>44295</c:v>
                </c:pt>
                <c:pt idx="2941">
                  <c:v>44298</c:v>
                </c:pt>
                <c:pt idx="2942">
                  <c:v>44299</c:v>
                </c:pt>
                <c:pt idx="2943">
                  <c:v>44300</c:v>
                </c:pt>
                <c:pt idx="2944">
                  <c:v>44301</c:v>
                </c:pt>
                <c:pt idx="2945">
                  <c:v>44302</c:v>
                </c:pt>
                <c:pt idx="2946">
                  <c:v>44305</c:v>
                </c:pt>
                <c:pt idx="2947">
                  <c:v>44306</c:v>
                </c:pt>
                <c:pt idx="2948">
                  <c:v>44307</c:v>
                </c:pt>
                <c:pt idx="2949">
                  <c:v>44308</c:v>
                </c:pt>
                <c:pt idx="2950">
                  <c:v>44309</c:v>
                </c:pt>
                <c:pt idx="2951">
                  <c:v>44312</c:v>
                </c:pt>
                <c:pt idx="2952">
                  <c:v>44313</c:v>
                </c:pt>
                <c:pt idx="2953">
                  <c:v>44314</c:v>
                </c:pt>
                <c:pt idx="2954">
                  <c:v>44315</c:v>
                </c:pt>
                <c:pt idx="2955">
                  <c:v>44316</c:v>
                </c:pt>
                <c:pt idx="2956">
                  <c:v>44319</c:v>
                </c:pt>
                <c:pt idx="2957">
                  <c:v>44320</c:v>
                </c:pt>
                <c:pt idx="2958">
                  <c:v>44321</c:v>
                </c:pt>
                <c:pt idx="2959">
                  <c:v>44322</c:v>
                </c:pt>
                <c:pt idx="2960">
                  <c:v>44323</c:v>
                </c:pt>
                <c:pt idx="2961">
                  <c:v>44326</c:v>
                </c:pt>
                <c:pt idx="2962">
                  <c:v>44327</c:v>
                </c:pt>
                <c:pt idx="2963">
                  <c:v>44328</c:v>
                </c:pt>
                <c:pt idx="2964">
                  <c:v>44329</c:v>
                </c:pt>
                <c:pt idx="2965">
                  <c:v>44330</c:v>
                </c:pt>
                <c:pt idx="2966">
                  <c:v>44333</c:v>
                </c:pt>
                <c:pt idx="2967">
                  <c:v>44334</c:v>
                </c:pt>
                <c:pt idx="2968">
                  <c:v>44335</c:v>
                </c:pt>
                <c:pt idx="2969">
                  <c:v>44336</c:v>
                </c:pt>
                <c:pt idx="2970">
                  <c:v>44337</c:v>
                </c:pt>
                <c:pt idx="2971">
                  <c:v>44340</c:v>
                </c:pt>
                <c:pt idx="2972">
                  <c:v>44341</c:v>
                </c:pt>
                <c:pt idx="2973">
                  <c:v>44342</c:v>
                </c:pt>
                <c:pt idx="2974">
                  <c:v>44343</c:v>
                </c:pt>
                <c:pt idx="2975">
                  <c:v>44344</c:v>
                </c:pt>
                <c:pt idx="2976">
                  <c:v>44347</c:v>
                </c:pt>
                <c:pt idx="2977">
                  <c:v>44348</c:v>
                </c:pt>
                <c:pt idx="2978">
                  <c:v>44349</c:v>
                </c:pt>
                <c:pt idx="2979">
                  <c:v>44350</c:v>
                </c:pt>
                <c:pt idx="2980">
                  <c:v>44351</c:v>
                </c:pt>
                <c:pt idx="2981">
                  <c:v>44354</c:v>
                </c:pt>
                <c:pt idx="2982">
                  <c:v>44355</c:v>
                </c:pt>
                <c:pt idx="2983">
                  <c:v>44356</c:v>
                </c:pt>
                <c:pt idx="2984">
                  <c:v>44357</c:v>
                </c:pt>
                <c:pt idx="2985">
                  <c:v>44358</c:v>
                </c:pt>
                <c:pt idx="2986">
                  <c:v>44361</c:v>
                </c:pt>
                <c:pt idx="2987">
                  <c:v>44362</c:v>
                </c:pt>
                <c:pt idx="2988">
                  <c:v>44363</c:v>
                </c:pt>
                <c:pt idx="2989">
                  <c:v>44364</c:v>
                </c:pt>
                <c:pt idx="2990">
                  <c:v>44365</c:v>
                </c:pt>
                <c:pt idx="2991">
                  <c:v>44368</c:v>
                </c:pt>
                <c:pt idx="2992">
                  <c:v>44369</c:v>
                </c:pt>
                <c:pt idx="2993">
                  <c:v>44370</c:v>
                </c:pt>
                <c:pt idx="2994">
                  <c:v>44371</c:v>
                </c:pt>
                <c:pt idx="2995">
                  <c:v>44372</c:v>
                </c:pt>
                <c:pt idx="2996">
                  <c:v>44375</c:v>
                </c:pt>
                <c:pt idx="2997">
                  <c:v>44376</c:v>
                </c:pt>
                <c:pt idx="2998">
                  <c:v>44377</c:v>
                </c:pt>
                <c:pt idx="2999">
                  <c:v>44378</c:v>
                </c:pt>
                <c:pt idx="3000">
                  <c:v>44379</c:v>
                </c:pt>
                <c:pt idx="3001">
                  <c:v>44382</c:v>
                </c:pt>
                <c:pt idx="3002">
                  <c:v>44383</c:v>
                </c:pt>
                <c:pt idx="3003">
                  <c:v>44384</c:v>
                </c:pt>
                <c:pt idx="3004">
                  <c:v>44385</c:v>
                </c:pt>
                <c:pt idx="3005">
                  <c:v>44386</c:v>
                </c:pt>
                <c:pt idx="3006">
                  <c:v>44389</c:v>
                </c:pt>
                <c:pt idx="3007">
                  <c:v>44390</c:v>
                </c:pt>
                <c:pt idx="3008">
                  <c:v>44391</c:v>
                </c:pt>
                <c:pt idx="3009">
                  <c:v>44392</c:v>
                </c:pt>
                <c:pt idx="3010">
                  <c:v>44393</c:v>
                </c:pt>
                <c:pt idx="3011">
                  <c:v>44396</c:v>
                </c:pt>
                <c:pt idx="3012">
                  <c:v>44397</c:v>
                </c:pt>
                <c:pt idx="3013">
                  <c:v>44398</c:v>
                </c:pt>
                <c:pt idx="3014">
                  <c:v>44399</c:v>
                </c:pt>
                <c:pt idx="3015">
                  <c:v>44400</c:v>
                </c:pt>
                <c:pt idx="3016">
                  <c:v>44403</c:v>
                </c:pt>
                <c:pt idx="3017">
                  <c:v>44404</c:v>
                </c:pt>
                <c:pt idx="3018">
                  <c:v>44405</c:v>
                </c:pt>
                <c:pt idx="3019">
                  <c:v>44406</c:v>
                </c:pt>
                <c:pt idx="3020">
                  <c:v>44407</c:v>
                </c:pt>
                <c:pt idx="3021">
                  <c:v>44410</c:v>
                </c:pt>
                <c:pt idx="3022">
                  <c:v>44411</c:v>
                </c:pt>
                <c:pt idx="3023">
                  <c:v>44412</c:v>
                </c:pt>
                <c:pt idx="3024">
                  <c:v>44413</c:v>
                </c:pt>
                <c:pt idx="3025">
                  <c:v>44414</c:v>
                </c:pt>
                <c:pt idx="3026">
                  <c:v>44417</c:v>
                </c:pt>
                <c:pt idx="3027">
                  <c:v>44418</c:v>
                </c:pt>
                <c:pt idx="3028">
                  <c:v>44419</c:v>
                </c:pt>
                <c:pt idx="3029">
                  <c:v>44420</c:v>
                </c:pt>
                <c:pt idx="3030">
                  <c:v>44421</c:v>
                </c:pt>
                <c:pt idx="3031">
                  <c:v>44424</c:v>
                </c:pt>
                <c:pt idx="3032">
                  <c:v>44425</c:v>
                </c:pt>
                <c:pt idx="3033">
                  <c:v>44426</c:v>
                </c:pt>
                <c:pt idx="3034">
                  <c:v>44427</c:v>
                </c:pt>
                <c:pt idx="3035">
                  <c:v>44428</c:v>
                </c:pt>
                <c:pt idx="3036">
                  <c:v>44431</c:v>
                </c:pt>
                <c:pt idx="3037">
                  <c:v>44432</c:v>
                </c:pt>
                <c:pt idx="3038">
                  <c:v>44433</c:v>
                </c:pt>
                <c:pt idx="3039">
                  <c:v>44434</c:v>
                </c:pt>
                <c:pt idx="3040">
                  <c:v>44435</c:v>
                </c:pt>
                <c:pt idx="3041">
                  <c:v>44438</c:v>
                </c:pt>
                <c:pt idx="3042">
                  <c:v>44439</c:v>
                </c:pt>
                <c:pt idx="3043">
                  <c:v>44440</c:v>
                </c:pt>
                <c:pt idx="3044">
                  <c:v>44441</c:v>
                </c:pt>
                <c:pt idx="3045">
                  <c:v>44442</c:v>
                </c:pt>
                <c:pt idx="3046">
                  <c:v>44445</c:v>
                </c:pt>
                <c:pt idx="3047">
                  <c:v>44446</c:v>
                </c:pt>
                <c:pt idx="3048">
                  <c:v>44447</c:v>
                </c:pt>
                <c:pt idx="3049">
                  <c:v>44448</c:v>
                </c:pt>
                <c:pt idx="3050">
                  <c:v>44449</c:v>
                </c:pt>
                <c:pt idx="3051">
                  <c:v>44452</c:v>
                </c:pt>
                <c:pt idx="3052">
                  <c:v>44453</c:v>
                </c:pt>
                <c:pt idx="3053">
                  <c:v>44454</c:v>
                </c:pt>
                <c:pt idx="3054">
                  <c:v>44455</c:v>
                </c:pt>
                <c:pt idx="3055">
                  <c:v>44456</c:v>
                </c:pt>
                <c:pt idx="3056">
                  <c:v>44459</c:v>
                </c:pt>
                <c:pt idx="3057">
                  <c:v>44460</c:v>
                </c:pt>
                <c:pt idx="3058">
                  <c:v>44461</c:v>
                </c:pt>
                <c:pt idx="3059">
                  <c:v>44462</c:v>
                </c:pt>
                <c:pt idx="3060">
                  <c:v>44463</c:v>
                </c:pt>
                <c:pt idx="3061">
                  <c:v>44466</c:v>
                </c:pt>
                <c:pt idx="3062">
                  <c:v>44467</c:v>
                </c:pt>
                <c:pt idx="3063">
                  <c:v>44468</c:v>
                </c:pt>
                <c:pt idx="3064">
                  <c:v>44469</c:v>
                </c:pt>
                <c:pt idx="3065">
                  <c:v>44470</c:v>
                </c:pt>
                <c:pt idx="3066">
                  <c:v>44473</c:v>
                </c:pt>
                <c:pt idx="3067">
                  <c:v>44474</c:v>
                </c:pt>
                <c:pt idx="3068">
                  <c:v>44475</c:v>
                </c:pt>
                <c:pt idx="3069">
                  <c:v>44476</c:v>
                </c:pt>
                <c:pt idx="3070">
                  <c:v>44477</c:v>
                </c:pt>
                <c:pt idx="3071">
                  <c:v>44480</c:v>
                </c:pt>
                <c:pt idx="3072">
                  <c:v>44481</c:v>
                </c:pt>
                <c:pt idx="3073">
                  <c:v>44482</c:v>
                </c:pt>
                <c:pt idx="3074">
                  <c:v>44483</c:v>
                </c:pt>
                <c:pt idx="3075">
                  <c:v>44484</c:v>
                </c:pt>
                <c:pt idx="3076">
                  <c:v>44487</c:v>
                </c:pt>
                <c:pt idx="3077">
                  <c:v>44488</c:v>
                </c:pt>
                <c:pt idx="3078">
                  <c:v>44489</c:v>
                </c:pt>
                <c:pt idx="3079">
                  <c:v>44490</c:v>
                </c:pt>
                <c:pt idx="3080">
                  <c:v>44491</c:v>
                </c:pt>
                <c:pt idx="3081">
                  <c:v>44494</c:v>
                </c:pt>
                <c:pt idx="3082">
                  <c:v>44495</c:v>
                </c:pt>
                <c:pt idx="3083">
                  <c:v>44496</c:v>
                </c:pt>
                <c:pt idx="3084">
                  <c:v>44497</c:v>
                </c:pt>
                <c:pt idx="3085">
                  <c:v>44498</c:v>
                </c:pt>
                <c:pt idx="3086">
                  <c:v>44501</c:v>
                </c:pt>
                <c:pt idx="3087">
                  <c:v>44502</c:v>
                </c:pt>
                <c:pt idx="3088">
                  <c:v>44503</c:v>
                </c:pt>
                <c:pt idx="3089">
                  <c:v>44504</c:v>
                </c:pt>
                <c:pt idx="3090">
                  <c:v>44505</c:v>
                </c:pt>
                <c:pt idx="3091">
                  <c:v>44508</c:v>
                </c:pt>
                <c:pt idx="3092">
                  <c:v>44509</c:v>
                </c:pt>
                <c:pt idx="3093">
                  <c:v>44510</c:v>
                </c:pt>
                <c:pt idx="3094">
                  <c:v>44511</c:v>
                </c:pt>
                <c:pt idx="3095">
                  <c:v>44512</c:v>
                </c:pt>
                <c:pt idx="3096">
                  <c:v>44515</c:v>
                </c:pt>
                <c:pt idx="3097">
                  <c:v>44516</c:v>
                </c:pt>
                <c:pt idx="3098">
                  <c:v>44517</c:v>
                </c:pt>
                <c:pt idx="3099">
                  <c:v>44518</c:v>
                </c:pt>
                <c:pt idx="3100">
                  <c:v>44519</c:v>
                </c:pt>
                <c:pt idx="3101">
                  <c:v>44522</c:v>
                </c:pt>
                <c:pt idx="3102">
                  <c:v>44523</c:v>
                </c:pt>
                <c:pt idx="3103">
                  <c:v>44524</c:v>
                </c:pt>
                <c:pt idx="3104">
                  <c:v>44525</c:v>
                </c:pt>
                <c:pt idx="3105">
                  <c:v>44526</c:v>
                </c:pt>
                <c:pt idx="3106">
                  <c:v>44529</c:v>
                </c:pt>
                <c:pt idx="3107">
                  <c:v>44530</c:v>
                </c:pt>
                <c:pt idx="3108">
                  <c:v>44531</c:v>
                </c:pt>
                <c:pt idx="3109">
                  <c:v>44532</c:v>
                </c:pt>
                <c:pt idx="3110">
                  <c:v>44533</c:v>
                </c:pt>
                <c:pt idx="3111">
                  <c:v>44536</c:v>
                </c:pt>
                <c:pt idx="3112">
                  <c:v>44537</c:v>
                </c:pt>
                <c:pt idx="3113">
                  <c:v>44538</c:v>
                </c:pt>
                <c:pt idx="3114">
                  <c:v>44539</c:v>
                </c:pt>
                <c:pt idx="3115">
                  <c:v>44540</c:v>
                </c:pt>
                <c:pt idx="3116">
                  <c:v>44543</c:v>
                </c:pt>
                <c:pt idx="3117">
                  <c:v>44544</c:v>
                </c:pt>
                <c:pt idx="3118">
                  <c:v>44545</c:v>
                </c:pt>
                <c:pt idx="3119">
                  <c:v>44546</c:v>
                </c:pt>
                <c:pt idx="3120">
                  <c:v>44547</c:v>
                </c:pt>
                <c:pt idx="3121">
                  <c:v>44550</c:v>
                </c:pt>
                <c:pt idx="3122">
                  <c:v>44551</c:v>
                </c:pt>
                <c:pt idx="3123">
                  <c:v>44552</c:v>
                </c:pt>
                <c:pt idx="3124">
                  <c:v>44553</c:v>
                </c:pt>
                <c:pt idx="3125">
                  <c:v>44554</c:v>
                </c:pt>
                <c:pt idx="3126">
                  <c:v>44557</c:v>
                </c:pt>
                <c:pt idx="3127">
                  <c:v>44558</c:v>
                </c:pt>
                <c:pt idx="3128">
                  <c:v>44559</c:v>
                </c:pt>
                <c:pt idx="3129">
                  <c:v>44560</c:v>
                </c:pt>
                <c:pt idx="3130">
                  <c:v>44561</c:v>
                </c:pt>
                <c:pt idx="3131">
                  <c:v>44564</c:v>
                </c:pt>
                <c:pt idx="3132">
                  <c:v>44565</c:v>
                </c:pt>
                <c:pt idx="3133">
                  <c:v>44566</c:v>
                </c:pt>
                <c:pt idx="3134">
                  <c:v>44567</c:v>
                </c:pt>
                <c:pt idx="3135">
                  <c:v>44568</c:v>
                </c:pt>
                <c:pt idx="3136">
                  <c:v>44571</c:v>
                </c:pt>
                <c:pt idx="3137">
                  <c:v>44572</c:v>
                </c:pt>
                <c:pt idx="3138">
                  <c:v>44573</c:v>
                </c:pt>
                <c:pt idx="3139">
                  <c:v>44574</c:v>
                </c:pt>
                <c:pt idx="3140">
                  <c:v>44575</c:v>
                </c:pt>
                <c:pt idx="3141">
                  <c:v>44578</c:v>
                </c:pt>
                <c:pt idx="3142">
                  <c:v>44579</c:v>
                </c:pt>
                <c:pt idx="3143">
                  <c:v>44580</c:v>
                </c:pt>
                <c:pt idx="3144">
                  <c:v>44581</c:v>
                </c:pt>
                <c:pt idx="3145">
                  <c:v>44582</c:v>
                </c:pt>
                <c:pt idx="3146">
                  <c:v>44585</c:v>
                </c:pt>
                <c:pt idx="3147">
                  <c:v>44586</c:v>
                </c:pt>
                <c:pt idx="3148">
                  <c:v>44587</c:v>
                </c:pt>
                <c:pt idx="3149">
                  <c:v>44588</c:v>
                </c:pt>
                <c:pt idx="3150">
                  <c:v>44589</c:v>
                </c:pt>
                <c:pt idx="3151">
                  <c:v>44592</c:v>
                </c:pt>
                <c:pt idx="3152">
                  <c:v>44593</c:v>
                </c:pt>
                <c:pt idx="3153">
                  <c:v>44594</c:v>
                </c:pt>
                <c:pt idx="3154">
                  <c:v>44595</c:v>
                </c:pt>
                <c:pt idx="3155">
                  <c:v>44596</c:v>
                </c:pt>
                <c:pt idx="3156">
                  <c:v>44599</c:v>
                </c:pt>
                <c:pt idx="3157">
                  <c:v>44600</c:v>
                </c:pt>
                <c:pt idx="3158">
                  <c:v>44601</c:v>
                </c:pt>
                <c:pt idx="3159">
                  <c:v>44602</c:v>
                </c:pt>
                <c:pt idx="3160">
                  <c:v>44603</c:v>
                </c:pt>
                <c:pt idx="3161">
                  <c:v>44606</c:v>
                </c:pt>
                <c:pt idx="3162">
                  <c:v>44607</c:v>
                </c:pt>
                <c:pt idx="3163">
                  <c:v>44608</c:v>
                </c:pt>
                <c:pt idx="3164">
                  <c:v>44609</c:v>
                </c:pt>
                <c:pt idx="3165">
                  <c:v>44610</c:v>
                </c:pt>
                <c:pt idx="3166">
                  <c:v>44613</c:v>
                </c:pt>
                <c:pt idx="3167">
                  <c:v>44614</c:v>
                </c:pt>
                <c:pt idx="3168">
                  <c:v>44615</c:v>
                </c:pt>
                <c:pt idx="3169">
                  <c:v>44616</c:v>
                </c:pt>
                <c:pt idx="3170">
                  <c:v>44617</c:v>
                </c:pt>
                <c:pt idx="3171">
                  <c:v>44620</c:v>
                </c:pt>
                <c:pt idx="3172">
                  <c:v>44621</c:v>
                </c:pt>
                <c:pt idx="3173">
                  <c:v>44622</c:v>
                </c:pt>
                <c:pt idx="3174">
                  <c:v>44623</c:v>
                </c:pt>
                <c:pt idx="3175">
                  <c:v>44624</c:v>
                </c:pt>
                <c:pt idx="3176">
                  <c:v>44627</c:v>
                </c:pt>
                <c:pt idx="3177">
                  <c:v>44628</c:v>
                </c:pt>
                <c:pt idx="3178">
                  <c:v>44629</c:v>
                </c:pt>
                <c:pt idx="3179">
                  <c:v>44630</c:v>
                </c:pt>
                <c:pt idx="3180">
                  <c:v>44631</c:v>
                </c:pt>
                <c:pt idx="3181">
                  <c:v>44634</c:v>
                </c:pt>
                <c:pt idx="3182">
                  <c:v>44635</c:v>
                </c:pt>
                <c:pt idx="3183">
                  <c:v>44636</c:v>
                </c:pt>
                <c:pt idx="3184">
                  <c:v>44637</c:v>
                </c:pt>
                <c:pt idx="3185">
                  <c:v>44638</c:v>
                </c:pt>
                <c:pt idx="3186">
                  <c:v>44641</c:v>
                </c:pt>
                <c:pt idx="3187">
                  <c:v>44642</c:v>
                </c:pt>
                <c:pt idx="3188">
                  <c:v>44643</c:v>
                </c:pt>
                <c:pt idx="3189">
                  <c:v>44644</c:v>
                </c:pt>
                <c:pt idx="3190">
                  <c:v>44645</c:v>
                </c:pt>
                <c:pt idx="3191">
                  <c:v>44648</c:v>
                </c:pt>
                <c:pt idx="3192">
                  <c:v>44649</c:v>
                </c:pt>
                <c:pt idx="3193">
                  <c:v>44650</c:v>
                </c:pt>
                <c:pt idx="3194">
                  <c:v>44651</c:v>
                </c:pt>
                <c:pt idx="3195">
                  <c:v>44652</c:v>
                </c:pt>
                <c:pt idx="3196">
                  <c:v>44655</c:v>
                </c:pt>
                <c:pt idx="3197">
                  <c:v>44656</c:v>
                </c:pt>
                <c:pt idx="3198">
                  <c:v>44657</c:v>
                </c:pt>
                <c:pt idx="3199">
                  <c:v>44658</c:v>
                </c:pt>
                <c:pt idx="3200">
                  <c:v>44659</c:v>
                </c:pt>
                <c:pt idx="3201">
                  <c:v>44662</c:v>
                </c:pt>
                <c:pt idx="3202">
                  <c:v>44663</c:v>
                </c:pt>
                <c:pt idx="3203">
                  <c:v>44664</c:v>
                </c:pt>
                <c:pt idx="3204">
                  <c:v>44665</c:v>
                </c:pt>
                <c:pt idx="3205">
                  <c:v>44666</c:v>
                </c:pt>
                <c:pt idx="3206">
                  <c:v>44669</c:v>
                </c:pt>
                <c:pt idx="3207">
                  <c:v>44670</c:v>
                </c:pt>
                <c:pt idx="3208">
                  <c:v>44671</c:v>
                </c:pt>
                <c:pt idx="3209">
                  <c:v>44672</c:v>
                </c:pt>
                <c:pt idx="3210">
                  <c:v>44673</c:v>
                </c:pt>
                <c:pt idx="3211">
                  <c:v>44676</c:v>
                </c:pt>
                <c:pt idx="3212">
                  <c:v>44677</c:v>
                </c:pt>
                <c:pt idx="3213">
                  <c:v>44678</c:v>
                </c:pt>
                <c:pt idx="3214">
                  <c:v>44679</c:v>
                </c:pt>
                <c:pt idx="3215">
                  <c:v>44680</c:v>
                </c:pt>
                <c:pt idx="3216">
                  <c:v>44683</c:v>
                </c:pt>
                <c:pt idx="3217">
                  <c:v>44684</c:v>
                </c:pt>
                <c:pt idx="3218">
                  <c:v>44685</c:v>
                </c:pt>
                <c:pt idx="3219">
                  <c:v>44686</c:v>
                </c:pt>
                <c:pt idx="3220">
                  <c:v>44687</c:v>
                </c:pt>
                <c:pt idx="3221">
                  <c:v>44690</c:v>
                </c:pt>
                <c:pt idx="3222">
                  <c:v>44691</c:v>
                </c:pt>
                <c:pt idx="3223">
                  <c:v>44692</c:v>
                </c:pt>
                <c:pt idx="3224">
                  <c:v>44693</c:v>
                </c:pt>
                <c:pt idx="3225">
                  <c:v>44694</c:v>
                </c:pt>
                <c:pt idx="3226">
                  <c:v>44697</c:v>
                </c:pt>
                <c:pt idx="3227">
                  <c:v>44698</c:v>
                </c:pt>
                <c:pt idx="3228">
                  <c:v>44699</c:v>
                </c:pt>
                <c:pt idx="3229">
                  <c:v>44700</c:v>
                </c:pt>
                <c:pt idx="3230">
                  <c:v>44701</c:v>
                </c:pt>
                <c:pt idx="3231">
                  <c:v>44704</c:v>
                </c:pt>
                <c:pt idx="3232">
                  <c:v>44705</c:v>
                </c:pt>
                <c:pt idx="3233">
                  <c:v>44706</c:v>
                </c:pt>
                <c:pt idx="3234">
                  <c:v>44707</c:v>
                </c:pt>
                <c:pt idx="3235">
                  <c:v>44708</c:v>
                </c:pt>
                <c:pt idx="3236">
                  <c:v>44711</c:v>
                </c:pt>
                <c:pt idx="3237">
                  <c:v>44712</c:v>
                </c:pt>
                <c:pt idx="3238">
                  <c:v>44713</c:v>
                </c:pt>
                <c:pt idx="3239">
                  <c:v>44714</c:v>
                </c:pt>
                <c:pt idx="3240">
                  <c:v>44715</c:v>
                </c:pt>
                <c:pt idx="3241">
                  <c:v>44718</c:v>
                </c:pt>
                <c:pt idx="3242">
                  <c:v>44719</c:v>
                </c:pt>
                <c:pt idx="3243">
                  <c:v>44720</c:v>
                </c:pt>
                <c:pt idx="3244">
                  <c:v>44721</c:v>
                </c:pt>
                <c:pt idx="3245">
                  <c:v>44722</c:v>
                </c:pt>
                <c:pt idx="3246">
                  <c:v>44725</c:v>
                </c:pt>
                <c:pt idx="3247">
                  <c:v>44726</c:v>
                </c:pt>
                <c:pt idx="3248">
                  <c:v>44727</c:v>
                </c:pt>
                <c:pt idx="3249">
                  <c:v>44728</c:v>
                </c:pt>
                <c:pt idx="3250">
                  <c:v>44729</c:v>
                </c:pt>
                <c:pt idx="3251">
                  <c:v>44732</c:v>
                </c:pt>
                <c:pt idx="3252">
                  <c:v>44733</c:v>
                </c:pt>
                <c:pt idx="3253">
                  <c:v>44734</c:v>
                </c:pt>
                <c:pt idx="3254">
                  <c:v>44735</c:v>
                </c:pt>
                <c:pt idx="3255">
                  <c:v>44736</c:v>
                </c:pt>
                <c:pt idx="3256">
                  <c:v>44739</c:v>
                </c:pt>
                <c:pt idx="3257">
                  <c:v>44740</c:v>
                </c:pt>
                <c:pt idx="3258">
                  <c:v>44741</c:v>
                </c:pt>
                <c:pt idx="3259">
                  <c:v>44742</c:v>
                </c:pt>
                <c:pt idx="3260">
                  <c:v>44743</c:v>
                </c:pt>
                <c:pt idx="3261">
                  <c:v>44746</c:v>
                </c:pt>
                <c:pt idx="3262">
                  <c:v>44747</c:v>
                </c:pt>
                <c:pt idx="3263">
                  <c:v>44748</c:v>
                </c:pt>
                <c:pt idx="3264">
                  <c:v>44749</c:v>
                </c:pt>
                <c:pt idx="3265">
                  <c:v>44750</c:v>
                </c:pt>
                <c:pt idx="3266">
                  <c:v>44753</c:v>
                </c:pt>
                <c:pt idx="3267">
                  <c:v>44754</c:v>
                </c:pt>
                <c:pt idx="3268">
                  <c:v>44755</c:v>
                </c:pt>
                <c:pt idx="3269">
                  <c:v>44756</c:v>
                </c:pt>
                <c:pt idx="3270">
                  <c:v>44757</c:v>
                </c:pt>
                <c:pt idx="3271">
                  <c:v>44760</c:v>
                </c:pt>
                <c:pt idx="3272">
                  <c:v>44761</c:v>
                </c:pt>
                <c:pt idx="3273">
                  <c:v>44762</c:v>
                </c:pt>
                <c:pt idx="3274">
                  <c:v>44763</c:v>
                </c:pt>
                <c:pt idx="3275">
                  <c:v>44764</c:v>
                </c:pt>
                <c:pt idx="3276">
                  <c:v>44767</c:v>
                </c:pt>
                <c:pt idx="3277">
                  <c:v>44768</c:v>
                </c:pt>
                <c:pt idx="3278">
                  <c:v>44769</c:v>
                </c:pt>
                <c:pt idx="3279">
                  <c:v>44770</c:v>
                </c:pt>
                <c:pt idx="3280">
                  <c:v>44771</c:v>
                </c:pt>
                <c:pt idx="3281">
                  <c:v>44774</c:v>
                </c:pt>
                <c:pt idx="3282">
                  <c:v>44775</c:v>
                </c:pt>
                <c:pt idx="3283">
                  <c:v>44776</c:v>
                </c:pt>
                <c:pt idx="3284">
                  <c:v>44777</c:v>
                </c:pt>
                <c:pt idx="3285">
                  <c:v>44778</c:v>
                </c:pt>
                <c:pt idx="3286">
                  <c:v>44781</c:v>
                </c:pt>
                <c:pt idx="3287">
                  <c:v>44782</c:v>
                </c:pt>
                <c:pt idx="3288">
                  <c:v>44783</c:v>
                </c:pt>
                <c:pt idx="3289">
                  <c:v>44784</c:v>
                </c:pt>
                <c:pt idx="3290">
                  <c:v>44785</c:v>
                </c:pt>
                <c:pt idx="3291">
                  <c:v>44788</c:v>
                </c:pt>
                <c:pt idx="3292">
                  <c:v>44789</c:v>
                </c:pt>
                <c:pt idx="3293">
                  <c:v>44790</c:v>
                </c:pt>
                <c:pt idx="3294">
                  <c:v>44791</c:v>
                </c:pt>
                <c:pt idx="3295">
                  <c:v>44792</c:v>
                </c:pt>
                <c:pt idx="3296">
                  <c:v>44795</c:v>
                </c:pt>
                <c:pt idx="3297">
                  <c:v>44796</c:v>
                </c:pt>
                <c:pt idx="3298">
                  <c:v>44797</c:v>
                </c:pt>
                <c:pt idx="3299">
                  <c:v>44798</c:v>
                </c:pt>
                <c:pt idx="3300">
                  <c:v>44799</c:v>
                </c:pt>
                <c:pt idx="3301">
                  <c:v>44802</c:v>
                </c:pt>
                <c:pt idx="3302">
                  <c:v>44803</c:v>
                </c:pt>
                <c:pt idx="3303">
                  <c:v>44804</c:v>
                </c:pt>
                <c:pt idx="3304">
                  <c:v>44805</c:v>
                </c:pt>
                <c:pt idx="3305">
                  <c:v>44806</c:v>
                </c:pt>
                <c:pt idx="3306">
                  <c:v>44809</c:v>
                </c:pt>
                <c:pt idx="3307">
                  <c:v>44810</c:v>
                </c:pt>
                <c:pt idx="3308">
                  <c:v>44811</c:v>
                </c:pt>
                <c:pt idx="3309">
                  <c:v>44812</c:v>
                </c:pt>
                <c:pt idx="3310">
                  <c:v>44813</c:v>
                </c:pt>
                <c:pt idx="3311">
                  <c:v>44816</c:v>
                </c:pt>
                <c:pt idx="3312">
                  <c:v>44817</c:v>
                </c:pt>
                <c:pt idx="3313">
                  <c:v>44818</c:v>
                </c:pt>
                <c:pt idx="3314">
                  <c:v>44819</c:v>
                </c:pt>
                <c:pt idx="3315">
                  <c:v>44820</c:v>
                </c:pt>
                <c:pt idx="3316">
                  <c:v>44823</c:v>
                </c:pt>
                <c:pt idx="3317">
                  <c:v>44824</c:v>
                </c:pt>
                <c:pt idx="3318">
                  <c:v>44825</c:v>
                </c:pt>
                <c:pt idx="3319">
                  <c:v>44826</c:v>
                </c:pt>
                <c:pt idx="3320">
                  <c:v>44827</c:v>
                </c:pt>
                <c:pt idx="3321">
                  <c:v>44830</c:v>
                </c:pt>
                <c:pt idx="3322">
                  <c:v>44831</c:v>
                </c:pt>
                <c:pt idx="3323">
                  <c:v>44832</c:v>
                </c:pt>
                <c:pt idx="3324">
                  <c:v>44833</c:v>
                </c:pt>
                <c:pt idx="3325">
                  <c:v>44834</c:v>
                </c:pt>
                <c:pt idx="3326">
                  <c:v>44837</c:v>
                </c:pt>
                <c:pt idx="3327">
                  <c:v>44838</c:v>
                </c:pt>
                <c:pt idx="3328">
                  <c:v>44839</c:v>
                </c:pt>
                <c:pt idx="3329">
                  <c:v>44840</c:v>
                </c:pt>
                <c:pt idx="3330">
                  <c:v>44841</c:v>
                </c:pt>
                <c:pt idx="3331">
                  <c:v>44844</c:v>
                </c:pt>
                <c:pt idx="3332">
                  <c:v>44845</c:v>
                </c:pt>
                <c:pt idx="3333">
                  <c:v>44846</c:v>
                </c:pt>
                <c:pt idx="3334">
                  <c:v>44847</c:v>
                </c:pt>
                <c:pt idx="3335">
                  <c:v>44848</c:v>
                </c:pt>
                <c:pt idx="3336">
                  <c:v>44851</c:v>
                </c:pt>
                <c:pt idx="3337">
                  <c:v>44852</c:v>
                </c:pt>
                <c:pt idx="3338">
                  <c:v>44853</c:v>
                </c:pt>
                <c:pt idx="3339">
                  <c:v>44854</c:v>
                </c:pt>
                <c:pt idx="3340">
                  <c:v>44855</c:v>
                </c:pt>
                <c:pt idx="3341">
                  <c:v>44858</c:v>
                </c:pt>
                <c:pt idx="3342">
                  <c:v>44859</c:v>
                </c:pt>
                <c:pt idx="3343">
                  <c:v>44860</c:v>
                </c:pt>
                <c:pt idx="3344">
                  <c:v>44861</c:v>
                </c:pt>
                <c:pt idx="3345">
                  <c:v>44862</c:v>
                </c:pt>
                <c:pt idx="3346">
                  <c:v>44865</c:v>
                </c:pt>
                <c:pt idx="3347">
                  <c:v>44866</c:v>
                </c:pt>
                <c:pt idx="3348">
                  <c:v>44867</c:v>
                </c:pt>
                <c:pt idx="3349">
                  <c:v>44868</c:v>
                </c:pt>
                <c:pt idx="3350">
                  <c:v>44869</c:v>
                </c:pt>
                <c:pt idx="3351">
                  <c:v>44872</c:v>
                </c:pt>
                <c:pt idx="3352">
                  <c:v>44873</c:v>
                </c:pt>
                <c:pt idx="3353">
                  <c:v>44874</c:v>
                </c:pt>
                <c:pt idx="3354">
                  <c:v>44875</c:v>
                </c:pt>
                <c:pt idx="3355">
                  <c:v>44876</c:v>
                </c:pt>
                <c:pt idx="3356">
                  <c:v>44879</c:v>
                </c:pt>
                <c:pt idx="3357">
                  <c:v>44880</c:v>
                </c:pt>
                <c:pt idx="3358">
                  <c:v>44881</c:v>
                </c:pt>
                <c:pt idx="3359">
                  <c:v>44882</c:v>
                </c:pt>
                <c:pt idx="3360">
                  <c:v>44883</c:v>
                </c:pt>
                <c:pt idx="3361">
                  <c:v>44886</c:v>
                </c:pt>
                <c:pt idx="3362">
                  <c:v>44887</c:v>
                </c:pt>
                <c:pt idx="3363">
                  <c:v>44888</c:v>
                </c:pt>
                <c:pt idx="3364">
                  <c:v>44889</c:v>
                </c:pt>
                <c:pt idx="3365">
                  <c:v>44890</c:v>
                </c:pt>
                <c:pt idx="3366">
                  <c:v>44893</c:v>
                </c:pt>
                <c:pt idx="3367">
                  <c:v>44894</c:v>
                </c:pt>
                <c:pt idx="3368">
                  <c:v>44895</c:v>
                </c:pt>
                <c:pt idx="3369">
                  <c:v>44896</c:v>
                </c:pt>
                <c:pt idx="3370">
                  <c:v>44897</c:v>
                </c:pt>
                <c:pt idx="3371">
                  <c:v>44900</c:v>
                </c:pt>
                <c:pt idx="3372">
                  <c:v>44901</c:v>
                </c:pt>
                <c:pt idx="3373">
                  <c:v>44902</c:v>
                </c:pt>
                <c:pt idx="3374">
                  <c:v>44903</c:v>
                </c:pt>
                <c:pt idx="3375">
                  <c:v>44904</c:v>
                </c:pt>
                <c:pt idx="3376">
                  <c:v>44907</c:v>
                </c:pt>
                <c:pt idx="3377">
                  <c:v>44908</c:v>
                </c:pt>
                <c:pt idx="3378">
                  <c:v>44909</c:v>
                </c:pt>
                <c:pt idx="3379">
                  <c:v>44910</c:v>
                </c:pt>
                <c:pt idx="3380">
                  <c:v>44911</c:v>
                </c:pt>
                <c:pt idx="3381">
                  <c:v>44914</c:v>
                </c:pt>
                <c:pt idx="3382">
                  <c:v>44915</c:v>
                </c:pt>
                <c:pt idx="3383">
                  <c:v>44916</c:v>
                </c:pt>
                <c:pt idx="3384">
                  <c:v>44917</c:v>
                </c:pt>
                <c:pt idx="3385">
                  <c:v>44918</c:v>
                </c:pt>
                <c:pt idx="3386">
                  <c:v>44921</c:v>
                </c:pt>
                <c:pt idx="3387">
                  <c:v>44922</c:v>
                </c:pt>
                <c:pt idx="3388">
                  <c:v>44923</c:v>
                </c:pt>
                <c:pt idx="3389">
                  <c:v>44924</c:v>
                </c:pt>
                <c:pt idx="3390">
                  <c:v>44925</c:v>
                </c:pt>
                <c:pt idx="3391">
                  <c:v>44928</c:v>
                </c:pt>
                <c:pt idx="3392">
                  <c:v>44929</c:v>
                </c:pt>
                <c:pt idx="3393">
                  <c:v>44930</c:v>
                </c:pt>
                <c:pt idx="3394">
                  <c:v>44931</c:v>
                </c:pt>
                <c:pt idx="3395">
                  <c:v>44932</c:v>
                </c:pt>
                <c:pt idx="3396">
                  <c:v>44935</c:v>
                </c:pt>
                <c:pt idx="3397">
                  <c:v>44936</c:v>
                </c:pt>
                <c:pt idx="3398">
                  <c:v>44937</c:v>
                </c:pt>
                <c:pt idx="3399">
                  <c:v>44938</c:v>
                </c:pt>
                <c:pt idx="3400">
                  <c:v>44939</c:v>
                </c:pt>
                <c:pt idx="3401">
                  <c:v>44942</c:v>
                </c:pt>
                <c:pt idx="3402">
                  <c:v>44943</c:v>
                </c:pt>
                <c:pt idx="3403">
                  <c:v>44944</c:v>
                </c:pt>
                <c:pt idx="3404">
                  <c:v>44945</c:v>
                </c:pt>
                <c:pt idx="3405">
                  <c:v>44946</c:v>
                </c:pt>
                <c:pt idx="3406">
                  <c:v>44949</c:v>
                </c:pt>
                <c:pt idx="3407">
                  <c:v>44950</c:v>
                </c:pt>
                <c:pt idx="3408">
                  <c:v>44951</c:v>
                </c:pt>
                <c:pt idx="3409">
                  <c:v>44952</c:v>
                </c:pt>
                <c:pt idx="3410">
                  <c:v>44953</c:v>
                </c:pt>
                <c:pt idx="3411">
                  <c:v>44956</c:v>
                </c:pt>
                <c:pt idx="3412">
                  <c:v>44957</c:v>
                </c:pt>
                <c:pt idx="3413">
                  <c:v>44958</c:v>
                </c:pt>
                <c:pt idx="3414">
                  <c:v>44959</c:v>
                </c:pt>
                <c:pt idx="3415">
                  <c:v>44960</c:v>
                </c:pt>
                <c:pt idx="3416">
                  <c:v>44963</c:v>
                </c:pt>
                <c:pt idx="3417">
                  <c:v>44964</c:v>
                </c:pt>
                <c:pt idx="3418">
                  <c:v>44965</c:v>
                </c:pt>
                <c:pt idx="3419">
                  <c:v>44966</c:v>
                </c:pt>
                <c:pt idx="3420">
                  <c:v>44967</c:v>
                </c:pt>
                <c:pt idx="3421">
                  <c:v>44970</c:v>
                </c:pt>
                <c:pt idx="3422">
                  <c:v>44971</c:v>
                </c:pt>
                <c:pt idx="3423">
                  <c:v>44972</c:v>
                </c:pt>
                <c:pt idx="3424">
                  <c:v>44973</c:v>
                </c:pt>
                <c:pt idx="3425">
                  <c:v>44974</c:v>
                </c:pt>
                <c:pt idx="3426">
                  <c:v>44977</c:v>
                </c:pt>
                <c:pt idx="3427">
                  <c:v>44978</c:v>
                </c:pt>
                <c:pt idx="3428">
                  <c:v>44979</c:v>
                </c:pt>
                <c:pt idx="3429">
                  <c:v>44980</c:v>
                </c:pt>
                <c:pt idx="3430">
                  <c:v>44981</c:v>
                </c:pt>
                <c:pt idx="3431">
                  <c:v>44984</c:v>
                </c:pt>
                <c:pt idx="3432">
                  <c:v>44985</c:v>
                </c:pt>
                <c:pt idx="3433">
                  <c:v>44986</c:v>
                </c:pt>
                <c:pt idx="3434">
                  <c:v>44987</c:v>
                </c:pt>
                <c:pt idx="3435">
                  <c:v>44988</c:v>
                </c:pt>
                <c:pt idx="3436">
                  <c:v>44991</c:v>
                </c:pt>
                <c:pt idx="3437">
                  <c:v>44992</c:v>
                </c:pt>
                <c:pt idx="3438">
                  <c:v>44993</c:v>
                </c:pt>
                <c:pt idx="3439">
                  <c:v>44994</c:v>
                </c:pt>
                <c:pt idx="3440">
                  <c:v>44995</c:v>
                </c:pt>
                <c:pt idx="3441">
                  <c:v>44998</c:v>
                </c:pt>
                <c:pt idx="3442">
                  <c:v>44999</c:v>
                </c:pt>
                <c:pt idx="3443">
                  <c:v>45000</c:v>
                </c:pt>
                <c:pt idx="3444">
                  <c:v>45001</c:v>
                </c:pt>
                <c:pt idx="3445">
                  <c:v>45002</c:v>
                </c:pt>
                <c:pt idx="3446">
                  <c:v>45005</c:v>
                </c:pt>
                <c:pt idx="3447">
                  <c:v>45006</c:v>
                </c:pt>
                <c:pt idx="3448">
                  <c:v>45007</c:v>
                </c:pt>
                <c:pt idx="3449">
                  <c:v>45008</c:v>
                </c:pt>
                <c:pt idx="3450">
                  <c:v>45009</c:v>
                </c:pt>
                <c:pt idx="3451">
                  <c:v>45012</c:v>
                </c:pt>
                <c:pt idx="3452">
                  <c:v>45013</c:v>
                </c:pt>
                <c:pt idx="3453">
                  <c:v>45014</c:v>
                </c:pt>
                <c:pt idx="3454">
                  <c:v>45015</c:v>
                </c:pt>
                <c:pt idx="3455">
                  <c:v>45016</c:v>
                </c:pt>
                <c:pt idx="3456">
                  <c:v>45019</c:v>
                </c:pt>
                <c:pt idx="3457">
                  <c:v>45020</c:v>
                </c:pt>
                <c:pt idx="3458">
                  <c:v>45021</c:v>
                </c:pt>
                <c:pt idx="3459">
                  <c:v>45022</c:v>
                </c:pt>
                <c:pt idx="3460">
                  <c:v>45023</c:v>
                </c:pt>
                <c:pt idx="3461">
                  <c:v>45026</c:v>
                </c:pt>
                <c:pt idx="3462">
                  <c:v>45027</c:v>
                </c:pt>
                <c:pt idx="3463">
                  <c:v>45028</c:v>
                </c:pt>
                <c:pt idx="3464">
                  <c:v>45029</c:v>
                </c:pt>
                <c:pt idx="3465">
                  <c:v>45030</c:v>
                </c:pt>
                <c:pt idx="3466">
                  <c:v>45033</c:v>
                </c:pt>
                <c:pt idx="3467">
                  <c:v>45034</c:v>
                </c:pt>
                <c:pt idx="3468">
                  <c:v>45035</c:v>
                </c:pt>
                <c:pt idx="3469">
                  <c:v>45036</c:v>
                </c:pt>
                <c:pt idx="3470">
                  <c:v>45037</c:v>
                </c:pt>
                <c:pt idx="3471">
                  <c:v>45040</c:v>
                </c:pt>
                <c:pt idx="3472">
                  <c:v>45041</c:v>
                </c:pt>
                <c:pt idx="3473">
                  <c:v>45042</c:v>
                </c:pt>
                <c:pt idx="3474">
                  <c:v>45043</c:v>
                </c:pt>
                <c:pt idx="3475">
                  <c:v>45044</c:v>
                </c:pt>
                <c:pt idx="3476">
                  <c:v>45047</c:v>
                </c:pt>
                <c:pt idx="3477">
                  <c:v>45048</c:v>
                </c:pt>
                <c:pt idx="3478">
                  <c:v>45049</c:v>
                </c:pt>
                <c:pt idx="3479">
                  <c:v>45050</c:v>
                </c:pt>
                <c:pt idx="3480">
                  <c:v>45051</c:v>
                </c:pt>
                <c:pt idx="3481">
                  <c:v>45054</c:v>
                </c:pt>
                <c:pt idx="3482">
                  <c:v>45055</c:v>
                </c:pt>
                <c:pt idx="3483">
                  <c:v>45056</c:v>
                </c:pt>
                <c:pt idx="3484">
                  <c:v>45057</c:v>
                </c:pt>
                <c:pt idx="3485">
                  <c:v>45058</c:v>
                </c:pt>
                <c:pt idx="3486">
                  <c:v>45061</c:v>
                </c:pt>
                <c:pt idx="3487">
                  <c:v>45062</c:v>
                </c:pt>
                <c:pt idx="3488">
                  <c:v>45063</c:v>
                </c:pt>
                <c:pt idx="3489">
                  <c:v>45064</c:v>
                </c:pt>
                <c:pt idx="3490">
                  <c:v>45065</c:v>
                </c:pt>
                <c:pt idx="3491">
                  <c:v>45068</c:v>
                </c:pt>
                <c:pt idx="3492">
                  <c:v>45069</c:v>
                </c:pt>
                <c:pt idx="3493">
                  <c:v>45070</c:v>
                </c:pt>
                <c:pt idx="3494">
                  <c:v>45071</c:v>
                </c:pt>
                <c:pt idx="3495">
                  <c:v>45072</c:v>
                </c:pt>
                <c:pt idx="3496">
                  <c:v>45075</c:v>
                </c:pt>
                <c:pt idx="3497">
                  <c:v>45076</c:v>
                </c:pt>
                <c:pt idx="3498">
                  <c:v>45077</c:v>
                </c:pt>
                <c:pt idx="3499">
                  <c:v>45078</c:v>
                </c:pt>
                <c:pt idx="3500">
                  <c:v>45079</c:v>
                </c:pt>
                <c:pt idx="3501">
                  <c:v>45082</c:v>
                </c:pt>
                <c:pt idx="3502">
                  <c:v>45083</c:v>
                </c:pt>
                <c:pt idx="3503">
                  <c:v>45084</c:v>
                </c:pt>
                <c:pt idx="3504">
                  <c:v>45085</c:v>
                </c:pt>
                <c:pt idx="3505">
                  <c:v>45086</c:v>
                </c:pt>
                <c:pt idx="3506">
                  <c:v>45089</c:v>
                </c:pt>
                <c:pt idx="3507">
                  <c:v>45090</c:v>
                </c:pt>
                <c:pt idx="3508">
                  <c:v>45091</c:v>
                </c:pt>
                <c:pt idx="3509">
                  <c:v>45092</c:v>
                </c:pt>
                <c:pt idx="3510">
                  <c:v>45093</c:v>
                </c:pt>
                <c:pt idx="3511">
                  <c:v>45096</c:v>
                </c:pt>
                <c:pt idx="3512">
                  <c:v>45097</c:v>
                </c:pt>
                <c:pt idx="3513">
                  <c:v>45098</c:v>
                </c:pt>
                <c:pt idx="3514">
                  <c:v>45099</c:v>
                </c:pt>
                <c:pt idx="3515">
                  <c:v>45100</c:v>
                </c:pt>
                <c:pt idx="3516">
                  <c:v>45103</c:v>
                </c:pt>
                <c:pt idx="3517">
                  <c:v>45104</c:v>
                </c:pt>
                <c:pt idx="3518">
                  <c:v>45105</c:v>
                </c:pt>
                <c:pt idx="3519">
                  <c:v>45106</c:v>
                </c:pt>
                <c:pt idx="3520">
                  <c:v>45107</c:v>
                </c:pt>
                <c:pt idx="3521">
                  <c:v>45110</c:v>
                </c:pt>
                <c:pt idx="3522">
                  <c:v>45111</c:v>
                </c:pt>
                <c:pt idx="3523">
                  <c:v>45112</c:v>
                </c:pt>
                <c:pt idx="3524">
                  <c:v>45113</c:v>
                </c:pt>
                <c:pt idx="3525">
                  <c:v>45114</c:v>
                </c:pt>
                <c:pt idx="3526">
                  <c:v>45117</c:v>
                </c:pt>
                <c:pt idx="3527">
                  <c:v>45118</c:v>
                </c:pt>
                <c:pt idx="3528">
                  <c:v>45119</c:v>
                </c:pt>
                <c:pt idx="3529">
                  <c:v>45120</c:v>
                </c:pt>
                <c:pt idx="3530">
                  <c:v>45121</c:v>
                </c:pt>
                <c:pt idx="3531">
                  <c:v>45124</c:v>
                </c:pt>
                <c:pt idx="3532">
                  <c:v>45125</c:v>
                </c:pt>
                <c:pt idx="3533">
                  <c:v>45126</c:v>
                </c:pt>
                <c:pt idx="3534">
                  <c:v>45127</c:v>
                </c:pt>
                <c:pt idx="3535">
                  <c:v>45128</c:v>
                </c:pt>
                <c:pt idx="3536">
                  <c:v>45131</c:v>
                </c:pt>
                <c:pt idx="3537">
                  <c:v>45132</c:v>
                </c:pt>
                <c:pt idx="3538">
                  <c:v>45133</c:v>
                </c:pt>
                <c:pt idx="3539">
                  <c:v>45134</c:v>
                </c:pt>
                <c:pt idx="3540">
                  <c:v>45135</c:v>
                </c:pt>
                <c:pt idx="3541">
                  <c:v>45138</c:v>
                </c:pt>
                <c:pt idx="3542">
                  <c:v>45139</c:v>
                </c:pt>
                <c:pt idx="3543">
                  <c:v>45140</c:v>
                </c:pt>
                <c:pt idx="3544">
                  <c:v>45141</c:v>
                </c:pt>
                <c:pt idx="3545">
                  <c:v>45142</c:v>
                </c:pt>
                <c:pt idx="3546">
                  <c:v>45145</c:v>
                </c:pt>
                <c:pt idx="3547">
                  <c:v>45146</c:v>
                </c:pt>
                <c:pt idx="3548">
                  <c:v>45147</c:v>
                </c:pt>
                <c:pt idx="3549">
                  <c:v>45148</c:v>
                </c:pt>
                <c:pt idx="3550">
                  <c:v>45149</c:v>
                </c:pt>
                <c:pt idx="3551">
                  <c:v>45152</c:v>
                </c:pt>
                <c:pt idx="3552">
                  <c:v>45153</c:v>
                </c:pt>
                <c:pt idx="3553">
                  <c:v>45154</c:v>
                </c:pt>
                <c:pt idx="3554">
                  <c:v>45155</c:v>
                </c:pt>
                <c:pt idx="3555">
                  <c:v>45156</c:v>
                </c:pt>
                <c:pt idx="3556">
                  <c:v>45159</c:v>
                </c:pt>
                <c:pt idx="3557">
                  <c:v>45160</c:v>
                </c:pt>
                <c:pt idx="3558">
                  <c:v>45161</c:v>
                </c:pt>
                <c:pt idx="3559">
                  <c:v>45162</c:v>
                </c:pt>
                <c:pt idx="3560">
                  <c:v>45163</c:v>
                </c:pt>
                <c:pt idx="3561">
                  <c:v>45166</c:v>
                </c:pt>
                <c:pt idx="3562">
                  <c:v>45167</c:v>
                </c:pt>
                <c:pt idx="3563">
                  <c:v>45168</c:v>
                </c:pt>
                <c:pt idx="3564">
                  <c:v>45169</c:v>
                </c:pt>
                <c:pt idx="3565">
                  <c:v>45170</c:v>
                </c:pt>
                <c:pt idx="3566">
                  <c:v>45173</c:v>
                </c:pt>
                <c:pt idx="3567">
                  <c:v>45174</c:v>
                </c:pt>
                <c:pt idx="3568">
                  <c:v>45175</c:v>
                </c:pt>
                <c:pt idx="3569">
                  <c:v>45176</c:v>
                </c:pt>
                <c:pt idx="3570">
                  <c:v>45177</c:v>
                </c:pt>
                <c:pt idx="3571">
                  <c:v>45180</c:v>
                </c:pt>
                <c:pt idx="3572">
                  <c:v>45181</c:v>
                </c:pt>
                <c:pt idx="3573">
                  <c:v>45182</c:v>
                </c:pt>
                <c:pt idx="3574">
                  <c:v>45183</c:v>
                </c:pt>
                <c:pt idx="3575">
                  <c:v>45184</c:v>
                </c:pt>
                <c:pt idx="3576">
                  <c:v>45187</c:v>
                </c:pt>
                <c:pt idx="3577">
                  <c:v>45188</c:v>
                </c:pt>
                <c:pt idx="3578">
                  <c:v>45189</c:v>
                </c:pt>
                <c:pt idx="3579">
                  <c:v>45190</c:v>
                </c:pt>
                <c:pt idx="3580">
                  <c:v>45191</c:v>
                </c:pt>
                <c:pt idx="3581">
                  <c:v>45194</c:v>
                </c:pt>
                <c:pt idx="3582">
                  <c:v>45195</c:v>
                </c:pt>
                <c:pt idx="3583">
                  <c:v>45196</c:v>
                </c:pt>
                <c:pt idx="3584">
                  <c:v>45197</c:v>
                </c:pt>
                <c:pt idx="3585">
                  <c:v>45198</c:v>
                </c:pt>
                <c:pt idx="3586">
                  <c:v>45201</c:v>
                </c:pt>
                <c:pt idx="3587">
                  <c:v>45202</c:v>
                </c:pt>
                <c:pt idx="3588">
                  <c:v>45203</c:v>
                </c:pt>
                <c:pt idx="3589">
                  <c:v>45204</c:v>
                </c:pt>
                <c:pt idx="3590">
                  <c:v>45205</c:v>
                </c:pt>
                <c:pt idx="3591">
                  <c:v>45208</c:v>
                </c:pt>
                <c:pt idx="3592">
                  <c:v>45209</c:v>
                </c:pt>
                <c:pt idx="3593">
                  <c:v>45210</c:v>
                </c:pt>
                <c:pt idx="3594">
                  <c:v>45211</c:v>
                </c:pt>
                <c:pt idx="3595">
                  <c:v>45212</c:v>
                </c:pt>
                <c:pt idx="3596">
                  <c:v>45215</c:v>
                </c:pt>
                <c:pt idx="3597">
                  <c:v>45216</c:v>
                </c:pt>
                <c:pt idx="3598">
                  <c:v>45217</c:v>
                </c:pt>
                <c:pt idx="3599">
                  <c:v>45218</c:v>
                </c:pt>
                <c:pt idx="3600">
                  <c:v>45219</c:v>
                </c:pt>
                <c:pt idx="3601">
                  <c:v>45222</c:v>
                </c:pt>
                <c:pt idx="3602">
                  <c:v>45223</c:v>
                </c:pt>
                <c:pt idx="3603">
                  <c:v>45224</c:v>
                </c:pt>
                <c:pt idx="3604">
                  <c:v>45225</c:v>
                </c:pt>
                <c:pt idx="3605">
                  <c:v>45226</c:v>
                </c:pt>
                <c:pt idx="3606">
                  <c:v>45229</c:v>
                </c:pt>
                <c:pt idx="3607">
                  <c:v>45230</c:v>
                </c:pt>
                <c:pt idx="3608">
                  <c:v>45231</c:v>
                </c:pt>
                <c:pt idx="3609">
                  <c:v>45232</c:v>
                </c:pt>
                <c:pt idx="3610">
                  <c:v>45233</c:v>
                </c:pt>
                <c:pt idx="3611">
                  <c:v>45236</c:v>
                </c:pt>
                <c:pt idx="3612">
                  <c:v>45237</c:v>
                </c:pt>
                <c:pt idx="3613">
                  <c:v>45238</c:v>
                </c:pt>
                <c:pt idx="3614">
                  <c:v>45239</c:v>
                </c:pt>
                <c:pt idx="3615">
                  <c:v>45240</c:v>
                </c:pt>
                <c:pt idx="3616">
                  <c:v>45243</c:v>
                </c:pt>
                <c:pt idx="3617">
                  <c:v>45244</c:v>
                </c:pt>
                <c:pt idx="3618">
                  <c:v>45245</c:v>
                </c:pt>
                <c:pt idx="3619">
                  <c:v>45246</c:v>
                </c:pt>
                <c:pt idx="3620">
                  <c:v>45247</c:v>
                </c:pt>
                <c:pt idx="3621">
                  <c:v>45250</c:v>
                </c:pt>
                <c:pt idx="3622">
                  <c:v>45251</c:v>
                </c:pt>
                <c:pt idx="3623">
                  <c:v>45252</c:v>
                </c:pt>
                <c:pt idx="3624">
                  <c:v>45253</c:v>
                </c:pt>
                <c:pt idx="3625">
                  <c:v>45254</c:v>
                </c:pt>
                <c:pt idx="3626">
                  <c:v>45257</c:v>
                </c:pt>
                <c:pt idx="3627">
                  <c:v>45258</c:v>
                </c:pt>
                <c:pt idx="3628">
                  <c:v>45259</c:v>
                </c:pt>
                <c:pt idx="3629">
                  <c:v>45260</c:v>
                </c:pt>
                <c:pt idx="3630">
                  <c:v>45261</c:v>
                </c:pt>
                <c:pt idx="3631">
                  <c:v>45264</c:v>
                </c:pt>
                <c:pt idx="3632">
                  <c:v>45265</c:v>
                </c:pt>
                <c:pt idx="3633">
                  <c:v>45266</c:v>
                </c:pt>
                <c:pt idx="3634">
                  <c:v>45267</c:v>
                </c:pt>
                <c:pt idx="3635">
                  <c:v>45268</c:v>
                </c:pt>
                <c:pt idx="3636">
                  <c:v>45271</c:v>
                </c:pt>
                <c:pt idx="3637">
                  <c:v>45272</c:v>
                </c:pt>
                <c:pt idx="3638">
                  <c:v>45273</c:v>
                </c:pt>
                <c:pt idx="3639">
                  <c:v>45274</c:v>
                </c:pt>
                <c:pt idx="3640">
                  <c:v>45275</c:v>
                </c:pt>
                <c:pt idx="3641">
                  <c:v>45278</c:v>
                </c:pt>
                <c:pt idx="3642">
                  <c:v>45279</c:v>
                </c:pt>
                <c:pt idx="3643">
                  <c:v>45280</c:v>
                </c:pt>
                <c:pt idx="3644">
                  <c:v>45281</c:v>
                </c:pt>
                <c:pt idx="3645">
                  <c:v>45282</c:v>
                </c:pt>
                <c:pt idx="3646">
                  <c:v>45285</c:v>
                </c:pt>
                <c:pt idx="3647">
                  <c:v>45286</c:v>
                </c:pt>
                <c:pt idx="3648">
                  <c:v>45287</c:v>
                </c:pt>
                <c:pt idx="3649">
                  <c:v>45288</c:v>
                </c:pt>
                <c:pt idx="3650">
                  <c:v>45289</c:v>
                </c:pt>
                <c:pt idx="3651">
                  <c:v>45292</c:v>
                </c:pt>
                <c:pt idx="3652">
                  <c:v>45293</c:v>
                </c:pt>
                <c:pt idx="3653">
                  <c:v>45294</c:v>
                </c:pt>
                <c:pt idx="3654">
                  <c:v>45295</c:v>
                </c:pt>
                <c:pt idx="3655">
                  <c:v>45296</c:v>
                </c:pt>
                <c:pt idx="3656">
                  <c:v>45299</c:v>
                </c:pt>
                <c:pt idx="3657">
                  <c:v>45300</c:v>
                </c:pt>
                <c:pt idx="3658">
                  <c:v>45301</c:v>
                </c:pt>
                <c:pt idx="3659">
                  <c:v>45302</c:v>
                </c:pt>
                <c:pt idx="3660">
                  <c:v>45303</c:v>
                </c:pt>
                <c:pt idx="3661">
                  <c:v>45306</c:v>
                </c:pt>
                <c:pt idx="3662">
                  <c:v>45307</c:v>
                </c:pt>
                <c:pt idx="3663">
                  <c:v>45308</c:v>
                </c:pt>
                <c:pt idx="3664">
                  <c:v>45309</c:v>
                </c:pt>
                <c:pt idx="3665">
                  <c:v>45310</c:v>
                </c:pt>
                <c:pt idx="3666">
                  <c:v>45313</c:v>
                </c:pt>
                <c:pt idx="3667">
                  <c:v>45314</c:v>
                </c:pt>
                <c:pt idx="3668">
                  <c:v>45315</c:v>
                </c:pt>
                <c:pt idx="3669">
                  <c:v>45316</c:v>
                </c:pt>
                <c:pt idx="3670">
                  <c:v>45317</c:v>
                </c:pt>
                <c:pt idx="3671">
                  <c:v>45320</c:v>
                </c:pt>
                <c:pt idx="3672">
                  <c:v>45321</c:v>
                </c:pt>
                <c:pt idx="3673">
                  <c:v>45322</c:v>
                </c:pt>
                <c:pt idx="3674">
                  <c:v>45323</c:v>
                </c:pt>
                <c:pt idx="3675">
                  <c:v>45324</c:v>
                </c:pt>
                <c:pt idx="3676">
                  <c:v>45327</c:v>
                </c:pt>
                <c:pt idx="3677">
                  <c:v>45328</c:v>
                </c:pt>
                <c:pt idx="3678">
                  <c:v>45329</c:v>
                </c:pt>
                <c:pt idx="3679">
                  <c:v>45330</c:v>
                </c:pt>
                <c:pt idx="3680">
                  <c:v>45331</c:v>
                </c:pt>
                <c:pt idx="3681">
                  <c:v>45334</c:v>
                </c:pt>
                <c:pt idx="3682">
                  <c:v>45335</c:v>
                </c:pt>
                <c:pt idx="3683">
                  <c:v>45336</c:v>
                </c:pt>
                <c:pt idx="3684">
                  <c:v>45337</c:v>
                </c:pt>
                <c:pt idx="3685">
                  <c:v>45338</c:v>
                </c:pt>
                <c:pt idx="3686">
                  <c:v>45341</c:v>
                </c:pt>
                <c:pt idx="3687">
                  <c:v>45342</c:v>
                </c:pt>
                <c:pt idx="3688">
                  <c:v>45343</c:v>
                </c:pt>
                <c:pt idx="3689">
                  <c:v>45344</c:v>
                </c:pt>
                <c:pt idx="3690">
                  <c:v>45345</c:v>
                </c:pt>
                <c:pt idx="3691">
                  <c:v>45348</c:v>
                </c:pt>
                <c:pt idx="3692">
                  <c:v>45349</c:v>
                </c:pt>
                <c:pt idx="3693">
                  <c:v>45350</c:v>
                </c:pt>
                <c:pt idx="3694">
                  <c:v>45351</c:v>
                </c:pt>
                <c:pt idx="3695">
                  <c:v>45352</c:v>
                </c:pt>
                <c:pt idx="3696">
                  <c:v>45355</c:v>
                </c:pt>
                <c:pt idx="3697">
                  <c:v>45356</c:v>
                </c:pt>
                <c:pt idx="3698">
                  <c:v>45357</c:v>
                </c:pt>
                <c:pt idx="3699">
                  <c:v>45358</c:v>
                </c:pt>
                <c:pt idx="3700">
                  <c:v>45359</c:v>
                </c:pt>
                <c:pt idx="3701">
                  <c:v>45362</c:v>
                </c:pt>
                <c:pt idx="3702">
                  <c:v>45363</c:v>
                </c:pt>
                <c:pt idx="3703">
                  <c:v>45364</c:v>
                </c:pt>
                <c:pt idx="3704">
                  <c:v>45365</c:v>
                </c:pt>
                <c:pt idx="3705">
                  <c:v>45366</c:v>
                </c:pt>
                <c:pt idx="3706">
                  <c:v>45369</c:v>
                </c:pt>
                <c:pt idx="3707">
                  <c:v>45370</c:v>
                </c:pt>
                <c:pt idx="3708">
                  <c:v>45371</c:v>
                </c:pt>
                <c:pt idx="3709">
                  <c:v>45372</c:v>
                </c:pt>
                <c:pt idx="3710">
                  <c:v>45373</c:v>
                </c:pt>
                <c:pt idx="3711">
                  <c:v>45376</c:v>
                </c:pt>
                <c:pt idx="3712">
                  <c:v>45377</c:v>
                </c:pt>
                <c:pt idx="3713">
                  <c:v>45378</c:v>
                </c:pt>
                <c:pt idx="3714">
                  <c:v>45379</c:v>
                </c:pt>
                <c:pt idx="3715">
                  <c:v>45380</c:v>
                </c:pt>
                <c:pt idx="3716">
                  <c:v>45383</c:v>
                </c:pt>
                <c:pt idx="3717">
                  <c:v>45384</c:v>
                </c:pt>
                <c:pt idx="3718">
                  <c:v>45385</c:v>
                </c:pt>
                <c:pt idx="3719">
                  <c:v>45386</c:v>
                </c:pt>
                <c:pt idx="3720">
                  <c:v>45387</c:v>
                </c:pt>
                <c:pt idx="3721">
                  <c:v>45390</c:v>
                </c:pt>
                <c:pt idx="3722">
                  <c:v>45391</c:v>
                </c:pt>
                <c:pt idx="3723">
                  <c:v>45392</c:v>
                </c:pt>
                <c:pt idx="3724">
                  <c:v>45393</c:v>
                </c:pt>
                <c:pt idx="3725">
                  <c:v>45394</c:v>
                </c:pt>
                <c:pt idx="3726">
                  <c:v>45397</c:v>
                </c:pt>
                <c:pt idx="3727">
                  <c:v>45398</c:v>
                </c:pt>
                <c:pt idx="3728">
                  <c:v>45399</c:v>
                </c:pt>
                <c:pt idx="3729">
                  <c:v>45400</c:v>
                </c:pt>
                <c:pt idx="3730">
                  <c:v>45401</c:v>
                </c:pt>
                <c:pt idx="3731">
                  <c:v>45404</c:v>
                </c:pt>
                <c:pt idx="3732">
                  <c:v>45405</c:v>
                </c:pt>
                <c:pt idx="3733">
                  <c:v>45406</c:v>
                </c:pt>
                <c:pt idx="3734">
                  <c:v>45407</c:v>
                </c:pt>
                <c:pt idx="3735">
                  <c:v>45408</c:v>
                </c:pt>
                <c:pt idx="3736">
                  <c:v>45411</c:v>
                </c:pt>
                <c:pt idx="3737">
                  <c:v>45412</c:v>
                </c:pt>
                <c:pt idx="3738">
                  <c:v>45413</c:v>
                </c:pt>
                <c:pt idx="3739">
                  <c:v>45414</c:v>
                </c:pt>
                <c:pt idx="3740">
                  <c:v>45415</c:v>
                </c:pt>
                <c:pt idx="3741">
                  <c:v>45418</c:v>
                </c:pt>
                <c:pt idx="3742">
                  <c:v>45419</c:v>
                </c:pt>
                <c:pt idx="3743">
                  <c:v>45420</c:v>
                </c:pt>
                <c:pt idx="3744">
                  <c:v>45421</c:v>
                </c:pt>
                <c:pt idx="3745">
                  <c:v>45422</c:v>
                </c:pt>
                <c:pt idx="3746">
                  <c:v>45425</c:v>
                </c:pt>
                <c:pt idx="3747">
                  <c:v>45426</c:v>
                </c:pt>
                <c:pt idx="3748">
                  <c:v>45427</c:v>
                </c:pt>
                <c:pt idx="3749">
                  <c:v>45428</c:v>
                </c:pt>
                <c:pt idx="3750">
                  <c:v>45429</c:v>
                </c:pt>
                <c:pt idx="3751">
                  <c:v>45432</c:v>
                </c:pt>
                <c:pt idx="3752">
                  <c:v>45433</c:v>
                </c:pt>
                <c:pt idx="3753">
                  <c:v>45434</c:v>
                </c:pt>
                <c:pt idx="3754">
                  <c:v>45435</c:v>
                </c:pt>
                <c:pt idx="3755">
                  <c:v>45436</c:v>
                </c:pt>
                <c:pt idx="3756">
                  <c:v>45439</c:v>
                </c:pt>
                <c:pt idx="3757">
                  <c:v>45440</c:v>
                </c:pt>
                <c:pt idx="3758">
                  <c:v>45441</c:v>
                </c:pt>
                <c:pt idx="3759">
                  <c:v>45442</c:v>
                </c:pt>
                <c:pt idx="3760">
                  <c:v>45443</c:v>
                </c:pt>
                <c:pt idx="3761">
                  <c:v>45446</c:v>
                </c:pt>
                <c:pt idx="3762">
                  <c:v>45447</c:v>
                </c:pt>
                <c:pt idx="3763">
                  <c:v>45448</c:v>
                </c:pt>
                <c:pt idx="3764">
                  <c:v>45449</c:v>
                </c:pt>
                <c:pt idx="3765">
                  <c:v>45450</c:v>
                </c:pt>
                <c:pt idx="3766">
                  <c:v>45453</c:v>
                </c:pt>
                <c:pt idx="3767">
                  <c:v>45454</c:v>
                </c:pt>
                <c:pt idx="3768">
                  <c:v>45455</c:v>
                </c:pt>
                <c:pt idx="3769">
                  <c:v>45456</c:v>
                </c:pt>
                <c:pt idx="3770">
                  <c:v>45457</c:v>
                </c:pt>
                <c:pt idx="3771">
                  <c:v>45460</c:v>
                </c:pt>
                <c:pt idx="3772">
                  <c:v>45461</c:v>
                </c:pt>
                <c:pt idx="3773">
                  <c:v>45462</c:v>
                </c:pt>
                <c:pt idx="3774">
                  <c:v>45463</c:v>
                </c:pt>
                <c:pt idx="3775">
                  <c:v>45464</c:v>
                </c:pt>
                <c:pt idx="3776">
                  <c:v>45467</c:v>
                </c:pt>
                <c:pt idx="3777">
                  <c:v>45468</c:v>
                </c:pt>
                <c:pt idx="3778">
                  <c:v>45469</c:v>
                </c:pt>
                <c:pt idx="3779">
                  <c:v>45470</c:v>
                </c:pt>
                <c:pt idx="3780">
                  <c:v>45471</c:v>
                </c:pt>
                <c:pt idx="3781">
                  <c:v>45474</c:v>
                </c:pt>
                <c:pt idx="3782">
                  <c:v>45475</c:v>
                </c:pt>
                <c:pt idx="3783">
                  <c:v>45476</c:v>
                </c:pt>
                <c:pt idx="3784">
                  <c:v>45477</c:v>
                </c:pt>
                <c:pt idx="3785">
                  <c:v>45478</c:v>
                </c:pt>
                <c:pt idx="3786">
                  <c:v>45481</c:v>
                </c:pt>
                <c:pt idx="3787">
                  <c:v>45482</c:v>
                </c:pt>
                <c:pt idx="3788">
                  <c:v>45483</c:v>
                </c:pt>
                <c:pt idx="3789">
                  <c:v>45484</c:v>
                </c:pt>
                <c:pt idx="3790">
                  <c:v>45485</c:v>
                </c:pt>
                <c:pt idx="3791">
                  <c:v>45488</c:v>
                </c:pt>
                <c:pt idx="3792">
                  <c:v>45489</c:v>
                </c:pt>
                <c:pt idx="3793">
                  <c:v>45490</c:v>
                </c:pt>
                <c:pt idx="3794">
                  <c:v>45491</c:v>
                </c:pt>
                <c:pt idx="3795">
                  <c:v>45492</c:v>
                </c:pt>
                <c:pt idx="3796">
                  <c:v>45495</c:v>
                </c:pt>
                <c:pt idx="3797">
                  <c:v>45496</c:v>
                </c:pt>
                <c:pt idx="3798">
                  <c:v>45497</c:v>
                </c:pt>
                <c:pt idx="3799">
                  <c:v>45498</c:v>
                </c:pt>
                <c:pt idx="3800">
                  <c:v>45499</c:v>
                </c:pt>
                <c:pt idx="3801">
                  <c:v>45502</c:v>
                </c:pt>
                <c:pt idx="3802">
                  <c:v>45503</c:v>
                </c:pt>
                <c:pt idx="3803">
                  <c:v>45504</c:v>
                </c:pt>
                <c:pt idx="3804">
                  <c:v>45505</c:v>
                </c:pt>
                <c:pt idx="3805">
                  <c:v>45506</c:v>
                </c:pt>
                <c:pt idx="3806">
                  <c:v>45509</c:v>
                </c:pt>
                <c:pt idx="3807">
                  <c:v>45510</c:v>
                </c:pt>
                <c:pt idx="3808">
                  <c:v>45511</c:v>
                </c:pt>
                <c:pt idx="3809">
                  <c:v>45512</c:v>
                </c:pt>
                <c:pt idx="3810">
                  <c:v>45513</c:v>
                </c:pt>
                <c:pt idx="3811">
                  <c:v>45516</c:v>
                </c:pt>
                <c:pt idx="3812">
                  <c:v>45517</c:v>
                </c:pt>
                <c:pt idx="3813">
                  <c:v>45518</c:v>
                </c:pt>
                <c:pt idx="3814">
                  <c:v>45519</c:v>
                </c:pt>
                <c:pt idx="3815">
                  <c:v>45520</c:v>
                </c:pt>
                <c:pt idx="3816">
                  <c:v>45523</c:v>
                </c:pt>
                <c:pt idx="3817">
                  <c:v>45524</c:v>
                </c:pt>
                <c:pt idx="3818">
                  <c:v>45525</c:v>
                </c:pt>
                <c:pt idx="3819">
                  <c:v>45526</c:v>
                </c:pt>
                <c:pt idx="3820">
                  <c:v>45527</c:v>
                </c:pt>
                <c:pt idx="3821">
                  <c:v>45530</c:v>
                </c:pt>
                <c:pt idx="3822">
                  <c:v>45531</c:v>
                </c:pt>
                <c:pt idx="3823">
                  <c:v>45532</c:v>
                </c:pt>
                <c:pt idx="3824">
                  <c:v>45533</c:v>
                </c:pt>
                <c:pt idx="3825">
                  <c:v>45534</c:v>
                </c:pt>
                <c:pt idx="3826">
                  <c:v>45537</c:v>
                </c:pt>
                <c:pt idx="3827">
                  <c:v>45538</c:v>
                </c:pt>
                <c:pt idx="3828">
                  <c:v>45539</c:v>
                </c:pt>
                <c:pt idx="3829">
                  <c:v>45540</c:v>
                </c:pt>
                <c:pt idx="3830">
                  <c:v>45541</c:v>
                </c:pt>
                <c:pt idx="3831">
                  <c:v>45544</c:v>
                </c:pt>
                <c:pt idx="3832">
                  <c:v>45545</c:v>
                </c:pt>
                <c:pt idx="3833">
                  <c:v>45546</c:v>
                </c:pt>
                <c:pt idx="3834">
                  <c:v>45547</c:v>
                </c:pt>
                <c:pt idx="3835">
                  <c:v>45548</c:v>
                </c:pt>
                <c:pt idx="3836">
                  <c:v>45551</c:v>
                </c:pt>
                <c:pt idx="3837">
                  <c:v>45552</c:v>
                </c:pt>
                <c:pt idx="3838">
                  <c:v>45553</c:v>
                </c:pt>
                <c:pt idx="3839">
                  <c:v>45554</c:v>
                </c:pt>
                <c:pt idx="3840">
                  <c:v>45555</c:v>
                </c:pt>
                <c:pt idx="3841">
                  <c:v>45558</c:v>
                </c:pt>
                <c:pt idx="3842">
                  <c:v>45559</c:v>
                </c:pt>
                <c:pt idx="3843">
                  <c:v>45560</c:v>
                </c:pt>
                <c:pt idx="3844">
                  <c:v>45561</c:v>
                </c:pt>
                <c:pt idx="3845">
                  <c:v>45562</c:v>
                </c:pt>
                <c:pt idx="3846">
                  <c:v>45565</c:v>
                </c:pt>
                <c:pt idx="3847">
                  <c:v>45566</c:v>
                </c:pt>
              </c:numCache>
            </c:numRef>
          </c:cat>
          <c:val>
            <c:numRef>
              <c:f>'[2022 Outlook Data.xlsx]BBData'!$VP$7:$VP$3854</c:f>
              <c:numCache>
                <c:formatCode>General</c:formatCode>
                <c:ptCount val="3848"/>
                <c:pt idx="0">
                  <c:v>4.58</c:v>
                </c:pt>
                <c:pt idx="1">
                  <c:v>4.62</c:v>
                </c:pt>
                <c:pt idx="2">
                  <c:v>4.7100000000000009</c:v>
                </c:pt>
                <c:pt idx="3">
                  <c:v>4.6999999999999993</c:v>
                </c:pt>
                <c:pt idx="4">
                  <c:v>4.71</c:v>
                </c:pt>
                <c:pt idx="5">
                  <c:v>4.6300000000000008</c:v>
                </c:pt>
                <c:pt idx="6">
                  <c:v>4.6500000000000004</c:v>
                </c:pt>
                <c:pt idx="7">
                  <c:v>4.67</c:v>
                </c:pt>
                <c:pt idx="8">
                  <c:v>4.67</c:v>
                </c:pt>
                <c:pt idx="9">
                  <c:v>4.6500000000000004</c:v>
                </c:pt>
                <c:pt idx="10">
                  <c:v>4.75</c:v>
                </c:pt>
                <c:pt idx="11">
                  <c:v>4.75</c:v>
                </c:pt>
                <c:pt idx="12">
                  <c:v>4.7</c:v>
                </c:pt>
                <c:pt idx="13">
                  <c:v>4.7</c:v>
                </c:pt>
                <c:pt idx="14">
                  <c:v>4.62</c:v>
                </c:pt>
                <c:pt idx="15">
                  <c:v>4.6399999999999997</c:v>
                </c:pt>
                <c:pt idx="16">
                  <c:v>4.6500000000000004</c:v>
                </c:pt>
                <c:pt idx="17">
                  <c:v>4.6899999999999995</c:v>
                </c:pt>
                <c:pt idx="18">
                  <c:v>4.6500000000000004</c:v>
                </c:pt>
                <c:pt idx="19">
                  <c:v>4.5999999999999996</c:v>
                </c:pt>
                <c:pt idx="20">
                  <c:v>4.58</c:v>
                </c:pt>
                <c:pt idx="21">
                  <c:v>4.62</c:v>
                </c:pt>
                <c:pt idx="22">
                  <c:v>4.62</c:v>
                </c:pt>
                <c:pt idx="23">
                  <c:v>4.55</c:v>
                </c:pt>
                <c:pt idx="24">
                  <c:v>4.63</c:v>
                </c:pt>
                <c:pt idx="25">
                  <c:v>4.71</c:v>
                </c:pt>
                <c:pt idx="26">
                  <c:v>4.6500000000000004</c:v>
                </c:pt>
                <c:pt idx="27">
                  <c:v>4.6500000000000004</c:v>
                </c:pt>
                <c:pt idx="28">
                  <c:v>4.59</c:v>
                </c:pt>
                <c:pt idx="29">
                  <c:v>4.5600000000000005</c:v>
                </c:pt>
                <c:pt idx="30">
                  <c:v>4.5999999999999996</c:v>
                </c:pt>
                <c:pt idx="31">
                  <c:v>4.58</c:v>
                </c:pt>
                <c:pt idx="32">
                  <c:v>4.55</c:v>
                </c:pt>
                <c:pt idx="33">
                  <c:v>4.58</c:v>
                </c:pt>
                <c:pt idx="34">
                  <c:v>4.5</c:v>
                </c:pt>
                <c:pt idx="35">
                  <c:v>4.4000000000000004</c:v>
                </c:pt>
                <c:pt idx="36">
                  <c:v>4.43</c:v>
                </c:pt>
                <c:pt idx="37">
                  <c:v>4.47</c:v>
                </c:pt>
                <c:pt idx="38">
                  <c:v>4.51</c:v>
                </c:pt>
                <c:pt idx="39">
                  <c:v>4.5500000000000007</c:v>
                </c:pt>
                <c:pt idx="40">
                  <c:v>4.59</c:v>
                </c:pt>
                <c:pt idx="41">
                  <c:v>5.0600000000000005</c:v>
                </c:pt>
                <c:pt idx="42">
                  <c:v>5.0699999999999994</c:v>
                </c:pt>
                <c:pt idx="43">
                  <c:v>5.0599999999999996</c:v>
                </c:pt>
                <c:pt idx="44">
                  <c:v>5.0399999999999991</c:v>
                </c:pt>
                <c:pt idx="45">
                  <c:v>4.9000000000000004</c:v>
                </c:pt>
                <c:pt idx="46">
                  <c:v>4.88</c:v>
                </c:pt>
                <c:pt idx="47">
                  <c:v>4.91</c:v>
                </c:pt>
                <c:pt idx="48">
                  <c:v>4.68</c:v>
                </c:pt>
                <c:pt idx="49">
                  <c:v>4.62</c:v>
                </c:pt>
                <c:pt idx="50">
                  <c:v>4.5600000000000005</c:v>
                </c:pt>
                <c:pt idx="51">
                  <c:v>4.6399999999999997</c:v>
                </c:pt>
                <c:pt idx="52">
                  <c:v>4.6499999999999995</c:v>
                </c:pt>
                <c:pt idx="53">
                  <c:v>4.68</c:v>
                </c:pt>
                <c:pt idx="54">
                  <c:v>4.63</c:v>
                </c:pt>
                <c:pt idx="55">
                  <c:v>4.57</c:v>
                </c:pt>
                <c:pt idx="56">
                  <c:v>4.5699999999999994</c:v>
                </c:pt>
                <c:pt idx="57">
                  <c:v>4.58</c:v>
                </c:pt>
                <c:pt idx="58">
                  <c:v>4.5299999999999994</c:v>
                </c:pt>
                <c:pt idx="59">
                  <c:v>4.47</c:v>
                </c:pt>
                <c:pt idx="60">
                  <c:v>4.4499999999999993</c:v>
                </c:pt>
                <c:pt idx="61">
                  <c:v>4.4599999999999991</c:v>
                </c:pt>
                <c:pt idx="62">
                  <c:v>4.4700000000000006</c:v>
                </c:pt>
                <c:pt idx="63">
                  <c:v>4.49</c:v>
                </c:pt>
                <c:pt idx="64">
                  <c:v>4.49</c:v>
                </c:pt>
                <c:pt idx="65">
                  <c:v>4.42</c:v>
                </c:pt>
                <c:pt idx="66">
                  <c:v>4.42</c:v>
                </c:pt>
                <c:pt idx="67">
                  <c:v>4.42</c:v>
                </c:pt>
                <c:pt idx="68">
                  <c:v>4.46</c:v>
                </c:pt>
                <c:pt idx="69">
                  <c:v>4.55</c:v>
                </c:pt>
                <c:pt idx="70">
                  <c:v>4.4800000000000004</c:v>
                </c:pt>
                <c:pt idx="71">
                  <c:v>4.5199999999999996</c:v>
                </c:pt>
                <c:pt idx="72">
                  <c:v>4.58</c:v>
                </c:pt>
                <c:pt idx="73">
                  <c:v>4.57</c:v>
                </c:pt>
                <c:pt idx="74">
                  <c:v>4.55</c:v>
                </c:pt>
                <c:pt idx="75">
                  <c:v>4.6099999999999994</c:v>
                </c:pt>
                <c:pt idx="76">
                  <c:v>4.6800000000000006</c:v>
                </c:pt>
                <c:pt idx="77">
                  <c:v>4.6100000000000003</c:v>
                </c:pt>
                <c:pt idx="78">
                  <c:v>4.58</c:v>
                </c:pt>
                <c:pt idx="79">
                  <c:v>4.6099999999999994</c:v>
                </c:pt>
                <c:pt idx="80">
                  <c:v>4.5199999999999996</c:v>
                </c:pt>
                <c:pt idx="81">
                  <c:v>4.49</c:v>
                </c:pt>
                <c:pt idx="82">
                  <c:v>4.5400000000000009</c:v>
                </c:pt>
                <c:pt idx="83">
                  <c:v>4.5199999999999996</c:v>
                </c:pt>
                <c:pt idx="84">
                  <c:v>4.5199999999999996</c:v>
                </c:pt>
                <c:pt idx="85">
                  <c:v>4.5199999999999996</c:v>
                </c:pt>
                <c:pt idx="86">
                  <c:v>4.57</c:v>
                </c:pt>
                <c:pt idx="87">
                  <c:v>4.62</c:v>
                </c:pt>
                <c:pt idx="88">
                  <c:v>4.66</c:v>
                </c:pt>
                <c:pt idx="89">
                  <c:v>4.67</c:v>
                </c:pt>
                <c:pt idx="90">
                  <c:v>4.67</c:v>
                </c:pt>
                <c:pt idx="91">
                  <c:v>4.63</c:v>
                </c:pt>
                <c:pt idx="92">
                  <c:v>4.6899999999999995</c:v>
                </c:pt>
                <c:pt idx="93">
                  <c:v>4.6899999999999995</c:v>
                </c:pt>
                <c:pt idx="94">
                  <c:v>4.68</c:v>
                </c:pt>
                <c:pt idx="95">
                  <c:v>4.75</c:v>
                </c:pt>
                <c:pt idx="96">
                  <c:v>4.67</c:v>
                </c:pt>
                <c:pt idx="97">
                  <c:v>4.66</c:v>
                </c:pt>
                <c:pt idx="98">
                  <c:v>4.6500000000000004</c:v>
                </c:pt>
                <c:pt idx="99">
                  <c:v>4.67</c:v>
                </c:pt>
                <c:pt idx="100">
                  <c:v>4.67</c:v>
                </c:pt>
                <c:pt idx="101">
                  <c:v>4.5999999999999996</c:v>
                </c:pt>
                <c:pt idx="102">
                  <c:v>4.6100000000000003</c:v>
                </c:pt>
                <c:pt idx="103">
                  <c:v>4.53</c:v>
                </c:pt>
                <c:pt idx="104">
                  <c:v>4.49</c:v>
                </c:pt>
                <c:pt idx="105">
                  <c:v>4.5100000000000007</c:v>
                </c:pt>
                <c:pt idx="106">
                  <c:v>4.5100000000000007</c:v>
                </c:pt>
                <c:pt idx="107">
                  <c:v>4.5100000000000007</c:v>
                </c:pt>
                <c:pt idx="108">
                  <c:v>4.58</c:v>
                </c:pt>
                <c:pt idx="109">
                  <c:v>4.54</c:v>
                </c:pt>
                <c:pt idx="110">
                  <c:v>4.67</c:v>
                </c:pt>
                <c:pt idx="111">
                  <c:v>4.6400000000000006</c:v>
                </c:pt>
                <c:pt idx="112">
                  <c:v>4.67</c:v>
                </c:pt>
                <c:pt idx="113">
                  <c:v>4.63</c:v>
                </c:pt>
                <c:pt idx="114">
                  <c:v>4.6499999999999995</c:v>
                </c:pt>
                <c:pt idx="115">
                  <c:v>4.66</c:v>
                </c:pt>
                <c:pt idx="116">
                  <c:v>4.6100000000000003</c:v>
                </c:pt>
                <c:pt idx="117">
                  <c:v>4.6300000000000008</c:v>
                </c:pt>
                <c:pt idx="118">
                  <c:v>4.6300000000000008</c:v>
                </c:pt>
                <c:pt idx="119">
                  <c:v>4.6300000000000008</c:v>
                </c:pt>
                <c:pt idx="120">
                  <c:v>4.5999999999999996</c:v>
                </c:pt>
                <c:pt idx="121">
                  <c:v>4.63</c:v>
                </c:pt>
                <c:pt idx="122">
                  <c:v>4.68</c:v>
                </c:pt>
                <c:pt idx="123">
                  <c:v>4.75</c:v>
                </c:pt>
                <c:pt idx="124">
                  <c:v>4.8100000000000005</c:v>
                </c:pt>
                <c:pt idx="125">
                  <c:v>4.7699999999999996</c:v>
                </c:pt>
                <c:pt idx="126">
                  <c:v>4.93</c:v>
                </c:pt>
                <c:pt idx="127">
                  <c:v>4.9600000000000009</c:v>
                </c:pt>
                <c:pt idx="128">
                  <c:v>4.9700000000000006</c:v>
                </c:pt>
                <c:pt idx="129">
                  <c:v>4.9600000000000009</c:v>
                </c:pt>
                <c:pt idx="130">
                  <c:v>4.95</c:v>
                </c:pt>
                <c:pt idx="131">
                  <c:v>4.96</c:v>
                </c:pt>
                <c:pt idx="132">
                  <c:v>4.9800000000000004</c:v>
                </c:pt>
                <c:pt idx="133">
                  <c:v>5</c:v>
                </c:pt>
                <c:pt idx="134">
                  <c:v>4.96</c:v>
                </c:pt>
                <c:pt idx="135">
                  <c:v>4.9400000000000004</c:v>
                </c:pt>
                <c:pt idx="136">
                  <c:v>4.84</c:v>
                </c:pt>
                <c:pt idx="137">
                  <c:v>4.7699999999999996</c:v>
                </c:pt>
                <c:pt idx="138">
                  <c:v>4.8</c:v>
                </c:pt>
                <c:pt idx="139">
                  <c:v>4.84</c:v>
                </c:pt>
                <c:pt idx="140">
                  <c:v>4.8699999999999992</c:v>
                </c:pt>
                <c:pt idx="141">
                  <c:v>4.9000000000000004</c:v>
                </c:pt>
                <c:pt idx="142">
                  <c:v>4.9000000000000004</c:v>
                </c:pt>
                <c:pt idx="143">
                  <c:v>4.9000000000000004</c:v>
                </c:pt>
                <c:pt idx="144">
                  <c:v>4.92</c:v>
                </c:pt>
                <c:pt idx="145">
                  <c:v>4.91</c:v>
                </c:pt>
                <c:pt idx="146">
                  <c:v>4.83</c:v>
                </c:pt>
                <c:pt idx="147">
                  <c:v>4.8000000000000007</c:v>
                </c:pt>
                <c:pt idx="148">
                  <c:v>4.79</c:v>
                </c:pt>
                <c:pt idx="149">
                  <c:v>4.8600000000000003</c:v>
                </c:pt>
                <c:pt idx="150">
                  <c:v>4.9400000000000004</c:v>
                </c:pt>
                <c:pt idx="151">
                  <c:v>4.96</c:v>
                </c:pt>
                <c:pt idx="152">
                  <c:v>5</c:v>
                </c:pt>
                <c:pt idx="153">
                  <c:v>4.9800000000000004</c:v>
                </c:pt>
                <c:pt idx="154">
                  <c:v>4.9800000000000004</c:v>
                </c:pt>
                <c:pt idx="155">
                  <c:v>5.04</c:v>
                </c:pt>
                <c:pt idx="156">
                  <c:v>4.9399999999999995</c:v>
                </c:pt>
                <c:pt idx="157">
                  <c:v>4.93</c:v>
                </c:pt>
                <c:pt idx="158">
                  <c:v>4.9800000000000004</c:v>
                </c:pt>
                <c:pt idx="159">
                  <c:v>4.96</c:v>
                </c:pt>
                <c:pt idx="160">
                  <c:v>4.9499999999999993</c:v>
                </c:pt>
                <c:pt idx="161">
                  <c:v>4.9600000000000009</c:v>
                </c:pt>
                <c:pt idx="162">
                  <c:v>4.9600000000000009</c:v>
                </c:pt>
                <c:pt idx="163">
                  <c:v>5.0100000000000007</c:v>
                </c:pt>
                <c:pt idx="164">
                  <c:v>5</c:v>
                </c:pt>
                <c:pt idx="165">
                  <c:v>5.0100000000000007</c:v>
                </c:pt>
                <c:pt idx="166">
                  <c:v>4.99</c:v>
                </c:pt>
                <c:pt idx="167">
                  <c:v>5.0199999999999996</c:v>
                </c:pt>
                <c:pt idx="168">
                  <c:v>5.0199999999999996</c:v>
                </c:pt>
                <c:pt idx="169">
                  <c:v>5.0199999999999996</c:v>
                </c:pt>
                <c:pt idx="170">
                  <c:v>4.9399999999999995</c:v>
                </c:pt>
                <c:pt idx="171">
                  <c:v>4.9399999999999995</c:v>
                </c:pt>
                <c:pt idx="172">
                  <c:v>4.9800000000000004</c:v>
                </c:pt>
                <c:pt idx="173">
                  <c:v>4.9800000000000004</c:v>
                </c:pt>
                <c:pt idx="174">
                  <c:v>4.9399999999999995</c:v>
                </c:pt>
                <c:pt idx="175">
                  <c:v>4.9399999999999995</c:v>
                </c:pt>
                <c:pt idx="176">
                  <c:v>4.9499999999999993</c:v>
                </c:pt>
                <c:pt idx="177">
                  <c:v>4.96</c:v>
                </c:pt>
                <c:pt idx="178">
                  <c:v>4.9399999999999995</c:v>
                </c:pt>
                <c:pt idx="179">
                  <c:v>4.7699999999999996</c:v>
                </c:pt>
                <c:pt idx="180">
                  <c:v>4.7</c:v>
                </c:pt>
                <c:pt idx="181">
                  <c:v>4.66</c:v>
                </c:pt>
                <c:pt idx="182">
                  <c:v>4.7300000000000004</c:v>
                </c:pt>
                <c:pt idx="183">
                  <c:v>4.7300000000000004</c:v>
                </c:pt>
                <c:pt idx="184">
                  <c:v>4.76</c:v>
                </c:pt>
                <c:pt idx="185">
                  <c:v>4.78</c:v>
                </c:pt>
                <c:pt idx="186">
                  <c:v>4.78</c:v>
                </c:pt>
                <c:pt idx="187">
                  <c:v>4.78</c:v>
                </c:pt>
                <c:pt idx="188">
                  <c:v>4.8500000000000005</c:v>
                </c:pt>
                <c:pt idx="189">
                  <c:v>4.87</c:v>
                </c:pt>
                <c:pt idx="190">
                  <c:v>4.8500000000000005</c:v>
                </c:pt>
                <c:pt idx="191">
                  <c:v>4.75</c:v>
                </c:pt>
                <c:pt idx="192">
                  <c:v>4.8</c:v>
                </c:pt>
                <c:pt idx="193">
                  <c:v>4.8099999999999996</c:v>
                </c:pt>
                <c:pt idx="194">
                  <c:v>4.79</c:v>
                </c:pt>
                <c:pt idx="195">
                  <c:v>4.7699999999999996</c:v>
                </c:pt>
                <c:pt idx="196">
                  <c:v>4.8099999999999996</c:v>
                </c:pt>
                <c:pt idx="197">
                  <c:v>4.8199999999999994</c:v>
                </c:pt>
                <c:pt idx="198">
                  <c:v>4.8499999999999996</c:v>
                </c:pt>
                <c:pt idx="199">
                  <c:v>4.93</c:v>
                </c:pt>
                <c:pt idx="200">
                  <c:v>4.96</c:v>
                </c:pt>
                <c:pt idx="201">
                  <c:v>4.96</c:v>
                </c:pt>
                <c:pt idx="202">
                  <c:v>4.95</c:v>
                </c:pt>
                <c:pt idx="203">
                  <c:v>4.9300000000000006</c:v>
                </c:pt>
                <c:pt idx="204">
                  <c:v>4.9300000000000006</c:v>
                </c:pt>
                <c:pt idx="205">
                  <c:v>4.91</c:v>
                </c:pt>
                <c:pt idx="206">
                  <c:v>4.8900000000000006</c:v>
                </c:pt>
                <c:pt idx="207">
                  <c:v>4.91</c:v>
                </c:pt>
                <c:pt idx="208">
                  <c:v>4.95</c:v>
                </c:pt>
                <c:pt idx="209">
                  <c:v>4.9800000000000004</c:v>
                </c:pt>
                <c:pt idx="210">
                  <c:v>4.92</c:v>
                </c:pt>
                <c:pt idx="211">
                  <c:v>4.95</c:v>
                </c:pt>
                <c:pt idx="212">
                  <c:v>4.8900000000000006</c:v>
                </c:pt>
                <c:pt idx="213">
                  <c:v>4.87</c:v>
                </c:pt>
                <c:pt idx="214">
                  <c:v>4.9000000000000004</c:v>
                </c:pt>
                <c:pt idx="215">
                  <c:v>4.9400000000000004</c:v>
                </c:pt>
                <c:pt idx="216">
                  <c:v>4.88</c:v>
                </c:pt>
                <c:pt idx="217">
                  <c:v>4.83</c:v>
                </c:pt>
                <c:pt idx="218">
                  <c:v>4.83</c:v>
                </c:pt>
                <c:pt idx="219">
                  <c:v>4.87</c:v>
                </c:pt>
                <c:pt idx="220">
                  <c:v>4.84</c:v>
                </c:pt>
                <c:pt idx="221">
                  <c:v>4.76</c:v>
                </c:pt>
                <c:pt idx="222">
                  <c:v>4.76</c:v>
                </c:pt>
                <c:pt idx="223">
                  <c:v>4.66</c:v>
                </c:pt>
                <c:pt idx="224">
                  <c:v>4.66</c:v>
                </c:pt>
                <c:pt idx="225">
                  <c:v>4.62</c:v>
                </c:pt>
                <c:pt idx="226">
                  <c:v>4.46</c:v>
                </c:pt>
                <c:pt idx="227">
                  <c:v>4.46</c:v>
                </c:pt>
                <c:pt idx="228">
                  <c:v>4.4799999999999995</c:v>
                </c:pt>
                <c:pt idx="229">
                  <c:v>4.4399999999999995</c:v>
                </c:pt>
                <c:pt idx="230">
                  <c:v>4.46</c:v>
                </c:pt>
                <c:pt idx="231">
                  <c:v>4.3099999999999996</c:v>
                </c:pt>
                <c:pt idx="232">
                  <c:v>4.4300000000000006</c:v>
                </c:pt>
                <c:pt idx="233">
                  <c:v>4.3600000000000003</c:v>
                </c:pt>
                <c:pt idx="234">
                  <c:v>4.3600000000000003</c:v>
                </c:pt>
                <c:pt idx="235">
                  <c:v>4.3000000000000007</c:v>
                </c:pt>
                <c:pt idx="236">
                  <c:v>4.29</c:v>
                </c:pt>
                <c:pt idx="237">
                  <c:v>4.33</c:v>
                </c:pt>
                <c:pt idx="238">
                  <c:v>4.1999999999999993</c:v>
                </c:pt>
                <c:pt idx="239">
                  <c:v>4.1899999999999995</c:v>
                </c:pt>
                <c:pt idx="240">
                  <c:v>4.2</c:v>
                </c:pt>
                <c:pt idx="241">
                  <c:v>4.2699999999999996</c:v>
                </c:pt>
                <c:pt idx="242">
                  <c:v>4.2200000000000006</c:v>
                </c:pt>
                <c:pt idx="243">
                  <c:v>4.2200000000000006</c:v>
                </c:pt>
                <c:pt idx="244">
                  <c:v>4.04</c:v>
                </c:pt>
                <c:pt idx="245">
                  <c:v>4.01</c:v>
                </c:pt>
                <c:pt idx="246">
                  <c:v>3.9400000000000004</c:v>
                </c:pt>
                <c:pt idx="247">
                  <c:v>3.9800000000000004</c:v>
                </c:pt>
                <c:pt idx="248">
                  <c:v>3.91</c:v>
                </c:pt>
                <c:pt idx="249">
                  <c:v>3.88</c:v>
                </c:pt>
                <c:pt idx="250">
                  <c:v>3.93</c:v>
                </c:pt>
                <c:pt idx="251">
                  <c:v>3.93</c:v>
                </c:pt>
                <c:pt idx="252">
                  <c:v>3.99</c:v>
                </c:pt>
                <c:pt idx="253">
                  <c:v>3.98</c:v>
                </c:pt>
                <c:pt idx="254">
                  <c:v>3.98</c:v>
                </c:pt>
                <c:pt idx="255">
                  <c:v>3.98</c:v>
                </c:pt>
                <c:pt idx="256">
                  <c:v>3.83</c:v>
                </c:pt>
                <c:pt idx="257">
                  <c:v>3.88</c:v>
                </c:pt>
                <c:pt idx="258">
                  <c:v>3.8200000000000003</c:v>
                </c:pt>
                <c:pt idx="259">
                  <c:v>3.9299999999999997</c:v>
                </c:pt>
                <c:pt idx="260">
                  <c:v>3.95</c:v>
                </c:pt>
                <c:pt idx="261">
                  <c:v>3.94</c:v>
                </c:pt>
                <c:pt idx="262">
                  <c:v>3.99</c:v>
                </c:pt>
                <c:pt idx="263">
                  <c:v>3.87</c:v>
                </c:pt>
                <c:pt idx="264">
                  <c:v>3.89</c:v>
                </c:pt>
                <c:pt idx="265">
                  <c:v>3.94</c:v>
                </c:pt>
                <c:pt idx="266">
                  <c:v>3.98</c:v>
                </c:pt>
                <c:pt idx="267">
                  <c:v>3.9699999999999998</c:v>
                </c:pt>
                <c:pt idx="268">
                  <c:v>3.92</c:v>
                </c:pt>
                <c:pt idx="269">
                  <c:v>3.7300000000000004</c:v>
                </c:pt>
                <c:pt idx="270">
                  <c:v>3.7800000000000002</c:v>
                </c:pt>
                <c:pt idx="271">
                  <c:v>3.79</c:v>
                </c:pt>
                <c:pt idx="272">
                  <c:v>3.75</c:v>
                </c:pt>
                <c:pt idx="273">
                  <c:v>3.7800000000000002</c:v>
                </c:pt>
                <c:pt idx="274">
                  <c:v>3.75</c:v>
                </c:pt>
                <c:pt idx="275">
                  <c:v>3.75</c:v>
                </c:pt>
                <c:pt idx="276">
                  <c:v>3.7300000000000004</c:v>
                </c:pt>
                <c:pt idx="277">
                  <c:v>3.71</c:v>
                </c:pt>
                <c:pt idx="278">
                  <c:v>3.71</c:v>
                </c:pt>
                <c:pt idx="279">
                  <c:v>3.71</c:v>
                </c:pt>
                <c:pt idx="280">
                  <c:v>3.71</c:v>
                </c:pt>
                <c:pt idx="281">
                  <c:v>3.8</c:v>
                </c:pt>
                <c:pt idx="282">
                  <c:v>3.8200000000000003</c:v>
                </c:pt>
                <c:pt idx="283">
                  <c:v>3.6999999999999993</c:v>
                </c:pt>
                <c:pt idx="284">
                  <c:v>3.6999999999999993</c:v>
                </c:pt>
                <c:pt idx="285">
                  <c:v>3.5300000000000002</c:v>
                </c:pt>
                <c:pt idx="286">
                  <c:v>3.5</c:v>
                </c:pt>
                <c:pt idx="287">
                  <c:v>3.41</c:v>
                </c:pt>
                <c:pt idx="288">
                  <c:v>3.3600000000000003</c:v>
                </c:pt>
                <c:pt idx="289">
                  <c:v>3.3500000000000005</c:v>
                </c:pt>
                <c:pt idx="290">
                  <c:v>3.38</c:v>
                </c:pt>
                <c:pt idx="291">
                  <c:v>3.3400000000000007</c:v>
                </c:pt>
                <c:pt idx="292">
                  <c:v>3.3400000000000007</c:v>
                </c:pt>
                <c:pt idx="293">
                  <c:v>3.3600000000000003</c:v>
                </c:pt>
                <c:pt idx="294">
                  <c:v>3.4000000000000004</c:v>
                </c:pt>
                <c:pt idx="295">
                  <c:v>3.4000000000000004</c:v>
                </c:pt>
                <c:pt idx="296">
                  <c:v>3.38</c:v>
                </c:pt>
                <c:pt idx="297">
                  <c:v>3.3899999999999997</c:v>
                </c:pt>
                <c:pt idx="298">
                  <c:v>3.38</c:v>
                </c:pt>
                <c:pt idx="299">
                  <c:v>3.49</c:v>
                </c:pt>
                <c:pt idx="300">
                  <c:v>3.48</c:v>
                </c:pt>
                <c:pt idx="301">
                  <c:v>3.47</c:v>
                </c:pt>
                <c:pt idx="302">
                  <c:v>3.5100000000000002</c:v>
                </c:pt>
                <c:pt idx="303">
                  <c:v>3.54</c:v>
                </c:pt>
                <c:pt idx="304">
                  <c:v>3.4400000000000004</c:v>
                </c:pt>
                <c:pt idx="305">
                  <c:v>3.46</c:v>
                </c:pt>
                <c:pt idx="306">
                  <c:v>3.25</c:v>
                </c:pt>
                <c:pt idx="307">
                  <c:v>3.2800000000000002</c:v>
                </c:pt>
                <c:pt idx="308">
                  <c:v>3.34</c:v>
                </c:pt>
                <c:pt idx="309">
                  <c:v>3.37</c:v>
                </c:pt>
                <c:pt idx="310">
                  <c:v>3.44</c:v>
                </c:pt>
                <c:pt idx="311">
                  <c:v>3.47</c:v>
                </c:pt>
                <c:pt idx="312">
                  <c:v>3.56</c:v>
                </c:pt>
                <c:pt idx="313">
                  <c:v>3.51</c:v>
                </c:pt>
                <c:pt idx="314">
                  <c:v>3.5199999999999996</c:v>
                </c:pt>
                <c:pt idx="315">
                  <c:v>3.5199999999999996</c:v>
                </c:pt>
                <c:pt idx="316">
                  <c:v>3.4200000000000004</c:v>
                </c:pt>
                <c:pt idx="317">
                  <c:v>3.3600000000000003</c:v>
                </c:pt>
                <c:pt idx="318">
                  <c:v>3.4000000000000004</c:v>
                </c:pt>
                <c:pt idx="319">
                  <c:v>3.3600000000000003</c:v>
                </c:pt>
                <c:pt idx="320">
                  <c:v>3.3400000000000007</c:v>
                </c:pt>
                <c:pt idx="321">
                  <c:v>3.24</c:v>
                </c:pt>
                <c:pt idx="322">
                  <c:v>3.2600000000000007</c:v>
                </c:pt>
                <c:pt idx="323">
                  <c:v>2.7300000000000004</c:v>
                </c:pt>
                <c:pt idx="324">
                  <c:v>2.75</c:v>
                </c:pt>
                <c:pt idx="325">
                  <c:v>2.62</c:v>
                </c:pt>
                <c:pt idx="326">
                  <c:v>2.7199999999999998</c:v>
                </c:pt>
                <c:pt idx="327">
                  <c:v>2.6999999999999997</c:v>
                </c:pt>
                <c:pt idx="328">
                  <c:v>2.6999999999999997</c:v>
                </c:pt>
                <c:pt idx="329">
                  <c:v>2.6499999999999995</c:v>
                </c:pt>
                <c:pt idx="330">
                  <c:v>2.6199999999999997</c:v>
                </c:pt>
                <c:pt idx="331">
                  <c:v>2.6100000000000003</c:v>
                </c:pt>
                <c:pt idx="332">
                  <c:v>2.67</c:v>
                </c:pt>
                <c:pt idx="333">
                  <c:v>2.65</c:v>
                </c:pt>
                <c:pt idx="334">
                  <c:v>2.71</c:v>
                </c:pt>
                <c:pt idx="335">
                  <c:v>2.7199999999999998</c:v>
                </c:pt>
                <c:pt idx="336">
                  <c:v>2.7499999999999996</c:v>
                </c:pt>
                <c:pt idx="337">
                  <c:v>2.8199999999999994</c:v>
                </c:pt>
                <c:pt idx="338">
                  <c:v>2.8</c:v>
                </c:pt>
                <c:pt idx="339">
                  <c:v>2.7899999999999996</c:v>
                </c:pt>
                <c:pt idx="340">
                  <c:v>2.7899999999999996</c:v>
                </c:pt>
                <c:pt idx="341">
                  <c:v>2.74</c:v>
                </c:pt>
                <c:pt idx="342">
                  <c:v>2.77</c:v>
                </c:pt>
                <c:pt idx="343">
                  <c:v>2.75</c:v>
                </c:pt>
                <c:pt idx="344">
                  <c:v>2.83</c:v>
                </c:pt>
                <c:pt idx="345">
                  <c:v>2.83</c:v>
                </c:pt>
                <c:pt idx="346">
                  <c:v>2.62</c:v>
                </c:pt>
                <c:pt idx="347">
                  <c:v>2.63</c:v>
                </c:pt>
                <c:pt idx="348">
                  <c:v>2.6399999999999997</c:v>
                </c:pt>
                <c:pt idx="349">
                  <c:v>2.67</c:v>
                </c:pt>
                <c:pt idx="350">
                  <c:v>2.6499999999999995</c:v>
                </c:pt>
                <c:pt idx="351">
                  <c:v>2.67</c:v>
                </c:pt>
                <c:pt idx="352">
                  <c:v>2.67</c:v>
                </c:pt>
                <c:pt idx="353">
                  <c:v>2.63</c:v>
                </c:pt>
                <c:pt idx="354">
                  <c:v>2.66</c:v>
                </c:pt>
                <c:pt idx="355">
                  <c:v>2.67</c:v>
                </c:pt>
                <c:pt idx="356">
                  <c:v>2.7</c:v>
                </c:pt>
                <c:pt idx="357">
                  <c:v>2.75</c:v>
                </c:pt>
                <c:pt idx="358">
                  <c:v>2.71</c:v>
                </c:pt>
                <c:pt idx="359">
                  <c:v>2.6399999999999997</c:v>
                </c:pt>
                <c:pt idx="360">
                  <c:v>2.7</c:v>
                </c:pt>
                <c:pt idx="361">
                  <c:v>2.7199999999999998</c:v>
                </c:pt>
                <c:pt idx="362">
                  <c:v>2.69</c:v>
                </c:pt>
                <c:pt idx="363">
                  <c:v>2.71</c:v>
                </c:pt>
                <c:pt idx="364">
                  <c:v>2.75</c:v>
                </c:pt>
                <c:pt idx="365">
                  <c:v>2.76</c:v>
                </c:pt>
                <c:pt idx="366">
                  <c:v>2.76</c:v>
                </c:pt>
                <c:pt idx="367">
                  <c:v>2.7700000000000005</c:v>
                </c:pt>
                <c:pt idx="368">
                  <c:v>2.8100000000000005</c:v>
                </c:pt>
                <c:pt idx="369">
                  <c:v>2.8100000000000005</c:v>
                </c:pt>
                <c:pt idx="370">
                  <c:v>2.8400000000000003</c:v>
                </c:pt>
                <c:pt idx="371">
                  <c:v>2.73</c:v>
                </c:pt>
                <c:pt idx="372">
                  <c:v>2.7199999999999998</c:v>
                </c:pt>
                <c:pt idx="373">
                  <c:v>2.78</c:v>
                </c:pt>
                <c:pt idx="374">
                  <c:v>2.7699999999999996</c:v>
                </c:pt>
                <c:pt idx="375">
                  <c:v>2.7699999999999996</c:v>
                </c:pt>
                <c:pt idx="376">
                  <c:v>2.71</c:v>
                </c:pt>
                <c:pt idx="377">
                  <c:v>2.71</c:v>
                </c:pt>
                <c:pt idx="378">
                  <c:v>2.7300000000000004</c:v>
                </c:pt>
                <c:pt idx="379">
                  <c:v>2.7300000000000004</c:v>
                </c:pt>
                <c:pt idx="380">
                  <c:v>2.72</c:v>
                </c:pt>
                <c:pt idx="381">
                  <c:v>2.8999999999999995</c:v>
                </c:pt>
                <c:pt idx="382">
                  <c:v>2.88</c:v>
                </c:pt>
                <c:pt idx="383">
                  <c:v>2.9199999999999995</c:v>
                </c:pt>
                <c:pt idx="384">
                  <c:v>2.9399999999999995</c:v>
                </c:pt>
                <c:pt idx="385">
                  <c:v>2.9599999999999995</c:v>
                </c:pt>
                <c:pt idx="386">
                  <c:v>2.77</c:v>
                </c:pt>
                <c:pt idx="387">
                  <c:v>2.69</c:v>
                </c:pt>
                <c:pt idx="388">
                  <c:v>2.6100000000000003</c:v>
                </c:pt>
                <c:pt idx="389">
                  <c:v>2.64</c:v>
                </c:pt>
                <c:pt idx="390">
                  <c:v>2.59</c:v>
                </c:pt>
                <c:pt idx="391">
                  <c:v>2.58</c:v>
                </c:pt>
                <c:pt idx="392">
                  <c:v>2.58</c:v>
                </c:pt>
                <c:pt idx="393">
                  <c:v>2.66</c:v>
                </c:pt>
                <c:pt idx="394">
                  <c:v>2.62</c:v>
                </c:pt>
                <c:pt idx="395">
                  <c:v>2.6900000000000004</c:v>
                </c:pt>
                <c:pt idx="396">
                  <c:v>2.88</c:v>
                </c:pt>
                <c:pt idx="397">
                  <c:v>2.9899999999999998</c:v>
                </c:pt>
                <c:pt idx="398">
                  <c:v>3.0300000000000002</c:v>
                </c:pt>
                <c:pt idx="399">
                  <c:v>3.0300000000000002</c:v>
                </c:pt>
                <c:pt idx="400">
                  <c:v>3.01</c:v>
                </c:pt>
                <c:pt idx="401">
                  <c:v>3.0699999999999994</c:v>
                </c:pt>
                <c:pt idx="402">
                  <c:v>3.0500000000000003</c:v>
                </c:pt>
                <c:pt idx="403">
                  <c:v>3.0600000000000005</c:v>
                </c:pt>
                <c:pt idx="404">
                  <c:v>3.0600000000000005</c:v>
                </c:pt>
                <c:pt idx="405">
                  <c:v>3.04</c:v>
                </c:pt>
                <c:pt idx="406">
                  <c:v>2.99</c:v>
                </c:pt>
                <c:pt idx="407">
                  <c:v>2.99</c:v>
                </c:pt>
                <c:pt idx="408">
                  <c:v>2.9800000000000004</c:v>
                </c:pt>
                <c:pt idx="409">
                  <c:v>2.8600000000000003</c:v>
                </c:pt>
                <c:pt idx="410">
                  <c:v>2.8999999999999995</c:v>
                </c:pt>
                <c:pt idx="411">
                  <c:v>3.0300000000000002</c:v>
                </c:pt>
                <c:pt idx="412">
                  <c:v>3.0900000000000003</c:v>
                </c:pt>
                <c:pt idx="413">
                  <c:v>3.1500000000000004</c:v>
                </c:pt>
                <c:pt idx="414">
                  <c:v>3.45</c:v>
                </c:pt>
                <c:pt idx="415">
                  <c:v>3.47</c:v>
                </c:pt>
                <c:pt idx="416">
                  <c:v>3.48</c:v>
                </c:pt>
                <c:pt idx="417">
                  <c:v>3.25</c:v>
                </c:pt>
                <c:pt idx="418">
                  <c:v>3.67</c:v>
                </c:pt>
                <c:pt idx="419">
                  <c:v>3.68</c:v>
                </c:pt>
                <c:pt idx="420">
                  <c:v>3.6500000000000004</c:v>
                </c:pt>
                <c:pt idx="421">
                  <c:v>3.3699999999999997</c:v>
                </c:pt>
                <c:pt idx="422">
                  <c:v>3.3500000000000005</c:v>
                </c:pt>
                <c:pt idx="423">
                  <c:v>3.3500000000000005</c:v>
                </c:pt>
                <c:pt idx="424">
                  <c:v>3.3899999999999997</c:v>
                </c:pt>
                <c:pt idx="425">
                  <c:v>3.5600000000000005</c:v>
                </c:pt>
                <c:pt idx="426">
                  <c:v>3.49</c:v>
                </c:pt>
                <c:pt idx="427">
                  <c:v>3.46</c:v>
                </c:pt>
                <c:pt idx="428">
                  <c:v>3.47</c:v>
                </c:pt>
                <c:pt idx="429">
                  <c:v>3.7</c:v>
                </c:pt>
                <c:pt idx="430">
                  <c:v>3.72</c:v>
                </c:pt>
                <c:pt idx="431">
                  <c:v>3.7</c:v>
                </c:pt>
                <c:pt idx="432">
                  <c:v>3.7300000000000004</c:v>
                </c:pt>
                <c:pt idx="433">
                  <c:v>3.67</c:v>
                </c:pt>
                <c:pt idx="434">
                  <c:v>3.6999999999999997</c:v>
                </c:pt>
                <c:pt idx="435">
                  <c:v>3.71</c:v>
                </c:pt>
                <c:pt idx="436">
                  <c:v>3.6900000000000004</c:v>
                </c:pt>
                <c:pt idx="437">
                  <c:v>3.6500000000000004</c:v>
                </c:pt>
                <c:pt idx="438">
                  <c:v>3.6700000000000004</c:v>
                </c:pt>
                <c:pt idx="439">
                  <c:v>3.7</c:v>
                </c:pt>
                <c:pt idx="440">
                  <c:v>3.6900000000000004</c:v>
                </c:pt>
                <c:pt idx="441">
                  <c:v>3.6700000000000004</c:v>
                </c:pt>
                <c:pt idx="442">
                  <c:v>3.68</c:v>
                </c:pt>
                <c:pt idx="443">
                  <c:v>3.67</c:v>
                </c:pt>
                <c:pt idx="444">
                  <c:v>3.6500000000000004</c:v>
                </c:pt>
                <c:pt idx="445">
                  <c:v>3.66</c:v>
                </c:pt>
                <c:pt idx="446">
                  <c:v>3.59</c:v>
                </c:pt>
                <c:pt idx="447">
                  <c:v>3.5699999999999994</c:v>
                </c:pt>
                <c:pt idx="448">
                  <c:v>3.5999999999999996</c:v>
                </c:pt>
                <c:pt idx="449">
                  <c:v>3.59</c:v>
                </c:pt>
                <c:pt idx="450">
                  <c:v>3.55</c:v>
                </c:pt>
                <c:pt idx="451">
                  <c:v>3.44</c:v>
                </c:pt>
                <c:pt idx="452">
                  <c:v>3.4</c:v>
                </c:pt>
                <c:pt idx="453">
                  <c:v>3.4099999999999997</c:v>
                </c:pt>
                <c:pt idx="454">
                  <c:v>3.43</c:v>
                </c:pt>
                <c:pt idx="455">
                  <c:v>3.45</c:v>
                </c:pt>
                <c:pt idx="456">
                  <c:v>3.4299999999999997</c:v>
                </c:pt>
                <c:pt idx="457">
                  <c:v>3.4499999999999997</c:v>
                </c:pt>
                <c:pt idx="458">
                  <c:v>3.45</c:v>
                </c:pt>
                <c:pt idx="459">
                  <c:v>3.4200000000000004</c:v>
                </c:pt>
                <c:pt idx="460">
                  <c:v>3.3900000000000006</c:v>
                </c:pt>
                <c:pt idx="461">
                  <c:v>3.3600000000000003</c:v>
                </c:pt>
                <c:pt idx="462">
                  <c:v>3.31</c:v>
                </c:pt>
                <c:pt idx="463">
                  <c:v>3.3</c:v>
                </c:pt>
                <c:pt idx="464">
                  <c:v>3.3600000000000003</c:v>
                </c:pt>
                <c:pt idx="465">
                  <c:v>3.31</c:v>
                </c:pt>
                <c:pt idx="466">
                  <c:v>3.33</c:v>
                </c:pt>
                <c:pt idx="467">
                  <c:v>3.3500000000000005</c:v>
                </c:pt>
                <c:pt idx="468">
                  <c:v>3.3600000000000003</c:v>
                </c:pt>
                <c:pt idx="469">
                  <c:v>3.37</c:v>
                </c:pt>
                <c:pt idx="470">
                  <c:v>3.39</c:v>
                </c:pt>
                <c:pt idx="471">
                  <c:v>3.38</c:v>
                </c:pt>
                <c:pt idx="472">
                  <c:v>3.37</c:v>
                </c:pt>
                <c:pt idx="473">
                  <c:v>3.3800000000000003</c:v>
                </c:pt>
                <c:pt idx="474">
                  <c:v>3.3600000000000003</c:v>
                </c:pt>
                <c:pt idx="475">
                  <c:v>3.37</c:v>
                </c:pt>
                <c:pt idx="476">
                  <c:v>3.39</c:v>
                </c:pt>
                <c:pt idx="477">
                  <c:v>3.43</c:v>
                </c:pt>
                <c:pt idx="478">
                  <c:v>3.45</c:v>
                </c:pt>
                <c:pt idx="479">
                  <c:v>3.4400000000000004</c:v>
                </c:pt>
                <c:pt idx="480">
                  <c:v>3.4599999999999995</c:v>
                </c:pt>
                <c:pt idx="481">
                  <c:v>3.52</c:v>
                </c:pt>
                <c:pt idx="482">
                  <c:v>3.5100000000000002</c:v>
                </c:pt>
                <c:pt idx="483">
                  <c:v>3.5100000000000002</c:v>
                </c:pt>
                <c:pt idx="484">
                  <c:v>3.5000000000000004</c:v>
                </c:pt>
                <c:pt idx="485">
                  <c:v>3.5000000000000004</c:v>
                </c:pt>
                <c:pt idx="486">
                  <c:v>3.46</c:v>
                </c:pt>
                <c:pt idx="487">
                  <c:v>3.4299999999999997</c:v>
                </c:pt>
                <c:pt idx="488">
                  <c:v>3.42</c:v>
                </c:pt>
                <c:pt idx="489">
                  <c:v>3.3899999999999997</c:v>
                </c:pt>
                <c:pt idx="490">
                  <c:v>3.36</c:v>
                </c:pt>
                <c:pt idx="491">
                  <c:v>3.36</c:v>
                </c:pt>
                <c:pt idx="492">
                  <c:v>3.38</c:v>
                </c:pt>
                <c:pt idx="493">
                  <c:v>3.37</c:v>
                </c:pt>
                <c:pt idx="494">
                  <c:v>3.37</c:v>
                </c:pt>
                <c:pt idx="495">
                  <c:v>3.37</c:v>
                </c:pt>
                <c:pt idx="496">
                  <c:v>3.32</c:v>
                </c:pt>
                <c:pt idx="497">
                  <c:v>3.3499999999999996</c:v>
                </c:pt>
                <c:pt idx="498">
                  <c:v>3.1500000000000004</c:v>
                </c:pt>
                <c:pt idx="499">
                  <c:v>3.17</c:v>
                </c:pt>
                <c:pt idx="500">
                  <c:v>3.16</c:v>
                </c:pt>
                <c:pt idx="501">
                  <c:v>3.16</c:v>
                </c:pt>
                <c:pt idx="502">
                  <c:v>3.1700000000000004</c:v>
                </c:pt>
                <c:pt idx="503">
                  <c:v>3.1900000000000004</c:v>
                </c:pt>
                <c:pt idx="504">
                  <c:v>3.1799999999999997</c:v>
                </c:pt>
                <c:pt idx="505">
                  <c:v>3.2099999999999995</c:v>
                </c:pt>
                <c:pt idx="506">
                  <c:v>3.1</c:v>
                </c:pt>
                <c:pt idx="507">
                  <c:v>3.22</c:v>
                </c:pt>
                <c:pt idx="508">
                  <c:v>3.21</c:v>
                </c:pt>
                <c:pt idx="509">
                  <c:v>3.18</c:v>
                </c:pt>
                <c:pt idx="510">
                  <c:v>3.19</c:v>
                </c:pt>
                <c:pt idx="511">
                  <c:v>3.15</c:v>
                </c:pt>
                <c:pt idx="512">
                  <c:v>3.15</c:v>
                </c:pt>
                <c:pt idx="513">
                  <c:v>3.17</c:v>
                </c:pt>
                <c:pt idx="514">
                  <c:v>3.1599999999999997</c:v>
                </c:pt>
                <c:pt idx="515">
                  <c:v>3.1399999999999997</c:v>
                </c:pt>
                <c:pt idx="516">
                  <c:v>3.13</c:v>
                </c:pt>
                <c:pt idx="517">
                  <c:v>3.12</c:v>
                </c:pt>
                <c:pt idx="518">
                  <c:v>3.12</c:v>
                </c:pt>
                <c:pt idx="519">
                  <c:v>3.16</c:v>
                </c:pt>
                <c:pt idx="520">
                  <c:v>3.19</c:v>
                </c:pt>
                <c:pt idx="521">
                  <c:v>3.1699999999999995</c:v>
                </c:pt>
                <c:pt idx="522">
                  <c:v>3.1699999999999995</c:v>
                </c:pt>
                <c:pt idx="523">
                  <c:v>3.2100000000000004</c:v>
                </c:pt>
                <c:pt idx="524">
                  <c:v>3.1899999999999995</c:v>
                </c:pt>
                <c:pt idx="525">
                  <c:v>3.2100000000000004</c:v>
                </c:pt>
                <c:pt idx="526">
                  <c:v>3.55</c:v>
                </c:pt>
                <c:pt idx="527">
                  <c:v>3.5599999999999996</c:v>
                </c:pt>
                <c:pt idx="528">
                  <c:v>3.5799999999999996</c:v>
                </c:pt>
                <c:pt idx="529">
                  <c:v>3.58</c:v>
                </c:pt>
                <c:pt idx="530">
                  <c:v>3.4699999999999998</c:v>
                </c:pt>
                <c:pt idx="531">
                  <c:v>3.4699999999999998</c:v>
                </c:pt>
                <c:pt idx="532">
                  <c:v>3.4</c:v>
                </c:pt>
                <c:pt idx="533">
                  <c:v>3.42</c:v>
                </c:pt>
                <c:pt idx="534">
                  <c:v>3.4000000000000004</c:v>
                </c:pt>
                <c:pt idx="535">
                  <c:v>3.4</c:v>
                </c:pt>
                <c:pt idx="536">
                  <c:v>3.39</c:v>
                </c:pt>
                <c:pt idx="537">
                  <c:v>3.4</c:v>
                </c:pt>
                <c:pt idx="538">
                  <c:v>3.41</c:v>
                </c:pt>
                <c:pt idx="539">
                  <c:v>3.41</c:v>
                </c:pt>
                <c:pt idx="540">
                  <c:v>3.1</c:v>
                </c:pt>
                <c:pt idx="541">
                  <c:v>3.11</c:v>
                </c:pt>
                <c:pt idx="542">
                  <c:v>3.11</c:v>
                </c:pt>
                <c:pt idx="543">
                  <c:v>3.1399999999999997</c:v>
                </c:pt>
                <c:pt idx="544">
                  <c:v>3.15</c:v>
                </c:pt>
                <c:pt idx="545">
                  <c:v>3.55</c:v>
                </c:pt>
                <c:pt idx="546">
                  <c:v>3.53</c:v>
                </c:pt>
                <c:pt idx="547">
                  <c:v>3.55</c:v>
                </c:pt>
                <c:pt idx="548">
                  <c:v>3.0999999999999996</c:v>
                </c:pt>
                <c:pt idx="549">
                  <c:v>3.0999999999999996</c:v>
                </c:pt>
                <c:pt idx="550">
                  <c:v>3.11</c:v>
                </c:pt>
                <c:pt idx="551">
                  <c:v>3.53</c:v>
                </c:pt>
                <c:pt idx="552">
                  <c:v>3.5200000000000005</c:v>
                </c:pt>
                <c:pt idx="553">
                  <c:v>3.5100000000000007</c:v>
                </c:pt>
                <c:pt idx="554">
                  <c:v>3.4899999999999998</c:v>
                </c:pt>
                <c:pt idx="555">
                  <c:v>3.42</c:v>
                </c:pt>
                <c:pt idx="556">
                  <c:v>3.42</c:v>
                </c:pt>
                <c:pt idx="557">
                  <c:v>3.4299999999999997</c:v>
                </c:pt>
                <c:pt idx="558">
                  <c:v>3.4499999999999997</c:v>
                </c:pt>
                <c:pt idx="559">
                  <c:v>3.29</c:v>
                </c:pt>
                <c:pt idx="560">
                  <c:v>3.29</c:v>
                </c:pt>
                <c:pt idx="561">
                  <c:v>3.2800000000000002</c:v>
                </c:pt>
                <c:pt idx="562">
                  <c:v>3.27</c:v>
                </c:pt>
                <c:pt idx="563">
                  <c:v>3.24</c:v>
                </c:pt>
                <c:pt idx="564">
                  <c:v>3.08</c:v>
                </c:pt>
                <c:pt idx="565">
                  <c:v>3.09</c:v>
                </c:pt>
                <c:pt idx="566">
                  <c:v>2.87</c:v>
                </c:pt>
                <c:pt idx="567">
                  <c:v>2.83</c:v>
                </c:pt>
                <c:pt idx="568">
                  <c:v>2.83</c:v>
                </c:pt>
                <c:pt idx="569">
                  <c:v>2.52</c:v>
                </c:pt>
                <c:pt idx="570">
                  <c:v>2.4699999999999998</c:v>
                </c:pt>
                <c:pt idx="571">
                  <c:v>2.4400000000000004</c:v>
                </c:pt>
                <c:pt idx="572">
                  <c:v>2.7</c:v>
                </c:pt>
                <c:pt idx="573">
                  <c:v>2.64</c:v>
                </c:pt>
                <c:pt idx="574">
                  <c:v>2.62</c:v>
                </c:pt>
                <c:pt idx="575">
                  <c:v>2.61</c:v>
                </c:pt>
                <c:pt idx="576">
                  <c:v>2.61</c:v>
                </c:pt>
                <c:pt idx="577">
                  <c:v>2.5799999999999996</c:v>
                </c:pt>
                <c:pt idx="578">
                  <c:v>2.59</c:v>
                </c:pt>
                <c:pt idx="579">
                  <c:v>2.6199999999999997</c:v>
                </c:pt>
                <c:pt idx="580">
                  <c:v>2.65</c:v>
                </c:pt>
                <c:pt idx="581">
                  <c:v>2.64</c:v>
                </c:pt>
                <c:pt idx="582">
                  <c:v>2.62</c:v>
                </c:pt>
                <c:pt idx="583">
                  <c:v>2.64</c:v>
                </c:pt>
                <c:pt idx="584">
                  <c:v>2.61</c:v>
                </c:pt>
                <c:pt idx="585">
                  <c:v>2.6300000000000003</c:v>
                </c:pt>
                <c:pt idx="586">
                  <c:v>2.64</c:v>
                </c:pt>
                <c:pt idx="587">
                  <c:v>2.65</c:v>
                </c:pt>
                <c:pt idx="588">
                  <c:v>2.62</c:v>
                </c:pt>
                <c:pt idx="589">
                  <c:v>2.64</c:v>
                </c:pt>
                <c:pt idx="590">
                  <c:v>2.6799999999999997</c:v>
                </c:pt>
                <c:pt idx="591">
                  <c:v>2.7</c:v>
                </c:pt>
                <c:pt idx="592">
                  <c:v>2.71</c:v>
                </c:pt>
                <c:pt idx="593">
                  <c:v>2.71</c:v>
                </c:pt>
                <c:pt idx="594">
                  <c:v>2.7300000000000004</c:v>
                </c:pt>
                <c:pt idx="595">
                  <c:v>2.72</c:v>
                </c:pt>
                <c:pt idx="596">
                  <c:v>2.7300000000000004</c:v>
                </c:pt>
                <c:pt idx="597">
                  <c:v>3.35</c:v>
                </c:pt>
                <c:pt idx="598">
                  <c:v>2.7300000000000004</c:v>
                </c:pt>
                <c:pt idx="599">
                  <c:v>2.7300000000000004</c:v>
                </c:pt>
                <c:pt idx="600">
                  <c:v>2.72</c:v>
                </c:pt>
                <c:pt idx="601">
                  <c:v>2.74</c:v>
                </c:pt>
                <c:pt idx="602">
                  <c:v>2.7300000000000004</c:v>
                </c:pt>
                <c:pt idx="603">
                  <c:v>2.71</c:v>
                </c:pt>
                <c:pt idx="604">
                  <c:v>2.74</c:v>
                </c:pt>
                <c:pt idx="605">
                  <c:v>2.72</c:v>
                </c:pt>
                <c:pt idx="606">
                  <c:v>2.74</c:v>
                </c:pt>
                <c:pt idx="607">
                  <c:v>2.7700000000000005</c:v>
                </c:pt>
                <c:pt idx="608">
                  <c:v>2.7600000000000002</c:v>
                </c:pt>
                <c:pt idx="609">
                  <c:v>2.75</c:v>
                </c:pt>
                <c:pt idx="610">
                  <c:v>2.6799999999999997</c:v>
                </c:pt>
                <c:pt idx="611">
                  <c:v>2.64</c:v>
                </c:pt>
                <c:pt idx="612">
                  <c:v>2.66</c:v>
                </c:pt>
                <c:pt idx="613">
                  <c:v>2.66</c:v>
                </c:pt>
                <c:pt idx="614">
                  <c:v>2.62</c:v>
                </c:pt>
                <c:pt idx="615">
                  <c:v>2.62</c:v>
                </c:pt>
                <c:pt idx="616">
                  <c:v>2.5999999999999996</c:v>
                </c:pt>
                <c:pt idx="617">
                  <c:v>2.57</c:v>
                </c:pt>
                <c:pt idx="618">
                  <c:v>2.5499999999999998</c:v>
                </c:pt>
                <c:pt idx="619">
                  <c:v>2.5599999999999996</c:v>
                </c:pt>
                <c:pt idx="620">
                  <c:v>2.5499999999999998</c:v>
                </c:pt>
                <c:pt idx="621">
                  <c:v>2.5499999999999998</c:v>
                </c:pt>
                <c:pt idx="622">
                  <c:v>2.5499999999999998</c:v>
                </c:pt>
                <c:pt idx="623">
                  <c:v>2.56</c:v>
                </c:pt>
                <c:pt idx="624">
                  <c:v>2.5700000000000003</c:v>
                </c:pt>
                <c:pt idx="625">
                  <c:v>2.5499999999999998</c:v>
                </c:pt>
                <c:pt idx="626">
                  <c:v>2.5199999999999996</c:v>
                </c:pt>
                <c:pt idx="627">
                  <c:v>2.5299999999999998</c:v>
                </c:pt>
                <c:pt idx="628">
                  <c:v>2.54</c:v>
                </c:pt>
                <c:pt idx="629">
                  <c:v>2.5499999999999998</c:v>
                </c:pt>
                <c:pt idx="630">
                  <c:v>2.54</c:v>
                </c:pt>
                <c:pt idx="631">
                  <c:v>2.5300000000000002</c:v>
                </c:pt>
                <c:pt idx="632">
                  <c:v>2.56</c:v>
                </c:pt>
                <c:pt idx="633">
                  <c:v>2.6</c:v>
                </c:pt>
                <c:pt idx="634">
                  <c:v>2.58</c:v>
                </c:pt>
                <c:pt idx="635">
                  <c:v>2.5700000000000003</c:v>
                </c:pt>
                <c:pt idx="636">
                  <c:v>2.9</c:v>
                </c:pt>
                <c:pt idx="637">
                  <c:v>2.9000000000000004</c:v>
                </c:pt>
                <c:pt idx="638">
                  <c:v>2.87</c:v>
                </c:pt>
                <c:pt idx="639">
                  <c:v>2.88</c:v>
                </c:pt>
                <c:pt idx="640">
                  <c:v>2.9000000000000004</c:v>
                </c:pt>
                <c:pt idx="641">
                  <c:v>2.8899999999999997</c:v>
                </c:pt>
                <c:pt idx="642">
                  <c:v>2.9</c:v>
                </c:pt>
                <c:pt idx="643">
                  <c:v>2.8899999999999997</c:v>
                </c:pt>
                <c:pt idx="644">
                  <c:v>2.5700000000000003</c:v>
                </c:pt>
                <c:pt idx="645">
                  <c:v>2.5700000000000003</c:v>
                </c:pt>
                <c:pt idx="646">
                  <c:v>2.57</c:v>
                </c:pt>
                <c:pt idx="647">
                  <c:v>2.5599999999999996</c:v>
                </c:pt>
                <c:pt idx="648">
                  <c:v>2.5499999999999998</c:v>
                </c:pt>
                <c:pt idx="649">
                  <c:v>2.5599999999999996</c:v>
                </c:pt>
                <c:pt idx="650">
                  <c:v>2.5499999999999998</c:v>
                </c:pt>
                <c:pt idx="651">
                  <c:v>2.5300000000000002</c:v>
                </c:pt>
                <c:pt idx="652">
                  <c:v>2.5499999999999998</c:v>
                </c:pt>
                <c:pt idx="653">
                  <c:v>2.5499999999999998</c:v>
                </c:pt>
                <c:pt idx="654">
                  <c:v>2.56</c:v>
                </c:pt>
                <c:pt idx="655">
                  <c:v>2.54</c:v>
                </c:pt>
                <c:pt idx="656">
                  <c:v>2.56</c:v>
                </c:pt>
                <c:pt idx="657">
                  <c:v>2.5700000000000003</c:v>
                </c:pt>
                <c:pt idx="658">
                  <c:v>2.5700000000000003</c:v>
                </c:pt>
                <c:pt idx="659">
                  <c:v>2.5700000000000003</c:v>
                </c:pt>
                <c:pt idx="660">
                  <c:v>2.5700000000000003</c:v>
                </c:pt>
                <c:pt idx="661">
                  <c:v>2.56</c:v>
                </c:pt>
                <c:pt idx="662">
                  <c:v>2.56</c:v>
                </c:pt>
                <c:pt idx="663">
                  <c:v>2.56</c:v>
                </c:pt>
                <c:pt idx="664">
                  <c:v>2.58</c:v>
                </c:pt>
                <c:pt idx="665">
                  <c:v>2.5300000000000002</c:v>
                </c:pt>
                <c:pt idx="666">
                  <c:v>2.5300000000000002</c:v>
                </c:pt>
                <c:pt idx="667">
                  <c:v>2.52</c:v>
                </c:pt>
                <c:pt idx="668">
                  <c:v>2.54</c:v>
                </c:pt>
                <c:pt idx="669">
                  <c:v>2.54</c:v>
                </c:pt>
                <c:pt idx="670">
                  <c:v>2.5100000000000002</c:v>
                </c:pt>
                <c:pt idx="671">
                  <c:v>2.5299999999999998</c:v>
                </c:pt>
                <c:pt idx="672">
                  <c:v>2.58</c:v>
                </c:pt>
                <c:pt idx="673">
                  <c:v>2.4700000000000002</c:v>
                </c:pt>
                <c:pt idx="674">
                  <c:v>2.44</c:v>
                </c:pt>
                <c:pt idx="675">
                  <c:v>2.44</c:v>
                </c:pt>
                <c:pt idx="676">
                  <c:v>2.4500000000000002</c:v>
                </c:pt>
                <c:pt idx="677">
                  <c:v>2.4</c:v>
                </c:pt>
                <c:pt idx="678">
                  <c:v>2.39</c:v>
                </c:pt>
                <c:pt idx="679">
                  <c:v>2.38</c:v>
                </c:pt>
                <c:pt idx="680">
                  <c:v>2.39</c:v>
                </c:pt>
                <c:pt idx="681">
                  <c:v>2.39</c:v>
                </c:pt>
                <c:pt idx="682">
                  <c:v>2.38</c:v>
                </c:pt>
                <c:pt idx="683">
                  <c:v>2.38</c:v>
                </c:pt>
                <c:pt idx="684">
                  <c:v>2.35</c:v>
                </c:pt>
                <c:pt idx="685">
                  <c:v>2.35</c:v>
                </c:pt>
                <c:pt idx="686">
                  <c:v>2.37</c:v>
                </c:pt>
                <c:pt idx="687">
                  <c:v>2.38</c:v>
                </c:pt>
                <c:pt idx="688">
                  <c:v>2.4</c:v>
                </c:pt>
                <c:pt idx="689">
                  <c:v>2.44</c:v>
                </c:pt>
                <c:pt idx="690">
                  <c:v>2.4299999999999997</c:v>
                </c:pt>
                <c:pt idx="691">
                  <c:v>2.4099999999999997</c:v>
                </c:pt>
                <c:pt idx="692">
                  <c:v>2.42</c:v>
                </c:pt>
                <c:pt idx="693">
                  <c:v>2.42</c:v>
                </c:pt>
                <c:pt idx="694">
                  <c:v>2.44</c:v>
                </c:pt>
                <c:pt idx="695">
                  <c:v>2.4300000000000002</c:v>
                </c:pt>
                <c:pt idx="696">
                  <c:v>2.4300000000000002</c:v>
                </c:pt>
                <c:pt idx="697">
                  <c:v>2.4700000000000002</c:v>
                </c:pt>
                <c:pt idx="698">
                  <c:v>2.46</c:v>
                </c:pt>
                <c:pt idx="699">
                  <c:v>2.64</c:v>
                </c:pt>
                <c:pt idx="700">
                  <c:v>2.67</c:v>
                </c:pt>
                <c:pt idx="701">
                  <c:v>2.66</c:v>
                </c:pt>
                <c:pt idx="702">
                  <c:v>2.65</c:v>
                </c:pt>
                <c:pt idx="703">
                  <c:v>2.64</c:v>
                </c:pt>
                <c:pt idx="704">
                  <c:v>2.67</c:v>
                </c:pt>
                <c:pt idx="705">
                  <c:v>2.3400000000000003</c:v>
                </c:pt>
                <c:pt idx="706">
                  <c:v>2.3200000000000003</c:v>
                </c:pt>
                <c:pt idx="707">
                  <c:v>2.33</c:v>
                </c:pt>
                <c:pt idx="708">
                  <c:v>2.33</c:v>
                </c:pt>
                <c:pt idx="709">
                  <c:v>2.6599999999999997</c:v>
                </c:pt>
                <c:pt idx="710">
                  <c:v>2.63</c:v>
                </c:pt>
                <c:pt idx="711">
                  <c:v>2.6599999999999997</c:v>
                </c:pt>
                <c:pt idx="712">
                  <c:v>2.63</c:v>
                </c:pt>
                <c:pt idx="713">
                  <c:v>2.64</c:v>
                </c:pt>
                <c:pt idx="714">
                  <c:v>2.64</c:v>
                </c:pt>
                <c:pt idx="715">
                  <c:v>2.67</c:v>
                </c:pt>
                <c:pt idx="716">
                  <c:v>2.67</c:v>
                </c:pt>
                <c:pt idx="717">
                  <c:v>2.66</c:v>
                </c:pt>
                <c:pt idx="718">
                  <c:v>2.67</c:v>
                </c:pt>
                <c:pt idx="719">
                  <c:v>2.66</c:v>
                </c:pt>
                <c:pt idx="720">
                  <c:v>2.65</c:v>
                </c:pt>
                <c:pt idx="721">
                  <c:v>3.21</c:v>
                </c:pt>
                <c:pt idx="722">
                  <c:v>3.21</c:v>
                </c:pt>
                <c:pt idx="723">
                  <c:v>3.2</c:v>
                </c:pt>
                <c:pt idx="724">
                  <c:v>3.19</c:v>
                </c:pt>
                <c:pt idx="725">
                  <c:v>3.21</c:v>
                </c:pt>
                <c:pt idx="726">
                  <c:v>2.64</c:v>
                </c:pt>
                <c:pt idx="727">
                  <c:v>2.65</c:v>
                </c:pt>
                <c:pt idx="728">
                  <c:v>2.63</c:v>
                </c:pt>
                <c:pt idx="729">
                  <c:v>2.6</c:v>
                </c:pt>
                <c:pt idx="730">
                  <c:v>2.59</c:v>
                </c:pt>
                <c:pt idx="731">
                  <c:v>2.2600000000000002</c:v>
                </c:pt>
                <c:pt idx="732">
                  <c:v>2.27</c:v>
                </c:pt>
                <c:pt idx="733">
                  <c:v>2.2800000000000002</c:v>
                </c:pt>
                <c:pt idx="734">
                  <c:v>2.25</c:v>
                </c:pt>
                <c:pt idx="735">
                  <c:v>2.2600000000000002</c:v>
                </c:pt>
                <c:pt idx="736">
                  <c:v>2.59</c:v>
                </c:pt>
                <c:pt idx="737">
                  <c:v>2.5799999999999996</c:v>
                </c:pt>
                <c:pt idx="738">
                  <c:v>2.5799999999999996</c:v>
                </c:pt>
                <c:pt idx="739">
                  <c:v>2.6199999999999997</c:v>
                </c:pt>
                <c:pt idx="740">
                  <c:v>2.31</c:v>
                </c:pt>
                <c:pt idx="741">
                  <c:v>2.33</c:v>
                </c:pt>
                <c:pt idx="742">
                  <c:v>2.3199999999999998</c:v>
                </c:pt>
                <c:pt idx="743">
                  <c:v>2.35</c:v>
                </c:pt>
                <c:pt idx="744">
                  <c:v>2.34</c:v>
                </c:pt>
                <c:pt idx="745">
                  <c:v>2.3000000000000003</c:v>
                </c:pt>
                <c:pt idx="746">
                  <c:v>2.3000000000000003</c:v>
                </c:pt>
                <c:pt idx="747">
                  <c:v>2.3000000000000003</c:v>
                </c:pt>
                <c:pt idx="748">
                  <c:v>2.29</c:v>
                </c:pt>
                <c:pt idx="749">
                  <c:v>2.3000000000000003</c:v>
                </c:pt>
                <c:pt idx="750">
                  <c:v>2.31</c:v>
                </c:pt>
                <c:pt idx="751">
                  <c:v>2.5900000000000003</c:v>
                </c:pt>
                <c:pt idx="752">
                  <c:v>2.5900000000000003</c:v>
                </c:pt>
                <c:pt idx="753">
                  <c:v>2.56</c:v>
                </c:pt>
                <c:pt idx="754">
                  <c:v>2.56</c:v>
                </c:pt>
                <c:pt idx="755">
                  <c:v>2.27</c:v>
                </c:pt>
                <c:pt idx="756">
                  <c:v>2.2600000000000002</c:v>
                </c:pt>
                <c:pt idx="757">
                  <c:v>2.0700000000000003</c:v>
                </c:pt>
                <c:pt idx="758">
                  <c:v>2.0900000000000003</c:v>
                </c:pt>
                <c:pt idx="759">
                  <c:v>2.0900000000000003</c:v>
                </c:pt>
                <c:pt idx="760">
                  <c:v>2.1</c:v>
                </c:pt>
                <c:pt idx="761">
                  <c:v>2.1</c:v>
                </c:pt>
                <c:pt idx="762">
                  <c:v>2.11</c:v>
                </c:pt>
                <c:pt idx="763">
                  <c:v>2.11</c:v>
                </c:pt>
                <c:pt idx="764">
                  <c:v>2.12</c:v>
                </c:pt>
                <c:pt idx="765">
                  <c:v>2.11</c:v>
                </c:pt>
                <c:pt idx="766">
                  <c:v>2.1</c:v>
                </c:pt>
                <c:pt idx="767">
                  <c:v>2.0900000000000003</c:v>
                </c:pt>
                <c:pt idx="768">
                  <c:v>2.1</c:v>
                </c:pt>
                <c:pt idx="769">
                  <c:v>2.0900000000000003</c:v>
                </c:pt>
                <c:pt idx="770">
                  <c:v>2.08</c:v>
                </c:pt>
                <c:pt idx="771">
                  <c:v>2.08</c:v>
                </c:pt>
                <c:pt idx="772">
                  <c:v>2.0499999999999998</c:v>
                </c:pt>
                <c:pt idx="773">
                  <c:v>2.0299999999999998</c:v>
                </c:pt>
                <c:pt idx="774">
                  <c:v>2.0299999999999998</c:v>
                </c:pt>
                <c:pt idx="775">
                  <c:v>2.0299999999999998</c:v>
                </c:pt>
                <c:pt idx="776">
                  <c:v>2.02</c:v>
                </c:pt>
                <c:pt idx="777">
                  <c:v>2.02</c:v>
                </c:pt>
                <c:pt idx="778">
                  <c:v>2.02</c:v>
                </c:pt>
                <c:pt idx="779">
                  <c:v>2.02</c:v>
                </c:pt>
                <c:pt idx="780">
                  <c:v>2.06</c:v>
                </c:pt>
                <c:pt idx="781">
                  <c:v>2.0500000000000003</c:v>
                </c:pt>
                <c:pt idx="782">
                  <c:v>2.0500000000000003</c:v>
                </c:pt>
                <c:pt idx="783">
                  <c:v>2.02</c:v>
                </c:pt>
                <c:pt idx="784">
                  <c:v>2.0499999999999998</c:v>
                </c:pt>
                <c:pt idx="785">
                  <c:v>2.0299999999999998</c:v>
                </c:pt>
                <c:pt idx="786">
                  <c:v>2.19</c:v>
                </c:pt>
                <c:pt idx="787">
                  <c:v>2.2000000000000002</c:v>
                </c:pt>
                <c:pt idx="788">
                  <c:v>2.2200000000000002</c:v>
                </c:pt>
                <c:pt idx="789">
                  <c:v>2.04</c:v>
                </c:pt>
                <c:pt idx="790">
                  <c:v>2.04</c:v>
                </c:pt>
                <c:pt idx="791">
                  <c:v>2.02</c:v>
                </c:pt>
                <c:pt idx="792">
                  <c:v>2.02</c:v>
                </c:pt>
                <c:pt idx="793">
                  <c:v>2.02</c:v>
                </c:pt>
                <c:pt idx="794">
                  <c:v>2.0099999999999998</c:v>
                </c:pt>
                <c:pt idx="795">
                  <c:v>2</c:v>
                </c:pt>
                <c:pt idx="796">
                  <c:v>2</c:v>
                </c:pt>
                <c:pt idx="797">
                  <c:v>1.8899999999999997</c:v>
                </c:pt>
                <c:pt idx="798">
                  <c:v>1.9300000000000002</c:v>
                </c:pt>
                <c:pt idx="799">
                  <c:v>1.9100000000000001</c:v>
                </c:pt>
                <c:pt idx="800">
                  <c:v>1.8899999999999997</c:v>
                </c:pt>
                <c:pt idx="801">
                  <c:v>1.74</c:v>
                </c:pt>
                <c:pt idx="802">
                  <c:v>1.7799999999999998</c:v>
                </c:pt>
                <c:pt idx="803">
                  <c:v>1.7800000000000002</c:v>
                </c:pt>
                <c:pt idx="804">
                  <c:v>1.8000000000000003</c:v>
                </c:pt>
                <c:pt idx="805">
                  <c:v>1.7800000000000002</c:v>
                </c:pt>
                <c:pt idx="806">
                  <c:v>1.75</c:v>
                </c:pt>
                <c:pt idx="807">
                  <c:v>1.75</c:v>
                </c:pt>
                <c:pt idx="808">
                  <c:v>1.7999999999999998</c:v>
                </c:pt>
                <c:pt idx="809">
                  <c:v>1.79</c:v>
                </c:pt>
                <c:pt idx="810">
                  <c:v>1.79</c:v>
                </c:pt>
                <c:pt idx="811">
                  <c:v>1.9</c:v>
                </c:pt>
                <c:pt idx="812">
                  <c:v>1.8899999999999997</c:v>
                </c:pt>
                <c:pt idx="813">
                  <c:v>1.7199999999999998</c:v>
                </c:pt>
                <c:pt idx="814">
                  <c:v>1.7199999999999998</c:v>
                </c:pt>
                <c:pt idx="815">
                  <c:v>1.7199999999999998</c:v>
                </c:pt>
                <c:pt idx="816">
                  <c:v>1.7199999999999998</c:v>
                </c:pt>
                <c:pt idx="817">
                  <c:v>1.7199999999999998</c:v>
                </c:pt>
                <c:pt idx="818">
                  <c:v>1.71</c:v>
                </c:pt>
                <c:pt idx="819">
                  <c:v>1.7399999999999998</c:v>
                </c:pt>
                <c:pt idx="820">
                  <c:v>1.7399999999999998</c:v>
                </c:pt>
                <c:pt idx="821">
                  <c:v>1.7399999999999998</c:v>
                </c:pt>
                <c:pt idx="822">
                  <c:v>1.77</c:v>
                </c:pt>
                <c:pt idx="823">
                  <c:v>1.75</c:v>
                </c:pt>
                <c:pt idx="824">
                  <c:v>1.79</c:v>
                </c:pt>
                <c:pt idx="825">
                  <c:v>1.88</c:v>
                </c:pt>
                <c:pt idx="826">
                  <c:v>1.88</c:v>
                </c:pt>
                <c:pt idx="827">
                  <c:v>1.8599999999999999</c:v>
                </c:pt>
                <c:pt idx="828">
                  <c:v>1.8499999999999996</c:v>
                </c:pt>
                <c:pt idx="829">
                  <c:v>1.8499999999999996</c:v>
                </c:pt>
                <c:pt idx="830">
                  <c:v>1.8099999999999998</c:v>
                </c:pt>
                <c:pt idx="831">
                  <c:v>1.8199999999999998</c:v>
                </c:pt>
                <c:pt idx="832">
                  <c:v>1.8299999999999996</c:v>
                </c:pt>
                <c:pt idx="833">
                  <c:v>1.8199999999999998</c:v>
                </c:pt>
                <c:pt idx="834">
                  <c:v>1.8099999999999998</c:v>
                </c:pt>
                <c:pt idx="835">
                  <c:v>1.8199999999999998</c:v>
                </c:pt>
                <c:pt idx="836">
                  <c:v>1.83</c:v>
                </c:pt>
                <c:pt idx="837">
                  <c:v>1.9</c:v>
                </c:pt>
                <c:pt idx="838">
                  <c:v>1.88</c:v>
                </c:pt>
                <c:pt idx="839">
                  <c:v>1.8900000000000001</c:v>
                </c:pt>
                <c:pt idx="840">
                  <c:v>1.9</c:v>
                </c:pt>
                <c:pt idx="841">
                  <c:v>1.8499999999999996</c:v>
                </c:pt>
                <c:pt idx="842">
                  <c:v>1.8499999999999996</c:v>
                </c:pt>
                <c:pt idx="843">
                  <c:v>1.88</c:v>
                </c:pt>
                <c:pt idx="844">
                  <c:v>1.88</c:v>
                </c:pt>
                <c:pt idx="845">
                  <c:v>1.88</c:v>
                </c:pt>
                <c:pt idx="846">
                  <c:v>1.8699999999999997</c:v>
                </c:pt>
                <c:pt idx="847">
                  <c:v>1.8899999999999997</c:v>
                </c:pt>
                <c:pt idx="848">
                  <c:v>1.8899999999999997</c:v>
                </c:pt>
                <c:pt idx="849">
                  <c:v>1.9</c:v>
                </c:pt>
                <c:pt idx="850">
                  <c:v>1.9099999999999997</c:v>
                </c:pt>
                <c:pt idx="851">
                  <c:v>1.92</c:v>
                </c:pt>
                <c:pt idx="852">
                  <c:v>1.9099999999999997</c:v>
                </c:pt>
                <c:pt idx="853">
                  <c:v>2.08</c:v>
                </c:pt>
                <c:pt idx="854">
                  <c:v>2.08</c:v>
                </c:pt>
                <c:pt idx="855">
                  <c:v>2.0500000000000003</c:v>
                </c:pt>
                <c:pt idx="856">
                  <c:v>2.0700000000000003</c:v>
                </c:pt>
                <c:pt idx="857">
                  <c:v>2.06</c:v>
                </c:pt>
                <c:pt idx="858">
                  <c:v>2.0500000000000003</c:v>
                </c:pt>
                <c:pt idx="859">
                  <c:v>2.06</c:v>
                </c:pt>
                <c:pt idx="860">
                  <c:v>2.0500000000000003</c:v>
                </c:pt>
                <c:pt idx="861">
                  <c:v>2.04</c:v>
                </c:pt>
                <c:pt idx="862">
                  <c:v>2.0499999999999998</c:v>
                </c:pt>
                <c:pt idx="863">
                  <c:v>2.04</c:v>
                </c:pt>
                <c:pt idx="864">
                  <c:v>1.8899999999999997</c:v>
                </c:pt>
                <c:pt idx="865">
                  <c:v>1.9</c:v>
                </c:pt>
                <c:pt idx="866">
                  <c:v>1.9099999999999997</c:v>
                </c:pt>
                <c:pt idx="867">
                  <c:v>1.92</c:v>
                </c:pt>
                <c:pt idx="868">
                  <c:v>1.9700000000000002</c:v>
                </c:pt>
                <c:pt idx="869">
                  <c:v>1.9700000000000002</c:v>
                </c:pt>
                <c:pt idx="870">
                  <c:v>1.9699999999999998</c:v>
                </c:pt>
                <c:pt idx="871">
                  <c:v>1.94</c:v>
                </c:pt>
                <c:pt idx="872">
                  <c:v>1.9300000000000002</c:v>
                </c:pt>
                <c:pt idx="873">
                  <c:v>1.94</c:v>
                </c:pt>
                <c:pt idx="874">
                  <c:v>1.94</c:v>
                </c:pt>
                <c:pt idx="875">
                  <c:v>1.9299999999999997</c:v>
                </c:pt>
                <c:pt idx="876">
                  <c:v>1.8900000000000001</c:v>
                </c:pt>
                <c:pt idx="877">
                  <c:v>1.9</c:v>
                </c:pt>
                <c:pt idx="878">
                  <c:v>1.8900000000000001</c:v>
                </c:pt>
                <c:pt idx="879">
                  <c:v>1.9</c:v>
                </c:pt>
                <c:pt idx="880">
                  <c:v>1.9100000000000001</c:v>
                </c:pt>
                <c:pt idx="881">
                  <c:v>1.8899999999999997</c:v>
                </c:pt>
                <c:pt idx="882">
                  <c:v>1.88</c:v>
                </c:pt>
                <c:pt idx="883">
                  <c:v>1.88</c:v>
                </c:pt>
                <c:pt idx="884">
                  <c:v>1.8900000000000001</c:v>
                </c:pt>
                <c:pt idx="885">
                  <c:v>1.8900000000000001</c:v>
                </c:pt>
                <c:pt idx="886">
                  <c:v>1.88</c:v>
                </c:pt>
                <c:pt idx="887">
                  <c:v>1.8399999999999999</c:v>
                </c:pt>
                <c:pt idx="888">
                  <c:v>1.7699999999999998</c:v>
                </c:pt>
                <c:pt idx="889">
                  <c:v>2</c:v>
                </c:pt>
                <c:pt idx="890">
                  <c:v>2</c:v>
                </c:pt>
                <c:pt idx="891">
                  <c:v>1.96</c:v>
                </c:pt>
                <c:pt idx="892">
                  <c:v>1.9900000000000002</c:v>
                </c:pt>
                <c:pt idx="893">
                  <c:v>1.9700000000000002</c:v>
                </c:pt>
                <c:pt idx="894">
                  <c:v>1.88</c:v>
                </c:pt>
                <c:pt idx="895">
                  <c:v>1.83</c:v>
                </c:pt>
                <c:pt idx="896">
                  <c:v>1.77</c:v>
                </c:pt>
                <c:pt idx="897">
                  <c:v>1.6900000000000002</c:v>
                </c:pt>
                <c:pt idx="898">
                  <c:v>1.73</c:v>
                </c:pt>
                <c:pt idx="899">
                  <c:v>1.7199999999999998</c:v>
                </c:pt>
                <c:pt idx="900">
                  <c:v>1.8000000000000003</c:v>
                </c:pt>
                <c:pt idx="901">
                  <c:v>1.83</c:v>
                </c:pt>
                <c:pt idx="902">
                  <c:v>1.8200000000000003</c:v>
                </c:pt>
                <c:pt idx="903">
                  <c:v>1.8400000000000003</c:v>
                </c:pt>
                <c:pt idx="904">
                  <c:v>1.6099999999999999</c:v>
                </c:pt>
                <c:pt idx="905">
                  <c:v>1.64</c:v>
                </c:pt>
                <c:pt idx="906">
                  <c:v>1.45</c:v>
                </c:pt>
                <c:pt idx="907">
                  <c:v>1.54</c:v>
                </c:pt>
                <c:pt idx="908">
                  <c:v>1.57</c:v>
                </c:pt>
                <c:pt idx="909">
                  <c:v>1.6</c:v>
                </c:pt>
                <c:pt idx="910">
                  <c:v>1.55</c:v>
                </c:pt>
                <c:pt idx="911">
                  <c:v>1.58</c:v>
                </c:pt>
                <c:pt idx="912">
                  <c:v>1.62</c:v>
                </c:pt>
                <c:pt idx="913">
                  <c:v>1.62</c:v>
                </c:pt>
                <c:pt idx="914">
                  <c:v>1.62</c:v>
                </c:pt>
                <c:pt idx="915">
                  <c:v>1.5100000000000002</c:v>
                </c:pt>
                <c:pt idx="916">
                  <c:v>1.56</c:v>
                </c:pt>
                <c:pt idx="917">
                  <c:v>1.65</c:v>
                </c:pt>
                <c:pt idx="918">
                  <c:v>1.6500000000000001</c:v>
                </c:pt>
                <c:pt idx="919">
                  <c:v>1.7000000000000002</c:v>
                </c:pt>
                <c:pt idx="920">
                  <c:v>1.7400000000000002</c:v>
                </c:pt>
                <c:pt idx="921">
                  <c:v>1.7500000000000002</c:v>
                </c:pt>
                <c:pt idx="922">
                  <c:v>1.7700000000000002</c:v>
                </c:pt>
                <c:pt idx="923">
                  <c:v>1.81</c:v>
                </c:pt>
                <c:pt idx="924">
                  <c:v>1.81</c:v>
                </c:pt>
                <c:pt idx="925">
                  <c:v>1.79</c:v>
                </c:pt>
                <c:pt idx="926">
                  <c:v>1.7800000000000002</c:v>
                </c:pt>
                <c:pt idx="927">
                  <c:v>1.7799999999999998</c:v>
                </c:pt>
                <c:pt idx="928">
                  <c:v>1.73</c:v>
                </c:pt>
                <c:pt idx="929">
                  <c:v>1.7</c:v>
                </c:pt>
                <c:pt idx="930">
                  <c:v>1.76</c:v>
                </c:pt>
                <c:pt idx="931">
                  <c:v>1.7500000000000002</c:v>
                </c:pt>
                <c:pt idx="932">
                  <c:v>1.7500000000000002</c:v>
                </c:pt>
                <c:pt idx="933">
                  <c:v>1.7100000000000002</c:v>
                </c:pt>
                <c:pt idx="934">
                  <c:v>1.76</c:v>
                </c:pt>
                <c:pt idx="935">
                  <c:v>1.77</c:v>
                </c:pt>
                <c:pt idx="936">
                  <c:v>1.76</c:v>
                </c:pt>
                <c:pt idx="937">
                  <c:v>1.73</c:v>
                </c:pt>
                <c:pt idx="938">
                  <c:v>1.7200000000000002</c:v>
                </c:pt>
                <c:pt idx="939">
                  <c:v>1.5999999999999999</c:v>
                </c:pt>
                <c:pt idx="940">
                  <c:v>1.5899999999999999</c:v>
                </c:pt>
                <c:pt idx="941">
                  <c:v>1.6</c:v>
                </c:pt>
                <c:pt idx="942">
                  <c:v>1.55</c:v>
                </c:pt>
                <c:pt idx="943">
                  <c:v>1.56</c:v>
                </c:pt>
                <c:pt idx="944">
                  <c:v>1.51</c:v>
                </c:pt>
                <c:pt idx="945">
                  <c:v>1.45</c:v>
                </c:pt>
                <c:pt idx="946">
                  <c:v>1.42</c:v>
                </c:pt>
                <c:pt idx="947">
                  <c:v>1.4100000000000001</c:v>
                </c:pt>
                <c:pt idx="948">
                  <c:v>1.3900000000000001</c:v>
                </c:pt>
                <c:pt idx="949">
                  <c:v>1.3400000000000003</c:v>
                </c:pt>
                <c:pt idx="950">
                  <c:v>1.2800000000000002</c:v>
                </c:pt>
                <c:pt idx="951">
                  <c:v>1.34</c:v>
                </c:pt>
                <c:pt idx="952">
                  <c:v>1.3600000000000003</c:v>
                </c:pt>
                <c:pt idx="953">
                  <c:v>1.36</c:v>
                </c:pt>
                <c:pt idx="954">
                  <c:v>1.32</c:v>
                </c:pt>
                <c:pt idx="955">
                  <c:v>1.35</c:v>
                </c:pt>
                <c:pt idx="956">
                  <c:v>1.3400000000000003</c:v>
                </c:pt>
                <c:pt idx="957">
                  <c:v>1.3599999999999999</c:v>
                </c:pt>
                <c:pt idx="958">
                  <c:v>1.36</c:v>
                </c:pt>
                <c:pt idx="959">
                  <c:v>1.26</c:v>
                </c:pt>
                <c:pt idx="960">
                  <c:v>1.3</c:v>
                </c:pt>
                <c:pt idx="961">
                  <c:v>1.58</c:v>
                </c:pt>
                <c:pt idx="962">
                  <c:v>1.55</c:v>
                </c:pt>
                <c:pt idx="963">
                  <c:v>1.56</c:v>
                </c:pt>
                <c:pt idx="964">
                  <c:v>1.58</c:v>
                </c:pt>
                <c:pt idx="965">
                  <c:v>1.5699999999999998</c:v>
                </c:pt>
                <c:pt idx="966">
                  <c:v>1.79</c:v>
                </c:pt>
                <c:pt idx="967">
                  <c:v>1.79</c:v>
                </c:pt>
                <c:pt idx="968">
                  <c:v>1.6300000000000001</c:v>
                </c:pt>
                <c:pt idx="969">
                  <c:v>1.76</c:v>
                </c:pt>
                <c:pt idx="970">
                  <c:v>1.7199999999999998</c:v>
                </c:pt>
                <c:pt idx="971">
                  <c:v>1.6999999999999997</c:v>
                </c:pt>
                <c:pt idx="972">
                  <c:v>1.7199999999999998</c:v>
                </c:pt>
                <c:pt idx="973">
                  <c:v>1.87</c:v>
                </c:pt>
                <c:pt idx="974">
                  <c:v>1.87</c:v>
                </c:pt>
                <c:pt idx="975">
                  <c:v>1.8900000000000001</c:v>
                </c:pt>
                <c:pt idx="976">
                  <c:v>1.88</c:v>
                </c:pt>
                <c:pt idx="977">
                  <c:v>1.8900000000000001</c:v>
                </c:pt>
                <c:pt idx="978">
                  <c:v>1.8900000000000001</c:v>
                </c:pt>
                <c:pt idx="979">
                  <c:v>1.9000000000000001</c:v>
                </c:pt>
                <c:pt idx="980">
                  <c:v>1.8900000000000001</c:v>
                </c:pt>
                <c:pt idx="981">
                  <c:v>1.9100000000000001</c:v>
                </c:pt>
                <c:pt idx="982">
                  <c:v>1.8699999999999999</c:v>
                </c:pt>
                <c:pt idx="983">
                  <c:v>1.8599999999999999</c:v>
                </c:pt>
                <c:pt idx="984">
                  <c:v>1.8499999999999999</c:v>
                </c:pt>
                <c:pt idx="985">
                  <c:v>1.88</c:v>
                </c:pt>
                <c:pt idx="986">
                  <c:v>1.88</c:v>
                </c:pt>
                <c:pt idx="987">
                  <c:v>1.8699999999999999</c:v>
                </c:pt>
                <c:pt idx="988">
                  <c:v>1.8699999999999999</c:v>
                </c:pt>
                <c:pt idx="989">
                  <c:v>1.98</c:v>
                </c:pt>
                <c:pt idx="990">
                  <c:v>1.99</c:v>
                </c:pt>
                <c:pt idx="991">
                  <c:v>1.98</c:v>
                </c:pt>
                <c:pt idx="992">
                  <c:v>2.0099999999999998</c:v>
                </c:pt>
                <c:pt idx="993">
                  <c:v>2.02</c:v>
                </c:pt>
                <c:pt idx="994">
                  <c:v>2.02</c:v>
                </c:pt>
                <c:pt idx="995">
                  <c:v>2.0099999999999998</c:v>
                </c:pt>
                <c:pt idx="996">
                  <c:v>2.0099999999999998</c:v>
                </c:pt>
                <c:pt idx="997">
                  <c:v>2.0300000000000002</c:v>
                </c:pt>
                <c:pt idx="998">
                  <c:v>2.06</c:v>
                </c:pt>
                <c:pt idx="999">
                  <c:v>2.06</c:v>
                </c:pt>
                <c:pt idx="1000">
                  <c:v>2.0700000000000003</c:v>
                </c:pt>
                <c:pt idx="1001">
                  <c:v>2.0299999999999998</c:v>
                </c:pt>
                <c:pt idx="1002">
                  <c:v>2.02</c:v>
                </c:pt>
                <c:pt idx="1003">
                  <c:v>2.06</c:v>
                </c:pt>
                <c:pt idx="1004">
                  <c:v>2.1</c:v>
                </c:pt>
                <c:pt idx="1005">
                  <c:v>2.04</c:v>
                </c:pt>
                <c:pt idx="1006">
                  <c:v>2.04</c:v>
                </c:pt>
                <c:pt idx="1007">
                  <c:v>2.04</c:v>
                </c:pt>
                <c:pt idx="1008">
                  <c:v>2.06</c:v>
                </c:pt>
                <c:pt idx="1009">
                  <c:v>2.08</c:v>
                </c:pt>
                <c:pt idx="1010">
                  <c:v>2.1</c:v>
                </c:pt>
                <c:pt idx="1011">
                  <c:v>2.0900000000000003</c:v>
                </c:pt>
                <c:pt idx="1012">
                  <c:v>2.12</c:v>
                </c:pt>
                <c:pt idx="1013">
                  <c:v>2.12</c:v>
                </c:pt>
                <c:pt idx="1014">
                  <c:v>2.12</c:v>
                </c:pt>
                <c:pt idx="1015">
                  <c:v>2.11</c:v>
                </c:pt>
                <c:pt idx="1016">
                  <c:v>2.1</c:v>
                </c:pt>
                <c:pt idx="1017">
                  <c:v>2.1</c:v>
                </c:pt>
                <c:pt idx="1018">
                  <c:v>2.12</c:v>
                </c:pt>
                <c:pt idx="1019">
                  <c:v>2.12</c:v>
                </c:pt>
                <c:pt idx="1020">
                  <c:v>2.1</c:v>
                </c:pt>
                <c:pt idx="1021">
                  <c:v>2.1100000000000003</c:v>
                </c:pt>
                <c:pt idx="1022">
                  <c:v>2.1100000000000003</c:v>
                </c:pt>
                <c:pt idx="1023">
                  <c:v>2.08</c:v>
                </c:pt>
                <c:pt idx="1024">
                  <c:v>2.0700000000000003</c:v>
                </c:pt>
                <c:pt idx="1025">
                  <c:v>2.0099999999999998</c:v>
                </c:pt>
                <c:pt idx="1026">
                  <c:v>2.0099999999999998</c:v>
                </c:pt>
                <c:pt idx="1027">
                  <c:v>2.0099999999999998</c:v>
                </c:pt>
                <c:pt idx="1028">
                  <c:v>2.02</c:v>
                </c:pt>
                <c:pt idx="1029">
                  <c:v>1.98</c:v>
                </c:pt>
                <c:pt idx="1030">
                  <c:v>1.98</c:v>
                </c:pt>
                <c:pt idx="1031">
                  <c:v>1.99</c:v>
                </c:pt>
                <c:pt idx="1032">
                  <c:v>2</c:v>
                </c:pt>
                <c:pt idx="1033">
                  <c:v>2.0099999999999998</c:v>
                </c:pt>
                <c:pt idx="1034">
                  <c:v>1.96</c:v>
                </c:pt>
                <c:pt idx="1035">
                  <c:v>1.94</c:v>
                </c:pt>
                <c:pt idx="1036">
                  <c:v>1.94</c:v>
                </c:pt>
                <c:pt idx="1037">
                  <c:v>1.9</c:v>
                </c:pt>
                <c:pt idx="1038">
                  <c:v>1.9</c:v>
                </c:pt>
                <c:pt idx="1039">
                  <c:v>1.89</c:v>
                </c:pt>
                <c:pt idx="1040">
                  <c:v>1.9000000000000001</c:v>
                </c:pt>
                <c:pt idx="1041">
                  <c:v>1.92</c:v>
                </c:pt>
                <c:pt idx="1042">
                  <c:v>1.91</c:v>
                </c:pt>
                <c:pt idx="1043">
                  <c:v>1.91</c:v>
                </c:pt>
                <c:pt idx="1044">
                  <c:v>1.9499999999999997</c:v>
                </c:pt>
                <c:pt idx="1045">
                  <c:v>1.9499999999999997</c:v>
                </c:pt>
                <c:pt idx="1046">
                  <c:v>1.93</c:v>
                </c:pt>
                <c:pt idx="1047">
                  <c:v>1.95</c:v>
                </c:pt>
                <c:pt idx="1048">
                  <c:v>1.9099999999999997</c:v>
                </c:pt>
                <c:pt idx="1049">
                  <c:v>1.8800000000000001</c:v>
                </c:pt>
                <c:pt idx="1050">
                  <c:v>1.94</c:v>
                </c:pt>
                <c:pt idx="1051">
                  <c:v>1.9600000000000002</c:v>
                </c:pt>
                <c:pt idx="1052">
                  <c:v>1.96</c:v>
                </c:pt>
                <c:pt idx="1053">
                  <c:v>1.9</c:v>
                </c:pt>
                <c:pt idx="1054">
                  <c:v>1.92</c:v>
                </c:pt>
                <c:pt idx="1055">
                  <c:v>1.7899999999999998</c:v>
                </c:pt>
                <c:pt idx="1056">
                  <c:v>1.7699999999999998</c:v>
                </c:pt>
                <c:pt idx="1057">
                  <c:v>1.7699999999999998</c:v>
                </c:pt>
                <c:pt idx="1058">
                  <c:v>1.73</c:v>
                </c:pt>
                <c:pt idx="1059">
                  <c:v>1.7599999999999998</c:v>
                </c:pt>
                <c:pt idx="1060">
                  <c:v>1.8299999999999998</c:v>
                </c:pt>
                <c:pt idx="1061">
                  <c:v>1.81</c:v>
                </c:pt>
                <c:pt idx="1062">
                  <c:v>1.8399999999999999</c:v>
                </c:pt>
                <c:pt idx="1063">
                  <c:v>1.8599999999999999</c:v>
                </c:pt>
                <c:pt idx="1064">
                  <c:v>1.8499999999999999</c:v>
                </c:pt>
                <c:pt idx="1065">
                  <c:v>1.9000000000000001</c:v>
                </c:pt>
                <c:pt idx="1066">
                  <c:v>1.92</c:v>
                </c:pt>
                <c:pt idx="1067">
                  <c:v>1.9300000000000002</c:v>
                </c:pt>
                <c:pt idx="1068">
                  <c:v>1.9400000000000002</c:v>
                </c:pt>
                <c:pt idx="1069">
                  <c:v>1.9000000000000001</c:v>
                </c:pt>
                <c:pt idx="1070">
                  <c:v>1.9300000000000002</c:v>
                </c:pt>
                <c:pt idx="1071">
                  <c:v>1.9600000000000002</c:v>
                </c:pt>
                <c:pt idx="1072">
                  <c:v>1.9200000000000002</c:v>
                </c:pt>
                <c:pt idx="1073">
                  <c:v>1.8800000000000001</c:v>
                </c:pt>
                <c:pt idx="1074">
                  <c:v>1.9100000000000001</c:v>
                </c:pt>
                <c:pt idx="1075">
                  <c:v>1.9100000000000001</c:v>
                </c:pt>
                <c:pt idx="1076">
                  <c:v>1.9100000000000001</c:v>
                </c:pt>
                <c:pt idx="1077">
                  <c:v>1.9200000000000002</c:v>
                </c:pt>
                <c:pt idx="1078">
                  <c:v>1.94</c:v>
                </c:pt>
                <c:pt idx="1079">
                  <c:v>1.9100000000000001</c:v>
                </c:pt>
                <c:pt idx="1080">
                  <c:v>1.8900000000000001</c:v>
                </c:pt>
                <c:pt idx="1081">
                  <c:v>2.0499999999999998</c:v>
                </c:pt>
                <c:pt idx="1082">
                  <c:v>2.0499999999999998</c:v>
                </c:pt>
                <c:pt idx="1083">
                  <c:v>2.0700000000000003</c:v>
                </c:pt>
                <c:pt idx="1084">
                  <c:v>2.08</c:v>
                </c:pt>
                <c:pt idx="1085">
                  <c:v>2.08</c:v>
                </c:pt>
                <c:pt idx="1086">
                  <c:v>2.09</c:v>
                </c:pt>
                <c:pt idx="1087">
                  <c:v>2.08</c:v>
                </c:pt>
                <c:pt idx="1088">
                  <c:v>2.04</c:v>
                </c:pt>
                <c:pt idx="1089">
                  <c:v>2.0299999999999998</c:v>
                </c:pt>
                <c:pt idx="1090">
                  <c:v>1.9699999999999998</c:v>
                </c:pt>
                <c:pt idx="1091">
                  <c:v>1.9300000000000002</c:v>
                </c:pt>
                <c:pt idx="1092">
                  <c:v>1.9599999999999997</c:v>
                </c:pt>
                <c:pt idx="1093">
                  <c:v>2</c:v>
                </c:pt>
                <c:pt idx="1094">
                  <c:v>1.99</c:v>
                </c:pt>
                <c:pt idx="1095">
                  <c:v>2.08</c:v>
                </c:pt>
                <c:pt idx="1096">
                  <c:v>2.0499999999999998</c:v>
                </c:pt>
                <c:pt idx="1097">
                  <c:v>2.04</c:v>
                </c:pt>
                <c:pt idx="1098">
                  <c:v>2.0499999999999998</c:v>
                </c:pt>
                <c:pt idx="1099">
                  <c:v>2.0900000000000003</c:v>
                </c:pt>
                <c:pt idx="1100">
                  <c:v>2.0700000000000003</c:v>
                </c:pt>
                <c:pt idx="1101">
                  <c:v>1.9</c:v>
                </c:pt>
                <c:pt idx="1102">
                  <c:v>1.9000000000000001</c:v>
                </c:pt>
                <c:pt idx="1103">
                  <c:v>1.95</c:v>
                </c:pt>
                <c:pt idx="1104">
                  <c:v>1.9500000000000002</c:v>
                </c:pt>
                <c:pt idx="1105">
                  <c:v>1.96</c:v>
                </c:pt>
                <c:pt idx="1106">
                  <c:v>1.91</c:v>
                </c:pt>
                <c:pt idx="1107">
                  <c:v>1.96</c:v>
                </c:pt>
                <c:pt idx="1108">
                  <c:v>1.7900000000000003</c:v>
                </c:pt>
                <c:pt idx="1109">
                  <c:v>1.7800000000000002</c:v>
                </c:pt>
                <c:pt idx="1110">
                  <c:v>1.82</c:v>
                </c:pt>
                <c:pt idx="1111">
                  <c:v>1.85</c:v>
                </c:pt>
                <c:pt idx="1112">
                  <c:v>1.85</c:v>
                </c:pt>
                <c:pt idx="1113">
                  <c:v>1.84</c:v>
                </c:pt>
                <c:pt idx="1114">
                  <c:v>1.7599999999999998</c:v>
                </c:pt>
                <c:pt idx="1115">
                  <c:v>1.8599999999999999</c:v>
                </c:pt>
                <c:pt idx="1116">
                  <c:v>1.83</c:v>
                </c:pt>
                <c:pt idx="1117">
                  <c:v>1.8299999999999998</c:v>
                </c:pt>
                <c:pt idx="1118">
                  <c:v>1.8199999999999998</c:v>
                </c:pt>
                <c:pt idx="1119">
                  <c:v>1.79</c:v>
                </c:pt>
                <c:pt idx="1120">
                  <c:v>1.79</c:v>
                </c:pt>
                <c:pt idx="1121">
                  <c:v>1.77</c:v>
                </c:pt>
                <c:pt idx="1122">
                  <c:v>1.76</c:v>
                </c:pt>
                <c:pt idx="1123">
                  <c:v>1.78</c:v>
                </c:pt>
                <c:pt idx="1124">
                  <c:v>1.73</c:v>
                </c:pt>
                <c:pt idx="1125">
                  <c:v>1.7700000000000002</c:v>
                </c:pt>
                <c:pt idx="1126">
                  <c:v>1.75</c:v>
                </c:pt>
                <c:pt idx="1127">
                  <c:v>1.78</c:v>
                </c:pt>
                <c:pt idx="1128">
                  <c:v>1.8200000000000003</c:v>
                </c:pt>
                <c:pt idx="1129">
                  <c:v>1.8200000000000003</c:v>
                </c:pt>
                <c:pt idx="1130">
                  <c:v>1.78</c:v>
                </c:pt>
                <c:pt idx="1131">
                  <c:v>1.83</c:v>
                </c:pt>
                <c:pt idx="1132">
                  <c:v>1.81</c:v>
                </c:pt>
                <c:pt idx="1133">
                  <c:v>1.81</c:v>
                </c:pt>
                <c:pt idx="1134">
                  <c:v>1.8599999999999999</c:v>
                </c:pt>
                <c:pt idx="1135">
                  <c:v>1.8599999999999999</c:v>
                </c:pt>
                <c:pt idx="1136">
                  <c:v>1.86</c:v>
                </c:pt>
                <c:pt idx="1137">
                  <c:v>1.88</c:v>
                </c:pt>
                <c:pt idx="1138">
                  <c:v>1.88</c:v>
                </c:pt>
                <c:pt idx="1139">
                  <c:v>1.88</c:v>
                </c:pt>
                <c:pt idx="1140">
                  <c:v>1.9</c:v>
                </c:pt>
                <c:pt idx="1141">
                  <c:v>2</c:v>
                </c:pt>
                <c:pt idx="1142">
                  <c:v>2</c:v>
                </c:pt>
                <c:pt idx="1143">
                  <c:v>2.0099999999999998</c:v>
                </c:pt>
                <c:pt idx="1144">
                  <c:v>1.9999999999999998</c:v>
                </c:pt>
                <c:pt idx="1145">
                  <c:v>1.9999999999999998</c:v>
                </c:pt>
                <c:pt idx="1146">
                  <c:v>1.9999999999999998</c:v>
                </c:pt>
                <c:pt idx="1147">
                  <c:v>1.9899999999999998</c:v>
                </c:pt>
                <c:pt idx="1148">
                  <c:v>2.0199999999999996</c:v>
                </c:pt>
                <c:pt idx="1149">
                  <c:v>2.04</c:v>
                </c:pt>
                <c:pt idx="1150">
                  <c:v>2.0299999999999998</c:v>
                </c:pt>
                <c:pt idx="1151">
                  <c:v>1.9899999999999998</c:v>
                </c:pt>
                <c:pt idx="1152">
                  <c:v>1.9799999999999998</c:v>
                </c:pt>
                <c:pt idx="1153">
                  <c:v>1.9699999999999998</c:v>
                </c:pt>
                <c:pt idx="1154">
                  <c:v>1.9699999999999998</c:v>
                </c:pt>
                <c:pt idx="1155">
                  <c:v>1.9899999999999998</c:v>
                </c:pt>
                <c:pt idx="1156">
                  <c:v>1.9300000000000002</c:v>
                </c:pt>
                <c:pt idx="1157">
                  <c:v>1.9100000000000001</c:v>
                </c:pt>
                <c:pt idx="1158">
                  <c:v>1.91</c:v>
                </c:pt>
                <c:pt idx="1159">
                  <c:v>1.8699999999999999</c:v>
                </c:pt>
                <c:pt idx="1160">
                  <c:v>1.83</c:v>
                </c:pt>
                <c:pt idx="1161">
                  <c:v>1.86</c:v>
                </c:pt>
                <c:pt idx="1162">
                  <c:v>1.84</c:v>
                </c:pt>
                <c:pt idx="1163">
                  <c:v>1.8699999999999999</c:v>
                </c:pt>
                <c:pt idx="1164">
                  <c:v>1.91</c:v>
                </c:pt>
                <c:pt idx="1165">
                  <c:v>1.8699999999999999</c:v>
                </c:pt>
                <c:pt idx="1166">
                  <c:v>1.89</c:v>
                </c:pt>
                <c:pt idx="1167">
                  <c:v>1.9000000000000001</c:v>
                </c:pt>
                <c:pt idx="1168">
                  <c:v>1.9300000000000002</c:v>
                </c:pt>
                <c:pt idx="1169">
                  <c:v>1.97</c:v>
                </c:pt>
                <c:pt idx="1170">
                  <c:v>2</c:v>
                </c:pt>
                <c:pt idx="1171">
                  <c:v>2.0100000000000002</c:v>
                </c:pt>
                <c:pt idx="1172">
                  <c:v>2.04</c:v>
                </c:pt>
                <c:pt idx="1173">
                  <c:v>2.0099999999999998</c:v>
                </c:pt>
                <c:pt idx="1174">
                  <c:v>1.95</c:v>
                </c:pt>
                <c:pt idx="1175">
                  <c:v>1.95</c:v>
                </c:pt>
                <c:pt idx="1176">
                  <c:v>1.95</c:v>
                </c:pt>
                <c:pt idx="1177">
                  <c:v>1.97</c:v>
                </c:pt>
                <c:pt idx="1178">
                  <c:v>1.95</c:v>
                </c:pt>
                <c:pt idx="1179">
                  <c:v>2.0500000000000003</c:v>
                </c:pt>
                <c:pt idx="1180">
                  <c:v>2.04</c:v>
                </c:pt>
                <c:pt idx="1181">
                  <c:v>1.97</c:v>
                </c:pt>
                <c:pt idx="1182">
                  <c:v>1.96</c:v>
                </c:pt>
                <c:pt idx="1183">
                  <c:v>1.92</c:v>
                </c:pt>
                <c:pt idx="1184">
                  <c:v>1.9900000000000002</c:v>
                </c:pt>
                <c:pt idx="1185">
                  <c:v>1.9800000000000002</c:v>
                </c:pt>
                <c:pt idx="1186">
                  <c:v>1.9600000000000002</c:v>
                </c:pt>
                <c:pt idx="1187">
                  <c:v>1.9700000000000002</c:v>
                </c:pt>
                <c:pt idx="1188">
                  <c:v>1.9900000000000002</c:v>
                </c:pt>
                <c:pt idx="1189">
                  <c:v>1.91</c:v>
                </c:pt>
                <c:pt idx="1190">
                  <c:v>1.9000000000000001</c:v>
                </c:pt>
                <c:pt idx="1191">
                  <c:v>1.87</c:v>
                </c:pt>
                <c:pt idx="1192">
                  <c:v>1.87</c:v>
                </c:pt>
                <c:pt idx="1193">
                  <c:v>1.82</c:v>
                </c:pt>
                <c:pt idx="1194">
                  <c:v>1.81</c:v>
                </c:pt>
                <c:pt idx="1195">
                  <c:v>1.8800000000000001</c:v>
                </c:pt>
                <c:pt idx="1196">
                  <c:v>1.9200000000000002</c:v>
                </c:pt>
                <c:pt idx="1197">
                  <c:v>1.9000000000000001</c:v>
                </c:pt>
                <c:pt idx="1198">
                  <c:v>1.9300000000000002</c:v>
                </c:pt>
                <c:pt idx="1199">
                  <c:v>1.9000000000000001</c:v>
                </c:pt>
                <c:pt idx="1200">
                  <c:v>1.9500000000000002</c:v>
                </c:pt>
                <c:pt idx="1201">
                  <c:v>1.93</c:v>
                </c:pt>
                <c:pt idx="1202">
                  <c:v>1.94</c:v>
                </c:pt>
                <c:pt idx="1203">
                  <c:v>1.9600000000000002</c:v>
                </c:pt>
                <c:pt idx="1204">
                  <c:v>1.9800000000000002</c:v>
                </c:pt>
                <c:pt idx="1205">
                  <c:v>1.9500000000000002</c:v>
                </c:pt>
                <c:pt idx="1206">
                  <c:v>1.9500000000000002</c:v>
                </c:pt>
                <c:pt idx="1207">
                  <c:v>1.9300000000000002</c:v>
                </c:pt>
                <c:pt idx="1208">
                  <c:v>1.9100000000000001</c:v>
                </c:pt>
                <c:pt idx="1209">
                  <c:v>1.8699999999999999</c:v>
                </c:pt>
                <c:pt idx="1210">
                  <c:v>1.91</c:v>
                </c:pt>
                <c:pt idx="1211">
                  <c:v>1.8699999999999999</c:v>
                </c:pt>
                <c:pt idx="1212">
                  <c:v>1.89</c:v>
                </c:pt>
                <c:pt idx="1213">
                  <c:v>1.92</c:v>
                </c:pt>
                <c:pt idx="1214">
                  <c:v>1.92</c:v>
                </c:pt>
                <c:pt idx="1215">
                  <c:v>1.92</c:v>
                </c:pt>
                <c:pt idx="1216">
                  <c:v>1.92</c:v>
                </c:pt>
                <c:pt idx="1217">
                  <c:v>1.9100000000000001</c:v>
                </c:pt>
                <c:pt idx="1218">
                  <c:v>1.8900000000000001</c:v>
                </c:pt>
                <c:pt idx="1219">
                  <c:v>1.9100000000000001</c:v>
                </c:pt>
                <c:pt idx="1220">
                  <c:v>1.9300000000000002</c:v>
                </c:pt>
                <c:pt idx="1221">
                  <c:v>1.9100000000000001</c:v>
                </c:pt>
                <c:pt idx="1222">
                  <c:v>1.8400000000000003</c:v>
                </c:pt>
                <c:pt idx="1223">
                  <c:v>1.8200000000000003</c:v>
                </c:pt>
                <c:pt idx="1224">
                  <c:v>1.8500000000000003</c:v>
                </c:pt>
                <c:pt idx="1225">
                  <c:v>1.8200000000000003</c:v>
                </c:pt>
                <c:pt idx="1226">
                  <c:v>1.8500000000000003</c:v>
                </c:pt>
                <c:pt idx="1227">
                  <c:v>1.87</c:v>
                </c:pt>
                <c:pt idx="1228">
                  <c:v>1.8600000000000003</c:v>
                </c:pt>
                <c:pt idx="1229">
                  <c:v>1.7900000000000003</c:v>
                </c:pt>
                <c:pt idx="1230">
                  <c:v>1.8100000000000003</c:v>
                </c:pt>
                <c:pt idx="1231">
                  <c:v>1.8300000000000003</c:v>
                </c:pt>
                <c:pt idx="1232">
                  <c:v>1.8500000000000003</c:v>
                </c:pt>
                <c:pt idx="1233">
                  <c:v>1.8500000000000003</c:v>
                </c:pt>
                <c:pt idx="1234">
                  <c:v>1.8500000000000003</c:v>
                </c:pt>
                <c:pt idx="1235">
                  <c:v>1.8600000000000003</c:v>
                </c:pt>
                <c:pt idx="1236">
                  <c:v>1.85</c:v>
                </c:pt>
                <c:pt idx="1237">
                  <c:v>1.83</c:v>
                </c:pt>
                <c:pt idx="1238">
                  <c:v>1.9</c:v>
                </c:pt>
                <c:pt idx="1239">
                  <c:v>1.94</c:v>
                </c:pt>
                <c:pt idx="1240">
                  <c:v>1.86</c:v>
                </c:pt>
                <c:pt idx="1241">
                  <c:v>1.86</c:v>
                </c:pt>
                <c:pt idx="1242">
                  <c:v>1.92</c:v>
                </c:pt>
                <c:pt idx="1243">
                  <c:v>1.93</c:v>
                </c:pt>
                <c:pt idx="1244">
                  <c:v>2.0099999999999998</c:v>
                </c:pt>
                <c:pt idx="1245">
                  <c:v>1.9700000000000002</c:v>
                </c:pt>
                <c:pt idx="1246">
                  <c:v>1.9700000000000002</c:v>
                </c:pt>
                <c:pt idx="1247">
                  <c:v>2.0700000000000003</c:v>
                </c:pt>
                <c:pt idx="1248">
                  <c:v>2.2000000000000002</c:v>
                </c:pt>
                <c:pt idx="1249">
                  <c:v>2.0900000000000003</c:v>
                </c:pt>
                <c:pt idx="1250">
                  <c:v>2.0100000000000002</c:v>
                </c:pt>
                <c:pt idx="1251">
                  <c:v>2.0500000000000003</c:v>
                </c:pt>
                <c:pt idx="1252">
                  <c:v>2.04</c:v>
                </c:pt>
                <c:pt idx="1253">
                  <c:v>2.0300000000000002</c:v>
                </c:pt>
                <c:pt idx="1254">
                  <c:v>1.9900000000000002</c:v>
                </c:pt>
                <c:pt idx="1255">
                  <c:v>2</c:v>
                </c:pt>
                <c:pt idx="1256">
                  <c:v>2.0200000000000005</c:v>
                </c:pt>
                <c:pt idx="1257">
                  <c:v>2.0300000000000002</c:v>
                </c:pt>
                <c:pt idx="1258">
                  <c:v>2.02</c:v>
                </c:pt>
                <c:pt idx="1259">
                  <c:v>1.96</c:v>
                </c:pt>
                <c:pt idx="1260">
                  <c:v>1.9599999999999997</c:v>
                </c:pt>
                <c:pt idx="1261">
                  <c:v>1.9699999999999998</c:v>
                </c:pt>
                <c:pt idx="1262">
                  <c:v>1.9399999999999997</c:v>
                </c:pt>
                <c:pt idx="1263">
                  <c:v>1.9199999999999997</c:v>
                </c:pt>
                <c:pt idx="1264">
                  <c:v>1.9099999999999997</c:v>
                </c:pt>
                <c:pt idx="1265">
                  <c:v>1.95</c:v>
                </c:pt>
                <c:pt idx="1266">
                  <c:v>1.9799999999999998</c:v>
                </c:pt>
                <c:pt idx="1267">
                  <c:v>1.9799999999999998</c:v>
                </c:pt>
                <c:pt idx="1268">
                  <c:v>1.9599999999999997</c:v>
                </c:pt>
                <c:pt idx="1269">
                  <c:v>1.94</c:v>
                </c:pt>
                <c:pt idx="1270">
                  <c:v>1.94</c:v>
                </c:pt>
                <c:pt idx="1271">
                  <c:v>1.9700000000000002</c:v>
                </c:pt>
                <c:pt idx="1272">
                  <c:v>1.9600000000000002</c:v>
                </c:pt>
                <c:pt idx="1273">
                  <c:v>1.8800000000000001</c:v>
                </c:pt>
                <c:pt idx="1274">
                  <c:v>1.9300000000000002</c:v>
                </c:pt>
                <c:pt idx="1275">
                  <c:v>1.9100000000000001</c:v>
                </c:pt>
                <c:pt idx="1276">
                  <c:v>1.9</c:v>
                </c:pt>
                <c:pt idx="1277">
                  <c:v>1.9</c:v>
                </c:pt>
                <c:pt idx="1278">
                  <c:v>1.94</c:v>
                </c:pt>
                <c:pt idx="1279">
                  <c:v>1.9300000000000002</c:v>
                </c:pt>
                <c:pt idx="1280">
                  <c:v>1.9400000000000002</c:v>
                </c:pt>
                <c:pt idx="1281">
                  <c:v>1.99</c:v>
                </c:pt>
                <c:pt idx="1282">
                  <c:v>1.91</c:v>
                </c:pt>
                <c:pt idx="1283">
                  <c:v>1.87</c:v>
                </c:pt>
                <c:pt idx="1284">
                  <c:v>1.8800000000000001</c:v>
                </c:pt>
                <c:pt idx="1285">
                  <c:v>1.82</c:v>
                </c:pt>
                <c:pt idx="1286">
                  <c:v>1.7900000000000003</c:v>
                </c:pt>
                <c:pt idx="1287">
                  <c:v>1.8199999999999998</c:v>
                </c:pt>
                <c:pt idx="1288">
                  <c:v>1.82</c:v>
                </c:pt>
                <c:pt idx="1289">
                  <c:v>1.8199999999999998</c:v>
                </c:pt>
                <c:pt idx="1290">
                  <c:v>1.85</c:v>
                </c:pt>
                <c:pt idx="1291">
                  <c:v>1.8399999999999999</c:v>
                </c:pt>
                <c:pt idx="1292">
                  <c:v>1.88</c:v>
                </c:pt>
                <c:pt idx="1293">
                  <c:v>1.8499999999999999</c:v>
                </c:pt>
                <c:pt idx="1294">
                  <c:v>1.65</c:v>
                </c:pt>
                <c:pt idx="1295">
                  <c:v>1.6600000000000001</c:v>
                </c:pt>
                <c:pt idx="1296">
                  <c:v>1.6500000000000001</c:v>
                </c:pt>
                <c:pt idx="1297">
                  <c:v>1.6099999999999999</c:v>
                </c:pt>
                <c:pt idx="1298">
                  <c:v>1.5899999999999999</c:v>
                </c:pt>
                <c:pt idx="1299">
                  <c:v>1.5899999999999999</c:v>
                </c:pt>
                <c:pt idx="1300">
                  <c:v>1.5799999999999998</c:v>
                </c:pt>
                <c:pt idx="1301">
                  <c:v>1.62</c:v>
                </c:pt>
                <c:pt idx="1302">
                  <c:v>1.6500000000000001</c:v>
                </c:pt>
                <c:pt idx="1303">
                  <c:v>1.6600000000000001</c:v>
                </c:pt>
                <c:pt idx="1304">
                  <c:v>1.6400000000000001</c:v>
                </c:pt>
                <c:pt idx="1305">
                  <c:v>1.6199999999999999</c:v>
                </c:pt>
                <c:pt idx="1306">
                  <c:v>1.6400000000000001</c:v>
                </c:pt>
                <c:pt idx="1307">
                  <c:v>1.74</c:v>
                </c:pt>
                <c:pt idx="1308">
                  <c:v>1.62</c:v>
                </c:pt>
                <c:pt idx="1309">
                  <c:v>1.69</c:v>
                </c:pt>
                <c:pt idx="1310">
                  <c:v>1.6700000000000002</c:v>
                </c:pt>
                <c:pt idx="1311">
                  <c:v>1.77</c:v>
                </c:pt>
                <c:pt idx="1312">
                  <c:v>1.79</c:v>
                </c:pt>
                <c:pt idx="1313">
                  <c:v>1.8800000000000001</c:v>
                </c:pt>
                <c:pt idx="1314">
                  <c:v>1.86</c:v>
                </c:pt>
                <c:pt idx="1315">
                  <c:v>1.9</c:v>
                </c:pt>
                <c:pt idx="1316">
                  <c:v>1.9</c:v>
                </c:pt>
                <c:pt idx="1317">
                  <c:v>1.8599999999999999</c:v>
                </c:pt>
                <c:pt idx="1318">
                  <c:v>1.81</c:v>
                </c:pt>
                <c:pt idx="1319">
                  <c:v>1.8199999999999998</c:v>
                </c:pt>
                <c:pt idx="1320">
                  <c:v>1.79</c:v>
                </c:pt>
                <c:pt idx="1321">
                  <c:v>1.7999999999999998</c:v>
                </c:pt>
                <c:pt idx="1322">
                  <c:v>1.85</c:v>
                </c:pt>
                <c:pt idx="1323">
                  <c:v>1.8</c:v>
                </c:pt>
                <c:pt idx="1324">
                  <c:v>1.8499999999999999</c:v>
                </c:pt>
                <c:pt idx="1325">
                  <c:v>1.94</c:v>
                </c:pt>
                <c:pt idx="1326">
                  <c:v>1.9300000000000002</c:v>
                </c:pt>
                <c:pt idx="1327">
                  <c:v>1.89</c:v>
                </c:pt>
                <c:pt idx="1328">
                  <c:v>1.8299999999999998</c:v>
                </c:pt>
                <c:pt idx="1329">
                  <c:v>1.8399999999999999</c:v>
                </c:pt>
                <c:pt idx="1330">
                  <c:v>1.74</c:v>
                </c:pt>
                <c:pt idx="1331">
                  <c:v>1.7</c:v>
                </c:pt>
                <c:pt idx="1332">
                  <c:v>1.69</c:v>
                </c:pt>
                <c:pt idx="1333">
                  <c:v>1.7</c:v>
                </c:pt>
                <c:pt idx="1334">
                  <c:v>1.69</c:v>
                </c:pt>
                <c:pt idx="1335">
                  <c:v>1.72</c:v>
                </c:pt>
                <c:pt idx="1336">
                  <c:v>1.7099999999999997</c:v>
                </c:pt>
                <c:pt idx="1337">
                  <c:v>1.6899999999999997</c:v>
                </c:pt>
                <c:pt idx="1338">
                  <c:v>1.67</c:v>
                </c:pt>
                <c:pt idx="1339">
                  <c:v>1.7199999999999998</c:v>
                </c:pt>
                <c:pt idx="1340">
                  <c:v>1.7199999999999998</c:v>
                </c:pt>
                <c:pt idx="1341">
                  <c:v>1.7099999999999997</c:v>
                </c:pt>
                <c:pt idx="1342">
                  <c:v>1.72</c:v>
                </c:pt>
                <c:pt idx="1343">
                  <c:v>1.78</c:v>
                </c:pt>
                <c:pt idx="1344">
                  <c:v>1.7499999999999998</c:v>
                </c:pt>
                <c:pt idx="1345">
                  <c:v>1.7399999999999998</c:v>
                </c:pt>
                <c:pt idx="1346">
                  <c:v>1.8499999999999999</c:v>
                </c:pt>
                <c:pt idx="1347">
                  <c:v>1.7999999999999998</c:v>
                </c:pt>
                <c:pt idx="1348">
                  <c:v>1.79</c:v>
                </c:pt>
                <c:pt idx="1349">
                  <c:v>1.8</c:v>
                </c:pt>
                <c:pt idx="1350">
                  <c:v>1.7200000000000002</c:v>
                </c:pt>
                <c:pt idx="1351">
                  <c:v>1.7200000000000002</c:v>
                </c:pt>
                <c:pt idx="1352">
                  <c:v>1.77</c:v>
                </c:pt>
                <c:pt idx="1353">
                  <c:v>1.7500000000000002</c:v>
                </c:pt>
                <c:pt idx="1354">
                  <c:v>1.81</c:v>
                </c:pt>
                <c:pt idx="1355">
                  <c:v>1.77</c:v>
                </c:pt>
                <c:pt idx="1356">
                  <c:v>1.7999999999999998</c:v>
                </c:pt>
                <c:pt idx="1357">
                  <c:v>1.7999999999999998</c:v>
                </c:pt>
                <c:pt idx="1358">
                  <c:v>1.7799999999999998</c:v>
                </c:pt>
                <c:pt idx="1359">
                  <c:v>1.8599999999999999</c:v>
                </c:pt>
                <c:pt idx="1360">
                  <c:v>1.8399999999999999</c:v>
                </c:pt>
                <c:pt idx="1361">
                  <c:v>1.8699999999999999</c:v>
                </c:pt>
                <c:pt idx="1362">
                  <c:v>1.8800000000000001</c:v>
                </c:pt>
                <c:pt idx="1363">
                  <c:v>1.8900000000000001</c:v>
                </c:pt>
                <c:pt idx="1364">
                  <c:v>1.86</c:v>
                </c:pt>
                <c:pt idx="1365">
                  <c:v>1.8699999999999999</c:v>
                </c:pt>
                <c:pt idx="1366">
                  <c:v>1.89</c:v>
                </c:pt>
                <c:pt idx="1367">
                  <c:v>1.89</c:v>
                </c:pt>
                <c:pt idx="1368">
                  <c:v>1.92</c:v>
                </c:pt>
                <c:pt idx="1369">
                  <c:v>1.94</c:v>
                </c:pt>
                <c:pt idx="1370">
                  <c:v>1.9600000000000002</c:v>
                </c:pt>
                <c:pt idx="1371">
                  <c:v>1.96</c:v>
                </c:pt>
                <c:pt idx="1372">
                  <c:v>1.93</c:v>
                </c:pt>
                <c:pt idx="1373">
                  <c:v>1.94</c:v>
                </c:pt>
                <c:pt idx="1374">
                  <c:v>1.91</c:v>
                </c:pt>
                <c:pt idx="1375">
                  <c:v>1.8800000000000001</c:v>
                </c:pt>
                <c:pt idx="1376">
                  <c:v>1.86</c:v>
                </c:pt>
                <c:pt idx="1377">
                  <c:v>1.9300000000000002</c:v>
                </c:pt>
                <c:pt idx="1378">
                  <c:v>1.9400000000000002</c:v>
                </c:pt>
                <c:pt idx="1379">
                  <c:v>1.92</c:v>
                </c:pt>
                <c:pt idx="1380">
                  <c:v>1.93</c:v>
                </c:pt>
                <c:pt idx="1381">
                  <c:v>1.9400000000000002</c:v>
                </c:pt>
                <c:pt idx="1382">
                  <c:v>1.9</c:v>
                </c:pt>
                <c:pt idx="1383">
                  <c:v>1.89</c:v>
                </c:pt>
                <c:pt idx="1384">
                  <c:v>1.8599999999999999</c:v>
                </c:pt>
                <c:pt idx="1385">
                  <c:v>1.8800000000000001</c:v>
                </c:pt>
                <c:pt idx="1386">
                  <c:v>1.8800000000000001</c:v>
                </c:pt>
                <c:pt idx="1387">
                  <c:v>1.85</c:v>
                </c:pt>
                <c:pt idx="1388">
                  <c:v>1.8099999999999998</c:v>
                </c:pt>
                <c:pt idx="1389">
                  <c:v>1.7599999999999998</c:v>
                </c:pt>
                <c:pt idx="1390">
                  <c:v>1.7899999999999998</c:v>
                </c:pt>
                <c:pt idx="1391">
                  <c:v>1.7799999999999998</c:v>
                </c:pt>
                <c:pt idx="1392">
                  <c:v>1.8</c:v>
                </c:pt>
                <c:pt idx="1393">
                  <c:v>1.74</c:v>
                </c:pt>
                <c:pt idx="1394">
                  <c:v>1.7199999999999998</c:v>
                </c:pt>
                <c:pt idx="1395">
                  <c:v>1.79</c:v>
                </c:pt>
                <c:pt idx="1396">
                  <c:v>1.79</c:v>
                </c:pt>
                <c:pt idx="1397">
                  <c:v>1.7599999999999998</c:v>
                </c:pt>
                <c:pt idx="1398">
                  <c:v>1.7799999999999998</c:v>
                </c:pt>
                <c:pt idx="1399">
                  <c:v>1.7999999999999998</c:v>
                </c:pt>
                <c:pt idx="1400">
                  <c:v>1.85</c:v>
                </c:pt>
                <c:pt idx="1401">
                  <c:v>1.86</c:v>
                </c:pt>
                <c:pt idx="1402">
                  <c:v>1.79</c:v>
                </c:pt>
                <c:pt idx="1403">
                  <c:v>1.8</c:v>
                </c:pt>
                <c:pt idx="1404">
                  <c:v>1.7299999999999998</c:v>
                </c:pt>
                <c:pt idx="1405">
                  <c:v>1.7399999999999998</c:v>
                </c:pt>
                <c:pt idx="1406">
                  <c:v>1.7399999999999998</c:v>
                </c:pt>
                <c:pt idx="1407">
                  <c:v>1.76</c:v>
                </c:pt>
                <c:pt idx="1408">
                  <c:v>1.7699999999999998</c:v>
                </c:pt>
                <c:pt idx="1409">
                  <c:v>1.7799999999999998</c:v>
                </c:pt>
                <c:pt idx="1410">
                  <c:v>1.8699999999999999</c:v>
                </c:pt>
                <c:pt idx="1411">
                  <c:v>1.9</c:v>
                </c:pt>
                <c:pt idx="1412">
                  <c:v>1.95</c:v>
                </c:pt>
                <c:pt idx="1413">
                  <c:v>1.9199999999999997</c:v>
                </c:pt>
                <c:pt idx="1414">
                  <c:v>1.9299999999999997</c:v>
                </c:pt>
                <c:pt idx="1415">
                  <c:v>1.8199999999999998</c:v>
                </c:pt>
                <c:pt idx="1416">
                  <c:v>1.8800000000000001</c:v>
                </c:pt>
                <c:pt idx="1417">
                  <c:v>1.8699999999999999</c:v>
                </c:pt>
                <c:pt idx="1418">
                  <c:v>1.8299999999999998</c:v>
                </c:pt>
                <c:pt idx="1419">
                  <c:v>1.8199999999999998</c:v>
                </c:pt>
                <c:pt idx="1420">
                  <c:v>1.84</c:v>
                </c:pt>
                <c:pt idx="1421">
                  <c:v>1.8900000000000001</c:v>
                </c:pt>
                <c:pt idx="1422">
                  <c:v>1.8800000000000001</c:v>
                </c:pt>
                <c:pt idx="1423">
                  <c:v>1.85</c:v>
                </c:pt>
                <c:pt idx="1424">
                  <c:v>1.9</c:v>
                </c:pt>
                <c:pt idx="1425">
                  <c:v>1.9200000000000002</c:v>
                </c:pt>
                <c:pt idx="1426">
                  <c:v>1.9</c:v>
                </c:pt>
                <c:pt idx="1427">
                  <c:v>1.8100000000000003</c:v>
                </c:pt>
                <c:pt idx="1428">
                  <c:v>1.8300000000000003</c:v>
                </c:pt>
                <c:pt idx="1429">
                  <c:v>1.8</c:v>
                </c:pt>
                <c:pt idx="1430">
                  <c:v>1.78</c:v>
                </c:pt>
                <c:pt idx="1431">
                  <c:v>1.8400000000000003</c:v>
                </c:pt>
                <c:pt idx="1432">
                  <c:v>1.87</c:v>
                </c:pt>
                <c:pt idx="1433">
                  <c:v>1.6800000000000002</c:v>
                </c:pt>
                <c:pt idx="1434">
                  <c:v>1.73</c:v>
                </c:pt>
                <c:pt idx="1435">
                  <c:v>1.73</c:v>
                </c:pt>
                <c:pt idx="1436">
                  <c:v>1.78</c:v>
                </c:pt>
                <c:pt idx="1437">
                  <c:v>1.88</c:v>
                </c:pt>
                <c:pt idx="1438">
                  <c:v>1.8599999999999999</c:v>
                </c:pt>
                <c:pt idx="1439">
                  <c:v>1.8399999999999999</c:v>
                </c:pt>
                <c:pt idx="1440">
                  <c:v>1.7899999999999998</c:v>
                </c:pt>
                <c:pt idx="1441">
                  <c:v>1.73</c:v>
                </c:pt>
                <c:pt idx="1442">
                  <c:v>1.7699999999999998</c:v>
                </c:pt>
                <c:pt idx="1443">
                  <c:v>1.74</c:v>
                </c:pt>
                <c:pt idx="1444">
                  <c:v>1.74</c:v>
                </c:pt>
                <c:pt idx="1445">
                  <c:v>1.72</c:v>
                </c:pt>
                <c:pt idx="1446">
                  <c:v>1.7</c:v>
                </c:pt>
                <c:pt idx="1447">
                  <c:v>1.6900000000000002</c:v>
                </c:pt>
                <c:pt idx="1448">
                  <c:v>1.73</c:v>
                </c:pt>
                <c:pt idx="1449">
                  <c:v>1.6900000000000002</c:v>
                </c:pt>
                <c:pt idx="1450">
                  <c:v>1.7300000000000002</c:v>
                </c:pt>
                <c:pt idx="1451">
                  <c:v>1.77</c:v>
                </c:pt>
                <c:pt idx="1452">
                  <c:v>1.76</c:v>
                </c:pt>
                <c:pt idx="1453">
                  <c:v>1.76</c:v>
                </c:pt>
                <c:pt idx="1454">
                  <c:v>1.72</c:v>
                </c:pt>
                <c:pt idx="1455">
                  <c:v>1.8199999999999998</c:v>
                </c:pt>
                <c:pt idx="1456">
                  <c:v>1.81</c:v>
                </c:pt>
                <c:pt idx="1457">
                  <c:v>1.7999999999999998</c:v>
                </c:pt>
                <c:pt idx="1458">
                  <c:v>1.75</c:v>
                </c:pt>
                <c:pt idx="1459">
                  <c:v>1.73</c:v>
                </c:pt>
                <c:pt idx="1460">
                  <c:v>1.73</c:v>
                </c:pt>
                <c:pt idx="1461">
                  <c:v>1.7500000000000002</c:v>
                </c:pt>
                <c:pt idx="1462">
                  <c:v>1.81</c:v>
                </c:pt>
                <c:pt idx="1463">
                  <c:v>1.84</c:v>
                </c:pt>
                <c:pt idx="1464">
                  <c:v>1.7600000000000002</c:v>
                </c:pt>
                <c:pt idx="1465">
                  <c:v>1.7300000000000002</c:v>
                </c:pt>
                <c:pt idx="1466">
                  <c:v>1.77</c:v>
                </c:pt>
                <c:pt idx="1467">
                  <c:v>1.7500000000000002</c:v>
                </c:pt>
                <c:pt idx="1468">
                  <c:v>1.7400000000000002</c:v>
                </c:pt>
                <c:pt idx="1469">
                  <c:v>1.82</c:v>
                </c:pt>
                <c:pt idx="1470">
                  <c:v>1.84</c:v>
                </c:pt>
                <c:pt idx="1471">
                  <c:v>1.92</c:v>
                </c:pt>
                <c:pt idx="1472">
                  <c:v>1.85</c:v>
                </c:pt>
                <c:pt idx="1473">
                  <c:v>1.8099999999999998</c:v>
                </c:pt>
                <c:pt idx="1474">
                  <c:v>1.7699999999999998</c:v>
                </c:pt>
                <c:pt idx="1475">
                  <c:v>1.7899999999999998</c:v>
                </c:pt>
                <c:pt idx="1476">
                  <c:v>1.7599999999999998</c:v>
                </c:pt>
                <c:pt idx="1477">
                  <c:v>1.75</c:v>
                </c:pt>
                <c:pt idx="1478">
                  <c:v>1.75</c:v>
                </c:pt>
                <c:pt idx="1479">
                  <c:v>1.8</c:v>
                </c:pt>
                <c:pt idx="1480">
                  <c:v>1.79</c:v>
                </c:pt>
                <c:pt idx="1481">
                  <c:v>1.79</c:v>
                </c:pt>
                <c:pt idx="1482">
                  <c:v>1.78</c:v>
                </c:pt>
                <c:pt idx="1483">
                  <c:v>1.7100000000000002</c:v>
                </c:pt>
                <c:pt idx="1484">
                  <c:v>1.73</c:v>
                </c:pt>
                <c:pt idx="1485">
                  <c:v>1.73</c:v>
                </c:pt>
                <c:pt idx="1486">
                  <c:v>1.76</c:v>
                </c:pt>
                <c:pt idx="1487">
                  <c:v>1.75</c:v>
                </c:pt>
                <c:pt idx="1488">
                  <c:v>1.7</c:v>
                </c:pt>
                <c:pt idx="1489">
                  <c:v>1.68</c:v>
                </c:pt>
                <c:pt idx="1490">
                  <c:v>1.8399999999999999</c:v>
                </c:pt>
                <c:pt idx="1491">
                  <c:v>1.7999999999999998</c:v>
                </c:pt>
                <c:pt idx="1492">
                  <c:v>1.8299999999999998</c:v>
                </c:pt>
                <c:pt idx="1493">
                  <c:v>1.8299999999999998</c:v>
                </c:pt>
                <c:pt idx="1494">
                  <c:v>1.8499999999999999</c:v>
                </c:pt>
                <c:pt idx="1495">
                  <c:v>1.8</c:v>
                </c:pt>
                <c:pt idx="1496">
                  <c:v>1.85</c:v>
                </c:pt>
                <c:pt idx="1497">
                  <c:v>1.8699999999999999</c:v>
                </c:pt>
                <c:pt idx="1498">
                  <c:v>1.89</c:v>
                </c:pt>
                <c:pt idx="1499">
                  <c:v>1.91</c:v>
                </c:pt>
                <c:pt idx="1500">
                  <c:v>2.0099999999999998</c:v>
                </c:pt>
                <c:pt idx="1501">
                  <c:v>1.9600000000000002</c:v>
                </c:pt>
                <c:pt idx="1502">
                  <c:v>1.9200000000000002</c:v>
                </c:pt>
                <c:pt idx="1503">
                  <c:v>1.9100000000000001</c:v>
                </c:pt>
                <c:pt idx="1504">
                  <c:v>1.8900000000000001</c:v>
                </c:pt>
                <c:pt idx="1505">
                  <c:v>1.86</c:v>
                </c:pt>
                <c:pt idx="1506">
                  <c:v>1.8699999999999999</c:v>
                </c:pt>
                <c:pt idx="1507">
                  <c:v>1.9</c:v>
                </c:pt>
                <c:pt idx="1508">
                  <c:v>1.95</c:v>
                </c:pt>
                <c:pt idx="1509">
                  <c:v>1.94</c:v>
                </c:pt>
                <c:pt idx="1510">
                  <c:v>1.92</c:v>
                </c:pt>
                <c:pt idx="1511">
                  <c:v>1.91</c:v>
                </c:pt>
                <c:pt idx="1512">
                  <c:v>1.89</c:v>
                </c:pt>
                <c:pt idx="1513">
                  <c:v>1.8800000000000001</c:v>
                </c:pt>
                <c:pt idx="1514">
                  <c:v>1.9100000000000001</c:v>
                </c:pt>
                <c:pt idx="1515">
                  <c:v>1.8699999999999999</c:v>
                </c:pt>
                <c:pt idx="1516">
                  <c:v>1.85</c:v>
                </c:pt>
                <c:pt idx="1517">
                  <c:v>1.8699999999999999</c:v>
                </c:pt>
                <c:pt idx="1518">
                  <c:v>1.8800000000000001</c:v>
                </c:pt>
                <c:pt idx="1519">
                  <c:v>1.76</c:v>
                </c:pt>
                <c:pt idx="1520">
                  <c:v>1.7299999999999998</c:v>
                </c:pt>
                <c:pt idx="1521">
                  <c:v>1.7199999999999998</c:v>
                </c:pt>
                <c:pt idx="1522">
                  <c:v>1.7000000000000002</c:v>
                </c:pt>
                <c:pt idx="1523">
                  <c:v>1.69</c:v>
                </c:pt>
                <c:pt idx="1524">
                  <c:v>1.6800000000000002</c:v>
                </c:pt>
                <c:pt idx="1525">
                  <c:v>1.57</c:v>
                </c:pt>
                <c:pt idx="1526">
                  <c:v>1.56</c:v>
                </c:pt>
                <c:pt idx="1527">
                  <c:v>1.5899999999999999</c:v>
                </c:pt>
                <c:pt idx="1528">
                  <c:v>1.58</c:v>
                </c:pt>
                <c:pt idx="1529">
                  <c:v>1.59</c:v>
                </c:pt>
                <c:pt idx="1530">
                  <c:v>1.62</c:v>
                </c:pt>
                <c:pt idx="1531">
                  <c:v>1.6600000000000001</c:v>
                </c:pt>
                <c:pt idx="1532">
                  <c:v>1.6</c:v>
                </c:pt>
                <c:pt idx="1533">
                  <c:v>1.61</c:v>
                </c:pt>
                <c:pt idx="1534">
                  <c:v>1.8099999999999998</c:v>
                </c:pt>
                <c:pt idx="1535">
                  <c:v>1.81</c:v>
                </c:pt>
                <c:pt idx="1536">
                  <c:v>1.76</c:v>
                </c:pt>
                <c:pt idx="1537">
                  <c:v>1.85</c:v>
                </c:pt>
                <c:pt idx="1538">
                  <c:v>1.8099999999999998</c:v>
                </c:pt>
                <c:pt idx="1539">
                  <c:v>1.8</c:v>
                </c:pt>
                <c:pt idx="1540">
                  <c:v>1.8</c:v>
                </c:pt>
                <c:pt idx="1541">
                  <c:v>1.8</c:v>
                </c:pt>
                <c:pt idx="1542">
                  <c:v>1.7899999999999998</c:v>
                </c:pt>
                <c:pt idx="1543">
                  <c:v>1.8099999999999998</c:v>
                </c:pt>
                <c:pt idx="1544">
                  <c:v>1.7799999999999998</c:v>
                </c:pt>
                <c:pt idx="1545">
                  <c:v>1.7999999999999998</c:v>
                </c:pt>
                <c:pt idx="1546">
                  <c:v>1.8099999999999998</c:v>
                </c:pt>
                <c:pt idx="1547">
                  <c:v>1.8099999999999998</c:v>
                </c:pt>
                <c:pt idx="1548">
                  <c:v>1.7999999999999998</c:v>
                </c:pt>
                <c:pt idx="1549">
                  <c:v>1.8099999999999998</c:v>
                </c:pt>
                <c:pt idx="1550">
                  <c:v>1.8199999999999998</c:v>
                </c:pt>
                <c:pt idx="1551">
                  <c:v>1.7999999999999998</c:v>
                </c:pt>
                <c:pt idx="1552">
                  <c:v>1.7299999999999998</c:v>
                </c:pt>
                <c:pt idx="1553">
                  <c:v>1.7199999999999998</c:v>
                </c:pt>
                <c:pt idx="1554">
                  <c:v>1.7</c:v>
                </c:pt>
                <c:pt idx="1555">
                  <c:v>1.7399999999999998</c:v>
                </c:pt>
                <c:pt idx="1556">
                  <c:v>1.76</c:v>
                </c:pt>
                <c:pt idx="1557">
                  <c:v>1.75</c:v>
                </c:pt>
                <c:pt idx="1558">
                  <c:v>1.73</c:v>
                </c:pt>
                <c:pt idx="1559">
                  <c:v>1.7</c:v>
                </c:pt>
                <c:pt idx="1560">
                  <c:v>1.6900000000000002</c:v>
                </c:pt>
                <c:pt idx="1561">
                  <c:v>1.6800000000000002</c:v>
                </c:pt>
                <c:pt idx="1562">
                  <c:v>1.6800000000000002</c:v>
                </c:pt>
                <c:pt idx="1563">
                  <c:v>1.6400000000000001</c:v>
                </c:pt>
                <c:pt idx="1564">
                  <c:v>1.6800000000000002</c:v>
                </c:pt>
                <c:pt idx="1565">
                  <c:v>1.6600000000000001</c:v>
                </c:pt>
                <c:pt idx="1566">
                  <c:v>1.7199999999999998</c:v>
                </c:pt>
                <c:pt idx="1567">
                  <c:v>1.69</c:v>
                </c:pt>
                <c:pt idx="1568">
                  <c:v>1.71</c:v>
                </c:pt>
                <c:pt idx="1569">
                  <c:v>1.75</c:v>
                </c:pt>
                <c:pt idx="1570">
                  <c:v>1.75</c:v>
                </c:pt>
                <c:pt idx="1571">
                  <c:v>1.7599999999999998</c:v>
                </c:pt>
                <c:pt idx="1572">
                  <c:v>1.7699999999999998</c:v>
                </c:pt>
                <c:pt idx="1573">
                  <c:v>1.81</c:v>
                </c:pt>
                <c:pt idx="1574">
                  <c:v>1.8599999999999999</c:v>
                </c:pt>
                <c:pt idx="1575">
                  <c:v>1.9400000000000002</c:v>
                </c:pt>
                <c:pt idx="1576">
                  <c:v>1.89</c:v>
                </c:pt>
                <c:pt idx="1577">
                  <c:v>1.8599999999999999</c:v>
                </c:pt>
                <c:pt idx="1578">
                  <c:v>1.8900000000000001</c:v>
                </c:pt>
                <c:pt idx="1579">
                  <c:v>1.9199999999999997</c:v>
                </c:pt>
                <c:pt idx="1580">
                  <c:v>1.86</c:v>
                </c:pt>
                <c:pt idx="1581">
                  <c:v>1.89</c:v>
                </c:pt>
                <c:pt idx="1582">
                  <c:v>1.8900000000000001</c:v>
                </c:pt>
                <c:pt idx="1583">
                  <c:v>1.8900000000000001</c:v>
                </c:pt>
                <c:pt idx="1584">
                  <c:v>1.93</c:v>
                </c:pt>
                <c:pt idx="1585">
                  <c:v>2.0199999999999996</c:v>
                </c:pt>
                <c:pt idx="1586">
                  <c:v>1.9999999999999998</c:v>
                </c:pt>
                <c:pt idx="1587">
                  <c:v>2.04</c:v>
                </c:pt>
                <c:pt idx="1588">
                  <c:v>2.09</c:v>
                </c:pt>
                <c:pt idx="1589">
                  <c:v>2.12</c:v>
                </c:pt>
                <c:pt idx="1590">
                  <c:v>2.08</c:v>
                </c:pt>
                <c:pt idx="1591">
                  <c:v>2.1500000000000004</c:v>
                </c:pt>
                <c:pt idx="1592">
                  <c:v>2.2000000000000002</c:v>
                </c:pt>
                <c:pt idx="1593">
                  <c:v>2.12</c:v>
                </c:pt>
                <c:pt idx="1594">
                  <c:v>2.2300000000000004</c:v>
                </c:pt>
                <c:pt idx="1595">
                  <c:v>2.13</c:v>
                </c:pt>
                <c:pt idx="1596">
                  <c:v>2.13</c:v>
                </c:pt>
                <c:pt idx="1597">
                  <c:v>2.08</c:v>
                </c:pt>
                <c:pt idx="1598">
                  <c:v>2.04</c:v>
                </c:pt>
                <c:pt idx="1599">
                  <c:v>2.0299999999999998</c:v>
                </c:pt>
                <c:pt idx="1600">
                  <c:v>2.06</c:v>
                </c:pt>
                <c:pt idx="1601">
                  <c:v>2.0499999999999998</c:v>
                </c:pt>
                <c:pt idx="1602">
                  <c:v>2.04</c:v>
                </c:pt>
                <c:pt idx="1603">
                  <c:v>2.12</c:v>
                </c:pt>
                <c:pt idx="1604">
                  <c:v>2.12</c:v>
                </c:pt>
                <c:pt idx="1605">
                  <c:v>2.0999999999999996</c:v>
                </c:pt>
                <c:pt idx="1606">
                  <c:v>2.0499999999999998</c:v>
                </c:pt>
                <c:pt idx="1607">
                  <c:v>1.89</c:v>
                </c:pt>
                <c:pt idx="1608">
                  <c:v>1.7899999999999998</c:v>
                </c:pt>
                <c:pt idx="1609">
                  <c:v>1.7999999999999998</c:v>
                </c:pt>
                <c:pt idx="1610">
                  <c:v>1.7799999999999998</c:v>
                </c:pt>
                <c:pt idx="1611">
                  <c:v>1.75</c:v>
                </c:pt>
                <c:pt idx="1612">
                  <c:v>1.7899999999999998</c:v>
                </c:pt>
                <c:pt idx="1613">
                  <c:v>1.75</c:v>
                </c:pt>
                <c:pt idx="1614">
                  <c:v>1.7300000000000002</c:v>
                </c:pt>
                <c:pt idx="1615">
                  <c:v>1.6900000000000002</c:v>
                </c:pt>
                <c:pt idx="1616">
                  <c:v>1.6900000000000002</c:v>
                </c:pt>
                <c:pt idx="1617">
                  <c:v>1.73</c:v>
                </c:pt>
                <c:pt idx="1618">
                  <c:v>1.66</c:v>
                </c:pt>
                <c:pt idx="1619">
                  <c:v>1.82</c:v>
                </c:pt>
                <c:pt idx="1620">
                  <c:v>1.8299999999999998</c:v>
                </c:pt>
                <c:pt idx="1621">
                  <c:v>2.0199999999999996</c:v>
                </c:pt>
                <c:pt idx="1622">
                  <c:v>2.04</c:v>
                </c:pt>
                <c:pt idx="1623">
                  <c:v>1.9899999999999998</c:v>
                </c:pt>
                <c:pt idx="1624">
                  <c:v>2.0299999999999998</c:v>
                </c:pt>
                <c:pt idx="1625">
                  <c:v>2.0299999999999998</c:v>
                </c:pt>
                <c:pt idx="1626">
                  <c:v>2</c:v>
                </c:pt>
                <c:pt idx="1627">
                  <c:v>2.0300000000000002</c:v>
                </c:pt>
                <c:pt idx="1628">
                  <c:v>2.09</c:v>
                </c:pt>
                <c:pt idx="1629">
                  <c:v>2.1500000000000004</c:v>
                </c:pt>
                <c:pt idx="1630">
                  <c:v>2.1399999999999997</c:v>
                </c:pt>
                <c:pt idx="1631">
                  <c:v>2.1900000000000004</c:v>
                </c:pt>
                <c:pt idx="1632">
                  <c:v>2.1799999999999997</c:v>
                </c:pt>
                <c:pt idx="1633">
                  <c:v>2.1800000000000002</c:v>
                </c:pt>
                <c:pt idx="1634">
                  <c:v>2.1999999999999997</c:v>
                </c:pt>
                <c:pt idx="1635">
                  <c:v>2.1999999999999997</c:v>
                </c:pt>
                <c:pt idx="1636">
                  <c:v>2.17</c:v>
                </c:pt>
                <c:pt idx="1637">
                  <c:v>2.17</c:v>
                </c:pt>
                <c:pt idx="1638">
                  <c:v>2.13</c:v>
                </c:pt>
                <c:pt idx="1639">
                  <c:v>2.09</c:v>
                </c:pt>
                <c:pt idx="1640">
                  <c:v>2.11</c:v>
                </c:pt>
                <c:pt idx="1641">
                  <c:v>2.12</c:v>
                </c:pt>
                <c:pt idx="1642">
                  <c:v>2.12</c:v>
                </c:pt>
                <c:pt idx="1643">
                  <c:v>2.13</c:v>
                </c:pt>
                <c:pt idx="1644">
                  <c:v>2.0499999999999998</c:v>
                </c:pt>
                <c:pt idx="1645">
                  <c:v>2.0499999999999998</c:v>
                </c:pt>
                <c:pt idx="1646">
                  <c:v>2.0499999999999998</c:v>
                </c:pt>
                <c:pt idx="1647">
                  <c:v>2.04</c:v>
                </c:pt>
                <c:pt idx="1648">
                  <c:v>2.0499999999999998</c:v>
                </c:pt>
                <c:pt idx="1649">
                  <c:v>2.08</c:v>
                </c:pt>
                <c:pt idx="1650">
                  <c:v>2.12</c:v>
                </c:pt>
                <c:pt idx="1651">
                  <c:v>2.13</c:v>
                </c:pt>
                <c:pt idx="1652">
                  <c:v>2.21</c:v>
                </c:pt>
                <c:pt idx="1653">
                  <c:v>2.19</c:v>
                </c:pt>
                <c:pt idx="1654">
                  <c:v>2.2000000000000002</c:v>
                </c:pt>
                <c:pt idx="1655">
                  <c:v>2.2399999999999998</c:v>
                </c:pt>
                <c:pt idx="1656">
                  <c:v>2.2400000000000002</c:v>
                </c:pt>
                <c:pt idx="1657">
                  <c:v>2.21</c:v>
                </c:pt>
                <c:pt idx="1658">
                  <c:v>2.2000000000000002</c:v>
                </c:pt>
                <c:pt idx="1659">
                  <c:v>2.19</c:v>
                </c:pt>
                <c:pt idx="1660">
                  <c:v>2.16</c:v>
                </c:pt>
                <c:pt idx="1661">
                  <c:v>2.17</c:v>
                </c:pt>
                <c:pt idx="1662">
                  <c:v>2.13</c:v>
                </c:pt>
                <c:pt idx="1663">
                  <c:v>2.08</c:v>
                </c:pt>
                <c:pt idx="1664">
                  <c:v>2.0199999999999996</c:v>
                </c:pt>
                <c:pt idx="1665">
                  <c:v>2.06</c:v>
                </c:pt>
                <c:pt idx="1666">
                  <c:v>2.0499999999999998</c:v>
                </c:pt>
                <c:pt idx="1667">
                  <c:v>1.9299999999999997</c:v>
                </c:pt>
                <c:pt idx="1668">
                  <c:v>1.94</c:v>
                </c:pt>
                <c:pt idx="1669">
                  <c:v>1.98</c:v>
                </c:pt>
                <c:pt idx="1670">
                  <c:v>1.97</c:v>
                </c:pt>
                <c:pt idx="1671">
                  <c:v>1.97</c:v>
                </c:pt>
                <c:pt idx="1672">
                  <c:v>1.9</c:v>
                </c:pt>
                <c:pt idx="1673">
                  <c:v>1.96</c:v>
                </c:pt>
                <c:pt idx="1674">
                  <c:v>1.94</c:v>
                </c:pt>
                <c:pt idx="1675">
                  <c:v>2.0500000000000003</c:v>
                </c:pt>
                <c:pt idx="1676">
                  <c:v>2.0300000000000002</c:v>
                </c:pt>
                <c:pt idx="1677">
                  <c:v>2.0499999999999998</c:v>
                </c:pt>
                <c:pt idx="1678">
                  <c:v>2.0500000000000003</c:v>
                </c:pt>
                <c:pt idx="1679">
                  <c:v>2.08</c:v>
                </c:pt>
                <c:pt idx="1680">
                  <c:v>2.13</c:v>
                </c:pt>
                <c:pt idx="1681">
                  <c:v>2.16</c:v>
                </c:pt>
                <c:pt idx="1682">
                  <c:v>2.1799999999999997</c:v>
                </c:pt>
                <c:pt idx="1683">
                  <c:v>2.1399999999999997</c:v>
                </c:pt>
                <c:pt idx="1684">
                  <c:v>2.21</c:v>
                </c:pt>
                <c:pt idx="1685">
                  <c:v>2.1799999999999997</c:v>
                </c:pt>
                <c:pt idx="1686">
                  <c:v>2.12</c:v>
                </c:pt>
                <c:pt idx="1687">
                  <c:v>2.12</c:v>
                </c:pt>
                <c:pt idx="1688">
                  <c:v>2.0999999999999996</c:v>
                </c:pt>
                <c:pt idx="1689">
                  <c:v>2.06</c:v>
                </c:pt>
                <c:pt idx="1690">
                  <c:v>2.2000000000000002</c:v>
                </c:pt>
                <c:pt idx="1691">
                  <c:v>2.2200000000000002</c:v>
                </c:pt>
                <c:pt idx="1692">
                  <c:v>2.2400000000000002</c:v>
                </c:pt>
                <c:pt idx="1693">
                  <c:v>2.25</c:v>
                </c:pt>
                <c:pt idx="1694">
                  <c:v>2.2399999999999998</c:v>
                </c:pt>
                <c:pt idx="1695">
                  <c:v>2.2800000000000002</c:v>
                </c:pt>
                <c:pt idx="1696">
                  <c:v>2.2800000000000002</c:v>
                </c:pt>
                <c:pt idx="1697">
                  <c:v>2.2800000000000002</c:v>
                </c:pt>
                <c:pt idx="1698">
                  <c:v>2.2800000000000002</c:v>
                </c:pt>
                <c:pt idx="1699">
                  <c:v>2.2599999999999998</c:v>
                </c:pt>
                <c:pt idx="1700">
                  <c:v>2.21</c:v>
                </c:pt>
                <c:pt idx="1701">
                  <c:v>2.1900000000000004</c:v>
                </c:pt>
                <c:pt idx="1702">
                  <c:v>2.14</c:v>
                </c:pt>
                <c:pt idx="1703">
                  <c:v>2.16</c:v>
                </c:pt>
                <c:pt idx="1704">
                  <c:v>2.12</c:v>
                </c:pt>
                <c:pt idx="1705">
                  <c:v>2.0900000000000003</c:v>
                </c:pt>
                <c:pt idx="1706">
                  <c:v>2.12</c:v>
                </c:pt>
                <c:pt idx="1707">
                  <c:v>2.11</c:v>
                </c:pt>
                <c:pt idx="1708">
                  <c:v>2.08</c:v>
                </c:pt>
                <c:pt idx="1709">
                  <c:v>2.0200000000000005</c:v>
                </c:pt>
                <c:pt idx="1710">
                  <c:v>2.04</c:v>
                </c:pt>
                <c:pt idx="1711">
                  <c:v>1.9400000000000002</c:v>
                </c:pt>
                <c:pt idx="1712">
                  <c:v>1.92</c:v>
                </c:pt>
                <c:pt idx="1713">
                  <c:v>1.9100000000000001</c:v>
                </c:pt>
                <c:pt idx="1714">
                  <c:v>1.95</c:v>
                </c:pt>
                <c:pt idx="1715">
                  <c:v>1.9999999999999998</c:v>
                </c:pt>
                <c:pt idx="1716">
                  <c:v>2.1</c:v>
                </c:pt>
                <c:pt idx="1717">
                  <c:v>1.9800000000000002</c:v>
                </c:pt>
                <c:pt idx="1718">
                  <c:v>2</c:v>
                </c:pt>
                <c:pt idx="1719">
                  <c:v>2.0099999999999998</c:v>
                </c:pt>
                <c:pt idx="1720">
                  <c:v>1.7800000000000002</c:v>
                </c:pt>
                <c:pt idx="1721">
                  <c:v>1.7500000000000002</c:v>
                </c:pt>
                <c:pt idx="1722">
                  <c:v>1.7500000000000002</c:v>
                </c:pt>
                <c:pt idx="1723">
                  <c:v>1.8000000000000003</c:v>
                </c:pt>
                <c:pt idx="1724">
                  <c:v>1.81</c:v>
                </c:pt>
                <c:pt idx="1725">
                  <c:v>1.84</c:v>
                </c:pt>
                <c:pt idx="1726">
                  <c:v>1.8100000000000003</c:v>
                </c:pt>
                <c:pt idx="1727">
                  <c:v>1.8000000000000003</c:v>
                </c:pt>
                <c:pt idx="1728">
                  <c:v>1.7800000000000002</c:v>
                </c:pt>
                <c:pt idx="1729">
                  <c:v>1.8100000000000003</c:v>
                </c:pt>
                <c:pt idx="1730">
                  <c:v>1.8000000000000003</c:v>
                </c:pt>
                <c:pt idx="1731">
                  <c:v>1.81</c:v>
                </c:pt>
                <c:pt idx="1732">
                  <c:v>1.81</c:v>
                </c:pt>
                <c:pt idx="1733">
                  <c:v>1.8100000000000003</c:v>
                </c:pt>
                <c:pt idx="1734">
                  <c:v>1.7900000000000003</c:v>
                </c:pt>
                <c:pt idx="1735">
                  <c:v>1.8000000000000003</c:v>
                </c:pt>
                <c:pt idx="1736">
                  <c:v>1.9600000000000002</c:v>
                </c:pt>
                <c:pt idx="1737">
                  <c:v>1.9700000000000002</c:v>
                </c:pt>
                <c:pt idx="1738">
                  <c:v>1.98</c:v>
                </c:pt>
                <c:pt idx="1739">
                  <c:v>1.94</c:v>
                </c:pt>
                <c:pt idx="1740">
                  <c:v>1.99</c:v>
                </c:pt>
                <c:pt idx="1741">
                  <c:v>1.99</c:v>
                </c:pt>
                <c:pt idx="1742">
                  <c:v>1.98</c:v>
                </c:pt>
                <c:pt idx="1743">
                  <c:v>2.06</c:v>
                </c:pt>
                <c:pt idx="1744">
                  <c:v>2.12</c:v>
                </c:pt>
                <c:pt idx="1745">
                  <c:v>2.0699999999999998</c:v>
                </c:pt>
                <c:pt idx="1746">
                  <c:v>2.08</c:v>
                </c:pt>
                <c:pt idx="1747">
                  <c:v>2.08</c:v>
                </c:pt>
                <c:pt idx="1748">
                  <c:v>2.08</c:v>
                </c:pt>
                <c:pt idx="1749">
                  <c:v>2.13</c:v>
                </c:pt>
                <c:pt idx="1750">
                  <c:v>2.1</c:v>
                </c:pt>
                <c:pt idx="1751">
                  <c:v>2.08</c:v>
                </c:pt>
                <c:pt idx="1752">
                  <c:v>2.0700000000000003</c:v>
                </c:pt>
                <c:pt idx="1753">
                  <c:v>2.0499999999999998</c:v>
                </c:pt>
                <c:pt idx="1754">
                  <c:v>1.8499999999999999</c:v>
                </c:pt>
                <c:pt idx="1755">
                  <c:v>1.8599999999999999</c:v>
                </c:pt>
                <c:pt idx="1756">
                  <c:v>1.8900000000000001</c:v>
                </c:pt>
                <c:pt idx="1757">
                  <c:v>1.9100000000000001</c:v>
                </c:pt>
                <c:pt idx="1758">
                  <c:v>1.89</c:v>
                </c:pt>
                <c:pt idx="1759">
                  <c:v>1.8699999999999999</c:v>
                </c:pt>
                <c:pt idx="1760">
                  <c:v>1.9</c:v>
                </c:pt>
                <c:pt idx="1761">
                  <c:v>1.85</c:v>
                </c:pt>
                <c:pt idx="1762">
                  <c:v>1.83</c:v>
                </c:pt>
                <c:pt idx="1763">
                  <c:v>1.82</c:v>
                </c:pt>
                <c:pt idx="1764">
                  <c:v>1.7799999999999998</c:v>
                </c:pt>
                <c:pt idx="1765">
                  <c:v>1.7699999999999998</c:v>
                </c:pt>
                <c:pt idx="1766">
                  <c:v>1.7699999999999998</c:v>
                </c:pt>
                <c:pt idx="1767">
                  <c:v>1.72</c:v>
                </c:pt>
                <c:pt idx="1768">
                  <c:v>1.72</c:v>
                </c:pt>
                <c:pt idx="1769">
                  <c:v>1.75</c:v>
                </c:pt>
                <c:pt idx="1770">
                  <c:v>1.75</c:v>
                </c:pt>
                <c:pt idx="1771">
                  <c:v>1.7799999999999998</c:v>
                </c:pt>
                <c:pt idx="1772">
                  <c:v>1.7999999999999998</c:v>
                </c:pt>
                <c:pt idx="1773">
                  <c:v>1.79</c:v>
                </c:pt>
                <c:pt idx="1774">
                  <c:v>1.7500000000000002</c:v>
                </c:pt>
                <c:pt idx="1775">
                  <c:v>1.74</c:v>
                </c:pt>
                <c:pt idx="1776">
                  <c:v>1.7300000000000002</c:v>
                </c:pt>
                <c:pt idx="1777">
                  <c:v>1.6900000000000002</c:v>
                </c:pt>
                <c:pt idx="1778">
                  <c:v>1.7</c:v>
                </c:pt>
                <c:pt idx="1779">
                  <c:v>1.6700000000000002</c:v>
                </c:pt>
                <c:pt idx="1780">
                  <c:v>1.6700000000000002</c:v>
                </c:pt>
                <c:pt idx="1781">
                  <c:v>1.73</c:v>
                </c:pt>
                <c:pt idx="1782">
                  <c:v>1.7</c:v>
                </c:pt>
                <c:pt idx="1783">
                  <c:v>1.74</c:v>
                </c:pt>
                <c:pt idx="1784">
                  <c:v>1.7500000000000002</c:v>
                </c:pt>
                <c:pt idx="1785">
                  <c:v>1.77</c:v>
                </c:pt>
                <c:pt idx="1786">
                  <c:v>1.79</c:v>
                </c:pt>
                <c:pt idx="1787">
                  <c:v>1.78</c:v>
                </c:pt>
                <c:pt idx="1788">
                  <c:v>1.73</c:v>
                </c:pt>
                <c:pt idx="1789">
                  <c:v>1.6400000000000001</c:v>
                </c:pt>
                <c:pt idx="1790">
                  <c:v>1.6400000000000001</c:v>
                </c:pt>
                <c:pt idx="1791">
                  <c:v>1.55</c:v>
                </c:pt>
                <c:pt idx="1792">
                  <c:v>1.5</c:v>
                </c:pt>
                <c:pt idx="1793">
                  <c:v>1.54</c:v>
                </c:pt>
                <c:pt idx="1794">
                  <c:v>1.5599999999999998</c:v>
                </c:pt>
                <c:pt idx="1795">
                  <c:v>1.5199999999999998</c:v>
                </c:pt>
                <c:pt idx="1796">
                  <c:v>1.4899999999999998</c:v>
                </c:pt>
                <c:pt idx="1797">
                  <c:v>1.4799999999999998</c:v>
                </c:pt>
                <c:pt idx="1798">
                  <c:v>1.4300000000000002</c:v>
                </c:pt>
                <c:pt idx="1799">
                  <c:v>1.4300000000000002</c:v>
                </c:pt>
                <c:pt idx="1800">
                  <c:v>1.4200000000000002</c:v>
                </c:pt>
                <c:pt idx="1801">
                  <c:v>1.44</c:v>
                </c:pt>
                <c:pt idx="1802">
                  <c:v>1.45</c:v>
                </c:pt>
                <c:pt idx="1803">
                  <c:v>1.45</c:v>
                </c:pt>
                <c:pt idx="1804">
                  <c:v>1.42</c:v>
                </c:pt>
                <c:pt idx="1805">
                  <c:v>1.44</c:v>
                </c:pt>
                <c:pt idx="1806">
                  <c:v>1.4000000000000001</c:v>
                </c:pt>
                <c:pt idx="1807">
                  <c:v>1.4200000000000002</c:v>
                </c:pt>
                <c:pt idx="1808">
                  <c:v>1.45</c:v>
                </c:pt>
                <c:pt idx="1809">
                  <c:v>1.46</c:v>
                </c:pt>
                <c:pt idx="1810">
                  <c:v>1.46</c:v>
                </c:pt>
                <c:pt idx="1811">
                  <c:v>1.4200000000000002</c:v>
                </c:pt>
                <c:pt idx="1812">
                  <c:v>1.4200000000000002</c:v>
                </c:pt>
                <c:pt idx="1813">
                  <c:v>1.4100000000000001</c:v>
                </c:pt>
                <c:pt idx="1814">
                  <c:v>1.3</c:v>
                </c:pt>
                <c:pt idx="1815">
                  <c:v>1.28</c:v>
                </c:pt>
                <c:pt idx="1816">
                  <c:v>1.3399999999999999</c:v>
                </c:pt>
                <c:pt idx="1817">
                  <c:v>1.28</c:v>
                </c:pt>
                <c:pt idx="1818">
                  <c:v>1.3099999999999998</c:v>
                </c:pt>
                <c:pt idx="1819">
                  <c:v>1.29</c:v>
                </c:pt>
                <c:pt idx="1820">
                  <c:v>1.2799999999999998</c:v>
                </c:pt>
                <c:pt idx="1821">
                  <c:v>1.2799999999999998</c:v>
                </c:pt>
                <c:pt idx="1822">
                  <c:v>1.2599999999999998</c:v>
                </c:pt>
                <c:pt idx="1823">
                  <c:v>1.2499999999999998</c:v>
                </c:pt>
                <c:pt idx="1824">
                  <c:v>1.2999999999999998</c:v>
                </c:pt>
                <c:pt idx="1825">
                  <c:v>1.32</c:v>
                </c:pt>
                <c:pt idx="1826">
                  <c:v>1.3099999999999998</c:v>
                </c:pt>
                <c:pt idx="1827">
                  <c:v>1.2899999999999998</c:v>
                </c:pt>
                <c:pt idx="1828">
                  <c:v>1.2899999999999998</c:v>
                </c:pt>
                <c:pt idx="1829">
                  <c:v>1.3299999999999998</c:v>
                </c:pt>
                <c:pt idx="1830">
                  <c:v>1.38</c:v>
                </c:pt>
                <c:pt idx="1831">
                  <c:v>1.4300000000000002</c:v>
                </c:pt>
                <c:pt idx="1832">
                  <c:v>1.43</c:v>
                </c:pt>
                <c:pt idx="1833">
                  <c:v>1.4500000000000002</c:v>
                </c:pt>
                <c:pt idx="1834">
                  <c:v>1.4600000000000002</c:v>
                </c:pt>
                <c:pt idx="1835">
                  <c:v>1.44</c:v>
                </c:pt>
                <c:pt idx="1836">
                  <c:v>1.4300000000000002</c:v>
                </c:pt>
                <c:pt idx="1837">
                  <c:v>1.5100000000000002</c:v>
                </c:pt>
                <c:pt idx="1838">
                  <c:v>1.4700000000000002</c:v>
                </c:pt>
                <c:pt idx="1839">
                  <c:v>1.3900000000000001</c:v>
                </c:pt>
                <c:pt idx="1840">
                  <c:v>1.38</c:v>
                </c:pt>
                <c:pt idx="1841">
                  <c:v>1.4600000000000002</c:v>
                </c:pt>
                <c:pt idx="1842">
                  <c:v>1.47</c:v>
                </c:pt>
                <c:pt idx="1843">
                  <c:v>1.43</c:v>
                </c:pt>
                <c:pt idx="1844">
                  <c:v>1.42</c:v>
                </c:pt>
                <c:pt idx="1845">
                  <c:v>1.4700000000000002</c:v>
                </c:pt>
                <c:pt idx="1846">
                  <c:v>1.4900000000000002</c:v>
                </c:pt>
                <c:pt idx="1847">
                  <c:v>1.51</c:v>
                </c:pt>
                <c:pt idx="1848">
                  <c:v>1.4700000000000002</c:v>
                </c:pt>
                <c:pt idx="1849">
                  <c:v>1.5300000000000002</c:v>
                </c:pt>
                <c:pt idx="1850">
                  <c:v>1.55</c:v>
                </c:pt>
                <c:pt idx="1851">
                  <c:v>1.57</c:v>
                </c:pt>
                <c:pt idx="1852">
                  <c:v>1.58</c:v>
                </c:pt>
                <c:pt idx="1853">
                  <c:v>1.6</c:v>
                </c:pt>
                <c:pt idx="1854">
                  <c:v>1.6</c:v>
                </c:pt>
                <c:pt idx="1855">
                  <c:v>1.5599999999999998</c:v>
                </c:pt>
                <c:pt idx="1856">
                  <c:v>1.5399999999999998</c:v>
                </c:pt>
                <c:pt idx="1857">
                  <c:v>1.53</c:v>
                </c:pt>
                <c:pt idx="1858">
                  <c:v>1.4699999999999998</c:v>
                </c:pt>
                <c:pt idx="1859">
                  <c:v>1.6400000000000001</c:v>
                </c:pt>
                <c:pt idx="1860">
                  <c:v>1.7000000000000002</c:v>
                </c:pt>
                <c:pt idx="1861">
                  <c:v>1.7000000000000002</c:v>
                </c:pt>
                <c:pt idx="1862">
                  <c:v>1.6700000000000002</c:v>
                </c:pt>
                <c:pt idx="1863">
                  <c:v>1.7000000000000002</c:v>
                </c:pt>
                <c:pt idx="1864">
                  <c:v>1.7300000000000002</c:v>
                </c:pt>
                <c:pt idx="1865">
                  <c:v>1.7600000000000002</c:v>
                </c:pt>
                <c:pt idx="1866">
                  <c:v>1.7500000000000002</c:v>
                </c:pt>
                <c:pt idx="1867">
                  <c:v>1.7200000000000002</c:v>
                </c:pt>
                <c:pt idx="1868">
                  <c:v>1.6</c:v>
                </c:pt>
                <c:pt idx="1869">
                  <c:v>1.58</c:v>
                </c:pt>
                <c:pt idx="1870">
                  <c:v>1.57</c:v>
                </c:pt>
                <c:pt idx="1871">
                  <c:v>1.6</c:v>
                </c:pt>
                <c:pt idx="1872">
                  <c:v>1.5899999999999999</c:v>
                </c:pt>
                <c:pt idx="1873">
                  <c:v>1.52</c:v>
                </c:pt>
                <c:pt idx="1874">
                  <c:v>1.5400000000000003</c:v>
                </c:pt>
                <c:pt idx="1875">
                  <c:v>1.54</c:v>
                </c:pt>
                <c:pt idx="1876">
                  <c:v>1.5500000000000003</c:v>
                </c:pt>
                <c:pt idx="1877">
                  <c:v>1.53</c:v>
                </c:pt>
                <c:pt idx="1878">
                  <c:v>1.5100000000000002</c:v>
                </c:pt>
                <c:pt idx="1879">
                  <c:v>1.58</c:v>
                </c:pt>
                <c:pt idx="1880">
                  <c:v>1.5999999999999999</c:v>
                </c:pt>
                <c:pt idx="1881">
                  <c:v>1.5999999999999999</c:v>
                </c:pt>
                <c:pt idx="1882">
                  <c:v>1.6199999999999999</c:v>
                </c:pt>
                <c:pt idx="1883">
                  <c:v>1.67</c:v>
                </c:pt>
                <c:pt idx="1884">
                  <c:v>1.68</c:v>
                </c:pt>
                <c:pt idx="1885">
                  <c:v>1.6800000000000002</c:v>
                </c:pt>
                <c:pt idx="1886">
                  <c:v>1.7100000000000002</c:v>
                </c:pt>
                <c:pt idx="1887">
                  <c:v>1.71</c:v>
                </c:pt>
                <c:pt idx="1888">
                  <c:v>1.68</c:v>
                </c:pt>
                <c:pt idx="1889">
                  <c:v>1.6900000000000002</c:v>
                </c:pt>
                <c:pt idx="1890">
                  <c:v>1.7100000000000002</c:v>
                </c:pt>
                <c:pt idx="1891">
                  <c:v>1.7300000000000002</c:v>
                </c:pt>
                <c:pt idx="1892">
                  <c:v>1.82</c:v>
                </c:pt>
                <c:pt idx="1893">
                  <c:v>1.79</c:v>
                </c:pt>
                <c:pt idx="1894">
                  <c:v>1.81</c:v>
                </c:pt>
                <c:pt idx="1895">
                  <c:v>1.6500000000000001</c:v>
                </c:pt>
                <c:pt idx="1896">
                  <c:v>1.59</c:v>
                </c:pt>
                <c:pt idx="1897">
                  <c:v>1.62</c:v>
                </c:pt>
                <c:pt idx="1898">
                  <c:v>1.66</c:v>
                </c:pt>
                <c:pt idx="1899">
                  <c:v>1.69</c:v>
                </c:pt>
                <c:pt idx="1900">
                  <c:v>1.6800000000000002</c:v>
                </c:pt>
                <c:pt idx="1901">
                  <c:v>1.7100000000000002</c:v>
                </c:pt>
                <c:pt idx="1902">
                  <c:v>1.7200000000000002</c:v>
                </c:pt>
                <c:pt idx="1903">
                  <c:v>1.7100000000000002</c:v>
                </c:pt>
                <c:pt idx="1904">
                  <c:v>1.55</c:v>
                </c:pt>
                <c:pt idx="1905">
                  <c:v>1.57</c:v>
                </c:pt>
                <c:pt idx="1906">
                  <c:v>1.49</c:v>
                </c:pt>
                <c:pt idx="1907">
                  <c:v>1.49</c:v>
                </c:pt>
                <c:pt idx="1908">
                  <c:v>1.46</c:v>
                </c:pt>
                <c:pt idx="1909">
                  <c:v>1.49</c:v>
                </c:pt>
                <c:pt idx="1910">
                  <c:v>1.4900000000000002</c:v>
                </c:pt>
                <c:pt idx="1911">
                  <c:v>1.5</c:v>
                </c:pt>
                <c:pt idx="1912">
                  <c:v>1.51</c:v>
                </c:pt>
                <c:pt idx="1913">
                  <c:v>1.51</c:v>
                </c:pt>
                <c:pt idx="1914">
                  <c:v>1.45</c:v>
                </c:pt>
                <c:pt idx="1915">
                  <c:v>1.46</c:v>
                </c:pt>
                <c:pt idx="1916">
                  <c:v>1.4400000000000002</c:v>
                </c:pt>
                <c:pt idx="1917">
                  <c:v>1.4300000000000002</c:v>
                </c:pt>
                <c:pt idx="1918">
                  <c:v>1.43</c:v>
                </c:pt>
                <c:pt idx="1919">
                  <c:v>1.42</c:v>
                </c:pt>
                <c:pt idx="1920">
                  <c:v>1.46</c:v>
                </c:pt>
                <c:pt idx="1921">
                  <c:v>1.5999999999999999</c:v>
                </c:pt>
                <c:pt idx="1922">
                  <c:v>1.6099999999999999</c:v>
                </c:pt>
                <c:pt idx="1923">
                  <c:v>1.65</c:v>
                </c:pt>
                <c:pt idx="1924">
                  <c:v>1.67</c:v>
                </c:pt>
                <c:pt idx="1925">
                  <c:v>1.66</c:v>
                </c:pt>
                <c:pt idx="1926">
                  <c:v>1.64</c:v>
                </c:pt>
                <c:pt idx="1927">
                  <c:v>1.6400000000000001</c:v>
                </c:pt>
                <c:pt idx="1928">
                  <c:v>1.6300000000000001</c:v>
                </c:pt>
                <c:pt idx="1929">
                  <c:v>1.5300000000000002</c:v>
                </c:pt>
                <c:pt idx="1930">
                  <c:v>1.52</c:v>
                </c:pt>
                <c:pt idx="1931">
                  <c:v>1.52</c:v>
                </c:pt>
                <c:pt idx="1932">
                  <c:v>1.5400000000000003</c:v>
                </c:pt>
                <c:pt idx="1933">
                  <c:v>1.5400000000000003</c:v>
                </c:pt>
                <c:pt idx="1934">
                  <c:v>1.52</c:v>
                </c:pt>
                <c:pt idx="1935">
                  <c:v>1.58</c:v>
                </c:pt>
                <c:pt idx="1936">
                  <c:v>1.5400000000000003</c:v>
                </c:pt>
                <c:pt idx="1937">
                  <c:v>1.5600000000000003</c:v>
                </c:pt>
                <c:pt idx="1938">
                  <c:v>1.5400000000000003</c:v>
                </c:pt>
                <c:pt idx="1939">
                  <c:v>1.5200000000000002</c:v>
                </c:pt>
                <c:pt idx="1940">
                  <c:v>1.4800000000000002</c:v>
                </c:pt>
                <c:pt idx="1941">
                  <c:v>1.4800000000000002</c:v>
                </c:pt>
                <c:pt idx="1942">
                  <c:v>1.4700000000000002</c:v>
                </c:pt>
                <c:pt idx="1943">
                  <c:v>1.55</c:v>
                </c:pt>
                <c:pt idx="1944">
                  <c:v>1.5</c:v>
                </c:pt>
                <c:pt idx="1945">
                  <c:v>1.52</c:v>
                </c:pt>
                <c:pt idx="1946">
                  <c:v>1.49</c:v>
                </c:pt>
                <c:pt idx="1947">
                  <c:v>1.4600000000000002</c:v>
                </c:pt>
                <c:pt idx="1948">
                  <c:v>1.48</c:v>
                </c:pt>
                <c:pt idx="1949">
                  <c:v>1.51</c:v>
                </c:pt>
                <c:pt idx="1950">
                  <c:v>1.5000000000000002</c:v>
                </c:pt>
                <c:pt idx="1951">
                  <c:v>1.52</c:v>
                </c:pt>
                <c:pt idx="1952">
                  <c:v>1.49</c:v>
                </c:pt>
                <c:pt idx="1953">
                  <c:v>1.51</c:v>
                </c:pt>
                <c:pt idx="1954">
                  <c:v>1.47</c:v>
                </c:pt>
                <c:pt idx="1955">
                  <c:v>1.5899999999999999</c:v>
                </c:pt>
                <c:pt idx="1956">
                  <c:v>1.6800000000000002</c:v>
                </c:pt>
                <c:pt idx="1957">
                  <c:v>1.6800000000000002</c:v>
                </c:pt>
                <c:pt idx="1958">
                  <c:v>1.56</c:v>
                </c:pt>
                <c:pt idx="1959">
                  <c:v>1.56</c:v>
                </c:pt>
                <c:pt idx="1960">
                  <c:v>1.54</c:v>
                </c:pt>
                <c:pt idx="1961">
                  <c:v>1.5399999999999998</c:v>
                </c:pt>
                <c:pt idx="1962">
                  <c:v>1.5</c:v>
                </c:pt>
                <c:pt idx="1963">
                  <c:v>1.5699999999999998</c:v>
                </c:pt>
                <c:pt idx="1964">
                  <c:v>1.54</c:v>
                </c:pt>
                <c:pt idx="1965">
                  <c:v>1.5899999999999999</c:v>
                </c:pt>
                <c:pt idx="1966">
                  <c:v>1.55</c:v>
                </c:pt>
                <c:pt idx="1967">
                  <c:v>1.58</c:v>
                </c:pt>
                <c:pt idx="1968">
                  <c:v>1.58</c:v>
                </c:pt>
                <c:pt idx="1969">
                  <c:v>1.57</c:v>
                </c:pt>
                <c:pt idx="1970">
                  <c:v>1.5499999999999998</c:v>
                </c:pt>
                <c:pt idx="1971">
                  <c:v>1.5399999999999998</c:v>
                </c:pt>
                <c:pt idx="1972">
                  <c:v>1.4999999999999998</c:v>
                </c:pt>
                <c:pt idx="1973">
                  <c:v>1.47</c:v>
                </c:pt>
                <c:pt idx="1974">
                  <c:v>1.4800000000000002</c:v>
                </c:pt>
                <c:pt idx="1975">
                  <c:v>1.4700000000000002</c:v>
                </c:pt>
                <c:pt idx="1976">
                  <c:v>1.47</c:v>
                </c:pt>
                <c:pt idx="1977">
                  <c:v>1.44</c:v>
                </c:pt>
                <c:pt idx="1978">
                  <c:v>1.43</c:v>
                </c:pt>
                <c:pt idx="1979">
                  <c:v>1.41</c:v>
                </c:pt>
                <c:pt idx="1980">
                  <c:v>1.4000000000000001</c:v>
                </c:pt>
                <c:pt idx="1981">
                  <c:v>1.39</c:v>
                </c:pt>
                <c:pt idx="1982">
                  <c:v>1.3900000000000001</c:v>
                </c:pt>
                <c:pt idx="1983">
                  <c:v>1.4100000000000001</c:v>
                </c:pt>
                <c:pt idx="1984">
                  <c:v>1.4000000000000001</c:v>
                </c:pt>
                <c:pt idx="1985">
                  <c:v>1.4200000000000002</c:v>
                </c:pt>
                <c:pt idx="1986">
                  <c:v>1.42</c:v>
                </c:pt>
                <c:pt idx="1987">
                  <c:v>1.3699999999999999</c:v>
                </c:pt>
                <c:pt idx="1988">
                  <c:v>1.3800000000000001</c:v>
                </c:pt>
                <c:pt idx="1989">
                  <c:v>1.4000000000000001</c:v>
                </c:pt>
                <c:pt idx="1990">
                  <c:v>1.43</c:v>
                </c:pt>
                <c:pt idx="1991">
                  <c:v>1.44</c:v>
                </c:pt>
                <c:pt idx="1992">
                  <c:v>1.4100000000000001</c:v>
                </c:pt>
                <c:pt idx="1993">
                  <c:v>1.43</c:v>
                </c:pt>
                <c:pt idx="1994">
                  <c:v>1.4200000000000002</c:v>
                </c:pt>
                <c:pt idx="1995">
                  <c:v>1.44</c:v>
                </c:pt>
                <c:pt idx="1996">
                  <c:v>1.45</c:v>
                </c:pt>
                <c:pt idx="1997">
                  <c:v>1.5</c:v>
                </c:pt>
                <c:pt idx="1998">
                  <c:v>1.4800000000000002</c:v>
                </c:pt>
                <c:pt idx="1999">
                  <c:v>1.6700000000000002</c:v>
                </c:pt>
                <c:pt idx="2000">
                  <c:v>1.65</c:v>
                </c:pt>
                <c:pt idx="2001">
                  <c:v>1.65</c:v>
                </c:pt>
                <c:pt idx="2002">
                  <c:v>1.6900000000000002</c:v>
                </c:pt>
                <c:pt idx="2003">
                  <c:v>1.73</c:v>
                </c:pt>
                <c:pt idx="2004">
                  <c:v>1.7300000000000002</c:v>
                </c:pt>
                <c:pt idx="2005">
                  <c:v>1.75</c:v>
                </c:pt>
                <c:pt idx="2006">
                  <c:v>1.7</c:v>
                </c:pt>
                <c:pt idx="2007">
                  <c:v>1.66</c:v>
                </c:pt>
                <c:pt idx="2008">
                  <c:v>1.6600000000000001</c:v>
                </c:pt>
                <c:pt idx="2009">
                  <c:v>1.63</c:v>
                </c:pt>
                <c:pt idx="2010">
                  <c:v>1.64</c:v>
                </c:pt>
                <c:pt idx="2011">
                  <c:v>1.6</c:v>
                </c:pt>
                <c:pt idx="2012">
                  <c:v>1.6199999999999999</c:v>
                </c:pt>
                <c:pt idx="2013">
                  <c:v>1.6199999999999999</c:v>
                </c:pt>
                <c:pt idx="2014">
                  <c:v>1.56</c:v>
                </c:pt>
                <c:pt idx="2015">
                  <c:v>1.56</c:v>
                </c:pt>
                <c:pt idx="2016">
                  <c:v>1.56</c:v>
                </c:pt>
                <c:pt idx="2017">
                  <c:v>1.5499999999999998</c:v>
                </c:pt>
                <c:pt idx="2018">
                  <c:v>1.5199999999999998</c:v>
                </c:pt>
                <c:pt idx="2019">
                  <c:v>1.52</c:v>
                </c:pt>
                <c:pt idx="2020">
                  <c:v>1.5399999999999998</c:v>
                </c:pt>
                <c:pt idx="2021">
                  <c:v>1.5099999999999998</c:v>
                </c:pt>
                <c:pt idx="2022">
                  <c:v>1.51</c:v>
                </c:pt>
                <c:pt idx="2023">
                  <c:v>1.53</c:v>
                </c:pt>
                <c:pt idx="2024">
                  <c:v>1.51</c:v>
                </c:pt>
                <c:pt idx="2025">
                  <c:v>1.4700000000000002</c:v>
                </c:pt>
                <c:pt idx="2026">
                  <c:v>1.48</c:v>
                </c:pt>
                <c:pt idx="2027">
                  <c:v>1.4900000000000002</c:v>
                </c:pt>
                <c:pt idx="2028">
                  <c:v>1.5</c:v>
                </c:pt>
                <c:pt idx="2029">
                  <c:v>1.5099999999999998</c:v>
                </c:pt>
                <c:pt idx="2030">
                  <c:v>1.5299999999999998</c:v>
                </c:pt>
                <c:pt idx="2031">
                  <c:v>1.4900000000000002</c:v>
                </c:pt>
                <c:pt idx="2032">
                  <c:v>1.4600000000000002</c:v>
                </c:pt>
                <c:pt idx="2033">
                  <c:v>1.4500000000000002</c:v>
                </c:pt>
                <c:pt idx="2034">
                  <c:v>1.48</c:v>
                </c:pt>
                <c:pt idx="2035">
                  <c:v>1.39</c:v>
                </c:pt>
                <c:pt idx="2036">
                  <c:v>1.4000000000000001</c:v>
                </c:pt>
                <c:pt idx="2037">
                  <c:v>1.33</c:v>
                </c:pt>
                <c:pt idx="2038">
                  <c:v>1.3</c:v>
                </c:pt>
                <c:pt idx="2039">
                  <c:v>1.32</c:v>
                </c:pt>
                <c:pt idx="2040">
                  <c:v>1.28</c:v>
                </c:pt>
                <c:pt idx="2041">
                  <c:v>1.3299999999999998</c:v>
                </c:pt>
                <c:pt idx="2042">
                  <c:v>1.3199999999999998</c:v>
                </c:pt>
                <c:pt idx="2043">
                  <c:v>1.2699999999999998</c:v>
                </c:pt>
                <c:pt idx="2044">
                  <c:v>1.3699999999999999</c:v>
                </c:pt>
                <c:pt idx="2045">
                  <c:v>1.3699999999999999</c:v>
                </c:pt>
                <c:pt idx="2046">
                  <c:v>1.3699999999999999</c:v>
                </c:pt>
                <c:pt idx="2047">
                  <c:v>1.3699999999999999</c:v>
                </c:pt>
                <c:pt idx="2048">
                  <c:v>1.3499999999999999</c:v>
                </c:pt>
                <c:pt idx="2049">
                  <c:v>1.3399999999999999</c:v>
                </c:pt>
                <c:pt idx="2050">
                  <c:v>1.3299999999999998</c:v>
                </c:pt>
                <c:pt idx="2051">
                  <c:v>1.32</c:v>
                </c:pt>
                <c:pt idx="2052">
                  <c:v>1.29</c:v>
                </c:pt>
                <c:pt idx="2053">
                  <c:v>1.31</c:v>
                </c:pt>
                <c:pt idx="2054">
                  <c:v>1.2800000000000002</c:v>
                </c:pt>
                <c:pt idx="2055">
                  <c:v>1.29</c:v>
                </c:pt>
                <c:pt idx="2056">
                  <c:v>1.2599999999999998</c:v>
                </c:pt>
                <c:pt idx="2057">
                  <c:v>1.23</c:v>
                </c:pt>
                <c:pt idx="2058">
                  <c:v>1.21</c:v>
                </c:pt>
                <c:pt idx="2059">
                  <c:v>1.21</c:v>
                </c:pt>
                <c:pt idx="2060">
                  <c:v>1.23</c:v>
                </c:pt>
                <c:pt idx="2061">
                  <c:v>1.2200000000000002</c:v>
                </c:pt>
                <c:pt idx="2062">
                  <c:v>1.2599999999999998</c:v>
                </c:pt>
                <c:pt idx="2063">
                  <c:v>1.37</c:v>
                </c:pt>
                <c:pt idx="2064">
                  <c:v>1.37</c:v>
                </c:pt>
                <c:pt idx="2065">
                  <c:v>1.35</c:v>
                </c:pt>
                <c:pt idx="2066">
                  <c:v>1.33</c:v>
                </c:pt>
                <c:pt idx="2067">
                  <c:v>1.33</c:v>
                </c:pt>
                <c:pt idx="2068">
                  <c:v>1.3599999999999999</c:v>
                </c:pt>
                <c:pt idx="2069">
                  <c:v>1.3599999999999999</c:v>
                </c:pt>
                <c:pt idx="2070">
                  <c:v>1.7200000000000002</c:v>
                </c:pt>
                <c:pt idx="2071">
                  <c:v>1.46</c:v>
                </c:pt>
                <c:pt idx="2072">
                  <c:v>1.42</c:v>
                </c:pt>
                <c:pt idx="2073">
                  <c:v>1.4499999999999997</c:v>
                </c:pt>
                <c:pt idx="2074">
                  <c:v>1.46</c:v>
                </c:pt>
                <c:pt idx="2075">
                  <c:v>1.4500000000000002</c:v>
                </c:pt>
                <c:pt idx="2076">
                  <c:v>1.44</c:v>
                </c:pt>
                <c:pt idx="2077">
                  <c:v>1.44</c:v>
                </c:pt>
                <c:pt idx="2078">
                  <c:v>1.4099999999999997</c:v>
                </c:pt>
                <c:pt idx="2079">
                  <c:v>1.4</c:v>
                </c:pt>
                <c:pt idx="2080">
                  <c:v>1.4</c:v>
                </c:pt>
                <c:pt idx="2081">
                  <c:v>1.4</c:v>
                </c:pt>
                <c:pt idx="2082">
                  <c:v>1.3399999999999999</c:v>
                </c:pt>
                <c:pt idx="2083">
                  <c:v>1.35</c:v>
                </c:pt>
                <c:pt idx="2084">
                  <c:v>1.3499999999999996</c:v>
                </c:pt>
                <c:pt idx="2085">
                  <c:v>1.3399999999999999</c:v>
                </c:pt>
                <c:pt idx="2086">
                  <c:v>1.33</c:v>
                </c:pt>
                <c:pt idx="2087">
                  <c:v>1.3199999999999998</c:v>
                </c:pt>
                <c:pt idx="2088">
                  <c:v>1.31</c:v>
                </c:pt>
                <c:pt idx="2089">
                  <c:v>1.2599999999999998</c:v>
                </c:pt>
                <c:pt idx="2090">
                  <c:v>1.2800000000000002</c:v>
                </c:pt>
                <c:pt idx="2091">
                  <c:v>1.27</c:v>
                </c:pt>
                <c:pt idx="2092">
                  <c:v>1.2799999999999998</c:v>
                </c:pt>
                <c:pt idx="2093">
                  <c:v>1.25</c:v>
                </c:pt>
                <c:pt idx="2094">
                  <c:v>1.27</c:v>
                </c:pt>
                <c:pt idx="2095">
                  <c:v>1.2600000000000002</c:v>
                </c:pt>
                <c:pt idx="2096">
                  <c:v>1.27</c:v>
                </c:pt>
                <c:pt idx="2097">
                  <c:v>1.2799999999999998</c:v>
                </c:pt>
                <c:pt idx="2098">
                  <c:v>1.2399999999999998</c:v>
                </c:pt>
                <c:pt idx="2099">
                  <c:v>1.21</c:v>
                </c:pt>
                <c:pt idx="2100">
                  <c:v>1.21</c:v>
                </c:pt>
                <c:pt idx="2101">
                  <c:v>1.2000000000000002</c:v>
                </c:pt>
                <c:pt idx="2102">
                  <c:v>1.2199999999999998</c:v>
                </c:pt>
                <c:pt idx="2103">
                  <c:v>1.2199999999999998</c:v>
                </c:pt>
                <c:pt idx="2104">
                  <c:v>1.21</c:v>
                </c:pt>
                <c:pt idx="2105">
                  <c:v>1.2000000000000002</c:v>
                </c:pt>
                <c:pt idx="2106">
                  <c:v>1.2200000000000002</c:v>
                </c:pt>
                <c:pt idx="2107">
                  <c:v>1.2399999999999998</c:v>
                </c:pt>
                <c:pt idx="2108">
                  <c:v>1.23</c:v>
                </c:pt>
                <c:pt idx="2109">
                  <c:v>1.1999999999999997</c:v>
                </c:pt>
                <c:pt idx="2110">
                  <c:v>1.1500000000000004</c:v>
                </c:pt>
                <c:pt idx="2111">
                  <c:v>1.21</c:v>
                </c:pt>
                <c:pt idx="2112">
                  <c:v>1.2799999999999998</c:v>
                </c:pt>
                <c:pt idx="2113">
                  <c:v>1.2600000000000002</c:v>
                </c:pt>
                <c:pt idx="2114">
                  <c:v>1.23</c:v>
                </c:pt>
                <c:pt idx="2115">
                  <c:v>1.2400000000000002</c:v>
                </c:pt>
                <c:pt idx="2116">
                  <c:v>1.2599999999999998</c:v>
                </c:pt>
                <c:pt idx="2117">
                  <c:v>1.2200000000000002</c:v>
                </c:pt>
                <c:pt idx="2118">
                  <c:v>1.1700000000000004</c:v>
                </c:pt>
                <c:pt idx="2119">
                  <c:v>1.1200000000000001</c:v>
                </c:pt>
                <c:pt idx="2120">
                  <c:v>1.1300000000000003</c:v>
                </c:pt>
                <c:pt idx="2121">
                  <c:v>1.1100000000000003</c:v>
                </c:pt>
                <c:pt idx="2122">
                  <c:v>1.08</c:v>
                </c:pt>
                <c:pt idx="2123">
                  <c:v>1.1200000000000001</c:v>
                </c:pt>
                <c:pt idx="2124">
                  <c:v>1.1099999999999999</c:v>
                </c:pt>
                <c:pt idx="2125">
                  <c:v>1.1100000000000003</c:v>
                </c:pt>
                <c:pt idx="2126">
                  <c:v>1.1600000000000001</c:v>
                </c:pt>
                <c:pt idx="2127">
                  <c:v>1.1500000000000004</c:v>
                </c:pt>
                <c:pt idx="2128">
                  <c:v>0.96999999999999975</c:v>
                </c:pt>
                <c:pt idx="2129">
                  <c:v>1</c:v>
                </c:pt>
                <c:pt idx="2130">
                  <c:v>1.0499999999999998</c:v>
                </c:pt>
                <c:pt idx="2131">
                  <c:v>1.06</c:v>
                </c:pt>
                <c:pt idx="2132">
                  <c:v>1</c:v>
                </c:pt>
                <c:pt idx="2133">
                  <c:v>1.0099999999999998</c:v>
                </c:pt>
                <c:pt idx="2134">
                  <c:v>1</c:v>
                </c:pt>
                <c:pt idx="2135">
                  <c:v>0.9700000000000002</c:v>
                </c:pt>
                <c:pt idx="2136">
                  <c:v>1</c:v>
                </c:pt>
                <c:pt idx="2137">
                  <c:v>1.02</c:v>
                </c:pt>
                <c:pt idx="2138">
                  <c:v>0.98</c:v>
                </c:pt>
                <c:pt idx="2139">
                  <c:v>1.02</c:v>
                </c:pt>
                <c:pt idx="2140">
                  <c:v>1.02</c:v>
                </c:pt>
                <c:pt idx="2141">
                  <c:v>1</c:v>
                </c:pt>
                <c:pt idx="2142">
                  <c:v>1</c:v>
                </c:pt>
                <c:pt idx="2143">
                  <c:v>0.96</c:v>
                </c:pt>
                <c:pt idx="2144">
                  <c:v>1.0500000000000003</c:v>
                </c:pt>
                <c:pt idx="2145">
                  <c:v>1.0299999999999998</c:v>
                </c:pt>
                <c:pt idx="2146">
                  <c:v>1.0500000000000003</c:v>
                </c:pt>
                <c:pt idx="2147">
                  <c:v>1.0599999999999996</c:v>
                </c:pt>
                <c:pt idx="2148">
                  <c:v>1.1199999999999997</c:v>
                </c:pt>
                <c:pt idx="2149">
                  <c:v>1.0699999999999998</c:v>
                </c:pt>
                <c:pt idx="2150">
                  <c:v>1.0699999999999998</c:v>
                </c:pt>
                <c:pt idx="2151">
                  <c:v>1.0799999999999996</c:v>
                </c:pt>
                <c:pt idx="2152">
                  <c:v>1.1499999999999999</c:v>
                </c:pt>
                <c:pt idx="2153">
                  <c:v>1.1499999999999999</c:v>
                </c:pt>
                <c:pt idx="2154">
                  <c:v>1.1099999999999999</c:v>
                </c:pt>
                <c:pt idx="2155">
                  <c:v>1.1299999999999999</c:v>
                </c:pt>
                <c:pt idx="2156">
                  <c:v>1.2800000000000002</c:v>
                </c:pt>
                <c:pt idx="2157">
                  <c:v>1.2600000000000002</c:v>
                </c:pt>
                <c:pt idx="2158">
                  <c:v>1.29</c:v>
                </c:pt>
                <c:pt idx="2159">
                  <c:v>1.27</c:v>
                </c:pt>
                <c:pt idx="2160">
                  <c:v>1.2200000000000002</c:v>
                </c:pt>
                <c:pt idx="2161">
                  <c:v>1.2100000000000004</c:v>
                </c:pt>
                <c:pt idx="2162">
                  <c:v>1.2100000000000004</c:v>
                </c:pt>
                <c:pt idx="2163">
                  <c:v>1.1900000000000004</c:v>
                </c:pt>
                <c:pt idx="2164">
                  <c:v>1.1500000000000004</c:v>
                </c:pt>
                <c:pt idx="2165">
                  <c:v>1.1000000000000001</c:v>
                </c:pt>
                <c:pt idx="2166">
                  <c:v>1.0700000000000003</c:v>
                </c:pt>
                <c:pt idx="2167">
                  <c:v>1.06</c:v>
                </c:pt>
                <c:pt idx="2168">
                  <c:v>1.06</c:v>
                </c:pt>
                <c:pt idx="2169">
                  <c:v>1.08</c:v>
                </c:pt>
                <c:pt idx="2170">
                  <c:v>1.08</c:v>
                </c:pt>
                <c:pt idx="2171">
                  <c:v>1.4499999999999997</c:v>
                </c:pt>
                <c:pt idx="2172">
                  <c:v>1.5100000000000002</c:v>
                </c:pt>
                <c:pt idx="2173">
                  <c:v>1.4699999999999998</c:v>
                </c:pt>
                <c:pt idx="2174">
                  <c:v>1.4900000000000002</c:v>
                </c:pt>
                <c:pt idx="2175">
                  <c:v>1.5</c:v>
                </c:pt>
                <c:pt idx="2176">
                  <c:v>1.48</c:v>
                </c:pt>
                <c:pt idx="2177">
                  <c:v>1.48</c:v>
                </c:pt>
                <c:pt idx="2178">
                  <c:v>1.4499999999999997</c:v>
                </c:pt>
                <c:pt idx="2179">
                  <c:v>1.4899999999999998</c:v>
                </c:pt>
                <c:pt idx="2180">
                  <c:v>1.4700000000000002</c:v>
                </c:pt>
                <c:pt idx="2181">
                  <c:v>1.4700000000000002</c:v>
                </c:pt>
                <c:pt idx="2182">
                  <c:v>1.4500000000000002</c:v>
                </c:pt>
                <c:pt idx="2183">
                  <c:v>1.4300000000000002</c:v>
                </c:pt>
                <c:pt idx="2184">
                  <c:v>1.44</c:v>
                </c:pt>
                <c:pt idx="2185">
                  <c:v>1.42</c:v>
                </c:pt>
                <c:pt idx="2186">
                  <c:v>1.4100000000000001</c:v>
                </c:pt>
                <c:pt idx="2187">
                  <c:v>1.4100000000000001</c:v>
                </c:pt>
                <c:pt idx="2188">
                  <c:v>1.4099999999999997</c:v>
                </c:pt>
                <c:pt idx="2189">
                  <c:v>1.48</c:v>
                </c:pt>
                <c:pt idx="2190">
                  <c:v>1.4900000000000002</c:v>
                </c:pt>
                <c:pt idx="2191">
                  <c:v>1.4800000000000004</c:v>
                </c:pt>
                <c:pt idx="2192">
                  <c:v>1.5199999999999996</c:v>
                </c:pt>
                <c:pt idx="2193">
                  <c:v>1.5599999999999996</c:v>
                </c:pt>
                <c:pt idx="2194">
                  <c:v>1.5199999999999996</c:v>
                </c:pt>
                <c:pt idx="2195">
                  <c:v>1.4699999999999998</c:v>
                </c:pt>
                <c:pt idx="2196">
                  <c:v>1.4200000000000004</c:v>
                </c:pt>
                <c:pt idx="2197">
                  <c:v>1.4300000000000002</c:v>
                </c:pt>
                <c:pt idx="2198">
                  <c:v>1.4399999999999995</c:v>
                </c:pt>
                <c:pt idx="2199">
                  <c:v>1.4299999999999997</c:v>
                </c:pt>
                <c:pt idx="2200">
                  <c:v>1.4600000000000004</c:v>
                </c:pt>
                <c:pt idx="2201">
                  <c:v>1.4400000000000004</c:v>
                </c:pt>
                <c:pt idx="2202">
                  <c:v>1.4300000000000002</c:v>
                </c:pt>
                <c:pt idx="2203">
                  <c:v>1.4100000000000001</c:v>
                </c:pt>
                <c:pt idx="2204">
                  <c:v>1.4199999999999995</c:v>
                </c:pt>
                <c:pt idx="2205">
                  <c:v>1.4499999999999997</c:v>
                </c:pt>
                <c:pt idx="2206">
                  <c:v>1.4200000000000004</c:v>
                </c:pt>
                <c:pt idx="2207">
                  <c:v>1.4500000000000002</c:v>
                </c:pt>
                <c:pt idx="2208">
                  <c:v>1.0100000000000002</c:v>
                </c:pt>
                <c:pt idx="2209">
                  <c:v>1</c:v>
                </c:pt>
                <c:pt idx="2210">
                  <c:v>0.94</c:v>
                </c:pt>
                <c:pt idx="2211">
                  <c:v>0.98999999999999977</c:v>
                </c:pt>
                <c:pt idx="2212">
                  <c:v>1.02</c:v>
                </c:pt>
                <c:pt idx="2213">
                  <c:v>1.0500000000000003</c:v>
                </c:pt>
                <c:pt idx="2214">
                  <c:v>1.08</c:v>
                </c:pt>
                <c:pt idx="2215">
                  <c:v>1.0499999999999998</c:v>
                </c:pt>
                <c:pt idx="2216">
                  <c:v>1.02</c:v>
                </c:pt>
                <c:pt idx="2217">
                  <c:v>0.98</c:v>
                </c:pt>
                <c:pt idx="2218">
                  <c:v>0.98</c:v>
                </c:pt>
                <c:pt idx="2219">
                  <c:v>1.0099999999999998</c:v>
                </c:pt>
                <c:pt idx="2220">
                  <c:v>1.1000000000000001</c:v>
                </c:pt>
                <c:pt idx="2221">
                  <c:v>1.08</c:v>
                </c:pt>
                <c:pt idx="2222">
                  <c:v>1.0699999999999998</c:v>
                </c:pt>
                <c:pt idx="2223">
                  <c:v>1.1199999999999997</c:v>
                </c:pt>
                <c:pt idx="2224">
                  <c:v>1.1099999999999994</c:v>
                </c:pt>
                <c:pt idx="2225">
                  <c:v>1.1199999999999997</c:v>
                </c:pt>
                <c:pt idx="2226">
                  <c:v>1.1099999999999994</c:v>
                </c:pt>
                <c:pt idx="2227">
                  <c:v>1.1199999999999997</c:v>
                </c:pt>
                <c:pt idx="2228">
                  <c:v>1.1299999999999999</c:v>
                </c:pt>
                <c:pt idx="2229">
                  <c:v>1.1199999999999997</c:v>
                </c:pt>
                <c:pt idx="2230">
                  <c:v>1.1599999999999997</c:v>
                </c:pt>
                <c:pt idx="2231">
                  <c:v>1.7199999999999998</c:v>
                </c:pt>
                <c:pt idx="2232">
                  <c:v>1.08</c:v>
                </c:pt>
                <c:pt idx="2233">
                  <c:v>1.08</c:v>
                </c:pt>
                <c:pt idx="2234">
                  <c:v>1.0699999999999998</c:v>
                </c:pt>
                <c:pt idx="2235">
                  <c:v>1.06</c:v>
                </c:pt>
                <c:pt idx="2236">
                  <c:v>1.04</c:v>
                </c:pt>
                <c:pt idx="2237">
                  <c:v>1.0500000000000003</c:v>
                </c:pt>
                <c:pt idx="2238">
                  <c:v>1.04</c:v>
                </c:pt>
                <c:pt idx="2239">
                  <c:v>1.06</c:v>
                </c:pt>
                <c:pt idx="2240">
                  <c:v>1.0700000000000003</c:v>
                </c:pt>
                <c:pt idx="2241">
                  <c:v>1.1300000000000003</c:v>
                </c:pt>
                <c:pt idx="2242">
                  <c:v>1.1200000000000001</c:v>
                </c:pt>
                <c:pt idx="2243">
                  <c:v>1.1200000000000001</c:v>
                </c:pt>
                <c:pt idx="2244">
                  <c:v>1.1099999999999994</c:v>
                </c:pt>
                <c:pt idx="2245">
                  <c:v>1.1599999999999997</c:v>
                </c:pt>
                <c:pt idx="2246">
                  <c:v>1.75</c:v>
                </c:pt>
                <c:pt idx="2247">
                  <c:v>1.7399999999999998</c:v>
                </c:pt>
                <c:pt idx="2248">
                  <c:v>1.7699999999999996</c:v>
                </c:pt>
                <c:pt idx="2249">
                  <c:v>1.75</c:v>
                </c:pt>
                <c:pt idx="2250">
                  <c:v>1.7600000000000002</c:v>
                </c:pt>
                <c:pt idx="2251">
                  <c:v>1.7500000000000004</c:v>
                </c:pt>
                <c:pt idx="2252">
                  <c:v>1.7700000000000005</c:v>
                </c:pt>
                <c:pt idx="2253">
                  <c:v>1.7199999999999998</c:v>
                </c:pt>
                <c:pt idx="2254">
                  <c:v>1.6900000000000004</c:v>
                </c:pt>
                <c:pt idx="2255">
                  <c:v>1.6500000000000004</c:v>
                </c:pt>
                <c:pt idx="2256">
                  <c:v>1.6499999999999995</c:v>
                </c:pt>
                <c:pt idx="2257">
                  <c:v>1.6400000000000001</c:v>
                </c:pt>
                <c:pt idx="2258">
                  <c:v>1.6300000000000003</c:v>
                </c:pt>
                <c:pt idx="2259">
                  <c:v>1.6400000000000001</c:v>
                </c:pt>
                <c:pt idx="2260">
                  <c:v>1.6600000000000001</c:v>
                </c:pt>
                <c:pt idx="2261">
                  <c:v>1.6600000000000001</c:v>
                </c:pt>
                <c:pt idx="2262">
                  <c:v>1.6400000000000001</c:v>
                </c:pt>
                <c:pt idx="2263">
                  <c:v>1.63</c:v>
                </c:pt>
                <c:pt idx="2264">
                  <c:v>1.6400000000000001</c:v>
                </c:pt>
                <c:pt idx="2265">
                  <c:v>1.6</c:v>
                </c:pt>
                <c:pt idx="2266">
                  <c:v>1.5999999999999996</c:v>
                </c:pt>
                <c:pt idx="2267">
                  <c:v>1.5699999999999994</c:v>
                </c:pt>
                <c:pt idx="2268">
                  <c:v>1.5699999999999994</c:v>
                </c:pt>
                <c:pt idx="2269">
                  <c:v>1.5699999999999994</c:v>
                </c:pt>
                <c:pt idx="2270">
                  <c:v>1.5399999999999996</c:v>
                </c:pt>
                <c:pt idx="2271">
                  <c:v>1.5299999999999998</c:v>
                </c:pt>
                <c:pt idx="2272">
                  <c:v>1.5399999999999996</c:v>
                </c:pt>
                <c:pt idx="2273">
                  <c:v>1.5200000000000005</c:v>
                </c:pt>
                <c:pt idx="2274">
                  <c:v>1.4900000000000002</c:v>
                </c:pt>
                <c:pt idx="2275">
                  <c:v>1.4900000000000002</c:v>
                </c:pt>
                <c:pt idx="2276">
                  <c:v>1.0300000000000002</c:v>
                </c:pt>
                <c:pt idx="2277">
                  <c:v>1.04</c:v>
                </c:pt>
                <c:pt idx="2278">
                  <c:v>1.0599999999999996</c:v>
                </c:pt>
                <c:pt idx="2279">
                  <c:v>1.0699999999999998</c:v>
                </c:pt>
                <c:pt idx="2280">
                  <c:v>1.0799999999999996</c:v>
                </c:pt>
                <c:pt idx="2281">
                  <c:v>1.0699999999999998</c:v>
                </c:pt>
                <c:pt idx="2282">
                  <c:v>1.0699999999999998</c:v>
                </c:pt>
                <c:pt idx="2283">
                  <c:v>1.0599999999999996</c:v>
                </c:pt>
                <c:pt idx="2284">
                  <c:v>1.0000000000000004</c:v>
                </c:pt>
                <c:pt idx="2285">
                  <c:v>0.99000000000000021</c:v>
                </c:pt>
                <c:pt idx="2286">
                  <c:v>1.54</c:v>
                </c:pt>
                <c:pt idx="2287">
                  <c:v>1.5500000000000003</c:v>
                </c:pt>
                <c:pt idx="2288">
                  <c:v>1.4999999999999996</c:v>
                </c:pt>
                <c:pt idx="2289">
                  <c:v>1.5399999999999996</c:v>
                </c:pt>
                <c:pt idx="2290">
                  <c:v>1.5399999999999996</c:v>
                </c:pt>
                <c:pt idx="2291">
                  <c:v>1.5600000000000005</c:v>
                </c:pt>
                <c:pt idx="2292">
                  <c:v>1.5799999999999996</c:v>
                </c:pt>
                <c:pt idx="2293">
                  <c:v>1.5399999999999996</c:v>
                </c:pt>
                <c:pt idx="2294">
                  <c:v>1.4899999999999998</c:v>
                </c:pt>
                <c:pt idx="2295">
                  <c:v>1.5</c:v>
                </c:pt>
                <c:pt idx="2296">
                  <c:v>1.54</c:v>
                </c:pt>
                <c:pt idx="2297">
                  <c:v>1.5899999999999999</c:v>
                </c:pt>
                <c:pt idx="2298">
                  <c:v>1.5999999999999996</c:v>
                </c:pt>
                <c:pt idx="2299">
                  <c:v>1.6300000000000003</c:v>
                </c:pt>
                <c:pt idx="2300">
                  <c:v>1.6700000000000004</c:v>
                </c:pt>
                <c:pt idx="2301">
                  <c:v>1.6600000000000001</c:v>
                </c:pt>
                <c:pt idx="2302">
                  <c:v>1.6400000000000001</c:v>
                </c:pt>
                <c:pt idx="2303">
                  <c:v>1.6</c:v>
                </c:pt>
                <c:pt idx="2304">
                  <c:v>1.6299999999999994</c:v>
                </c:pt>
                <c:pt idx="2305">
                  <c:v>1.6399999999999997</c:v>
                </c:pt>
                <c:pt idx="2306">
                  <c:v>1.63</c:v>
                </c:pt>
                <c:pt idx="2307">
                  <c:v>1.5999999999999996</c:v>
                </c:pt>
                <c:pt idx="2308">
                  <c:v>1.5899999999999999</c:v>
                </c:pt>
                <c:pt idx="2309">
                  <c:v>1.5799999999999996</c:v>
                </c:pt>
                <c:pt idx="2310">
                  <c:v>1.5699999999999998</c:v>
                </c:pt>
                <c:pt idx="2311">
                  <c:v>1.6</c:v>
                </c:pt>
                <c:pt idx="2312">
                  <c:v>1.6799999999999997</c:v>
                </c:pt>
                <c:pt idx="2313">
                  <c:v>1.6799999999999997</c:v>
                </c:pt>
                <c:pt idx="2314">
                  <c:v>1.7300000000000004</c:v>
                </c:pt>
                <c:pt idx="2315">
                  <c:v>1.7400000000000002</c:v>
                </c:pt>
                <c:pt idx="2316">
                  <c:v>1.7299999999999995</c:v>
                </c:pt>
                <c:pt idx="2317">
                  <c:v>1.7699999999999996</c:v>
                </c:pt>
                <c:pt idx="2318">
                  <c:v>1.7399999999999998</c:v>
                </c:pt>
                <c:pt idx="2319">
                  <c:v>1.7399999999999998</c:v>
                </c:pt>
                <c:pt idx="2320">
                  <c:v>1.7799999999999998</c:v>
                </c:pt>
                <c:pt idx="2321">
                  <c:v>1.7299999999999995</c:v>
                </c:pt>
                <c:pt idx="2322">
                  <c:v>1.7099999999999995</c:v>
                </c:pt>
                <c:pt idx="2323">
                  <c:v>1.7099999999999995</c:v>
                </c:pt>
                <c:pt idx="2324">
                  <c:v>1.7599999999999998</c:v>
                </c:pt>
                <c:pt idx="2325">
                  <c:v>1.7399999999999998</c:v>
                </c:pt>
                <c:pt idx="2326">
                  <c:v>1.7200000000000002</c:v>
                </c:pt>
                <c:pt idx="2327">
                  <c:v>1.7399999999999998</c:v>
                </c:pt>
                <c:pt idx="2328">
                  <c:v>1.73</c:v>
                </c:pt>
                <c:pt idx="2329">
                  <c:v>1.81</c:v>
                </c:pt>
                <c:pt idx="2330">
                  <c:v>1.7800000000000002</c:v>
                </c:pt>
                <c:pt idx="2331">
                  <c:v>1.83</c:v>
                </c:pt>
                <c:pt idx="2332">
                  <c:v>1.79</c:v>
                </c:pt>
                <c:pt idx="2333">
                  <c:v>1.7400000000000002</c:v>
                </c:pt>
                <c:pt idx="2334">
                  <c:v>1.75</c:v>
                </c:pt>
                <c:pt idx="2335">
                  <c:v>1.7800000000000002</c:v>
                </c:pt>
                <c:pt idx="2336">
                  <c:v>1.7999999999999998</c:v>
                </c:pt>
                <c:pt idx="2337">
                  <c:v>1.85</c:v>
                </c:pt>
                <c:pt idx="2338">
                  <c:v>1.87</c:v>
                </c:pt>
                <c:pt idx="2339">
                  <c:v>1.8900000000000001</c:v>
                </c:pt>
                <c:pt idx="2340">
                  <c:v>1.8600000000000003</c:v>
                </c:pt>
                <c:pt idx="2341">
                  <c:v>1.9100000000000001</c:v>
                </c:pt>
                <c:pt idx="2342">
                  <c:v>1.9100000000000001</c:v>
                </c:pt>
                <c:pt idx="2343">
                  <c:v>1.9500000000000002</c:v>
                </c:pt>
                <c:pt idx="2344">
                  <c:v>1.9200000000000004</c:v>
                </c:pt>
                <c:pt idx="2345">
                  <c:v>1.9500000000000002</c:v>
                </c:pt>
                <c:pt idx="2346">
                  <c:v>1.9000000000000004</c:v>
                </c:pt>
                <c:pt idx="2347">
                  <c:v>1.9000000000000004</c:v>
                </c:pt>
                <c:pt idx="2348">
                  <c:v>2.04</c:v>
                </c:pt>
                <c:pt idx="2349">
                  <c:v>2.04</c:v>
                </c:pt>
                <c:pt idx="2350">
                  <c:v>2.0500000000000003</c:v>
                </c:pt>
                <c:pt idx="2351">
                  <c:v>2.0599999999999996</c:v>
                </c:pt>
                <c:pt idx="2352">
                  <c:v>1.96</c:v>
                </c:pt>
                <c:pt idx="2353">
                  <c:v>1.9699999999999998</c:v>
                </c:pt>
                <c:pt idx="2354">
                  <c:v>2</c:v>
                </c:pt>
                <c:pt idx="2355">
                  <c:v>2.0099999999999998</c:v>
                </c:pt>
                <c:pt idx="2356">
                  <c:v>2</c:v>
                </c:pt>
                <c:pt idx="2357">
                  <c:v>2.0100000000000002</c:v>
                </c:pt>
                <c:pt idx="2358">
                  <c:v>1.9700000000000002</c:v>
                </c:pt>
                <c:pt idx="2359">
                  <c:v>1.98</c:v>
                </c:pt>
                <c:pt idx="2360">
                  <c:v>1.98</c:v>
                </c:pt>
                <c:pt idx="2361">
                  <c:v>1.9999999999999996</c:v>
                </c:pt>
                <c:pt idx="2362">
                  <c:v>2.0099999999999998</c:v>
                </c:pt>
                <c:pt idx="2363">
                  <c:v>1.9899999999999998</c:v>
                </c:pt>
                <c:pt idx="2364">
                  <c:v>2.0399999999999996</c:v>
                </c:pt>
                <c:pt idx="2365">
                  <c:v>2.0199999999999996</c:v>
                </c:pt>
                <c:pt idx="2366">
                  <c:v>1.9899999999999998</c:v>
                </c:pt>
                <c:pt idx="2367">
                  <c:v>2.0200000000000005</c:v>
                </c:pt>
                <c:pt idx="2368">
                  <c:v>2.0199999999999996</c:v>
                </c:pt>
                <c:pt idx="2369">
                  <c:v>2.1199999999999997</c:v>
                </c:pt>
                <c:pt idx="2370">
                  <c:v>2.1399999999999997</c:v>
                </c:pt>
                <c:pt idx="2371">
                  <c:v>2.0699999999999998</c:v>
                </c:pt>
                <c:pt idx="2372">
                  <c:v>2.0599999999999996</c:v>
                </c:pt>
                <c:pt idx="2373">
                  <c:v>2.0999999999999996</c:v>
                </c:pt>
                <c:pt idx="2374">
                  <c:v>2.1299999999999994</c:v>
                </c:pt>
                <c:pt idx="2375">
                  <c:v>2.1800000000000002</c:v>
                </c:pt>
                <c:pt idx="2376">
                  <c:v>2.14</c:v>
                </c:pt>
                <c:pt idx="2377">
                  <c:v>2.1300000000000003</c:v>
                </c:pt>
                <c:pt idx="2378">
                  <c:v>2.0900000000000003</c:v>
                </c:pt>
                <c:pt idx="2379">
                  <c:v>2.16</c:v>
                </c:pt>
                <c:pt idx="2380">
                  <c:v>2.14</c:v>
                </c:pt>
                <c:pt idx="2381">
                  <c:v>2.11</c:v>
                </c:pt>
                <c:pt idx="2382">
                  <c:v>2.1399999999999997</c:v>
                </c:pt>
                <c:pt idx="2383">
                  <c:v>2.1399999999999997</c:v>
                </c:pt>
                <c:pt idx="2384">
                  <c:v>2.11</c:v>
                </c:pt>
                <c:pt idx="2385">
                  <c:v>2.1199999999999997</c:v>
                </c:pt>
                <c:pt idx="2386">
                  <c:v>2.1199999999999997</c:v>
                </c:pt>
                <c:pt idx="2387">
                  <c:v>2.1599999999999997</c:v>
                </c:pt>
                <c:pt idx="2388">
                  <c:v>2.1399999999999997</c:v>
                </c:pt>
                <c:pt idx="2389">
                  <c:v>2.1199999999999997</c:v>
                </c:pt>
                <c:pt idx="2390">
                  <c:v>2.09</c:v>
                </c:pt>
                <c:pt idx="2391">
                  <c:v>2.0700000000000003</c:v>
                </c:pt>
                <c:pt idx="2392">
                  <c:v>2.09</c:v>
                </c:pt>
                <c:pt idx="2393">
                  <c:v>2.09</c:v>
                </c:pt>
                <c:pt idx="2394">
                  <c:v>2.2000000000000002</c:v>
                </c:pt>
                <c:pt idx="2395">
                  <c:v>2.2399999999999998</c:v>
                </c:pt>
                <c:pt idx="2396">
                  <c:v>2.2399999999999998</c:v>
                </c:pt>
                <c:pt idx="2397">
                  <c:v>2.25</c:v>
                </c:pt>
                <c:pt idx="2398">
                  <c:v>2.25</c:v>
                </c:pt>
                <c:pt idx="2399">
                  <c:v>2.25</c:v>
                </c:pt>
                <c:pt idx="2400">
                  <c:v>2.2799999999999998</c:v>
                </c:pt>
                <c:pt idx="2401">
                  <c:v>2.2699999999999996</c:v>
                </c:pt>
                <c:pt idx="2402">
                  <c:v>2.2599999999999998</c:v>
                </c:pt>
                <c:pt idx="2403">
                  <c:v>2.2599999999999998</c:v>
                </c:pt>
                <c:pt idx="2404">
                  <c:v>2.33</c:v>
                </c:pt>
                <c:pt idx="2405">
                  <c:v>2.35</c:v>
                </c:pt>
                <c:pt idx="2406">
                  <c:v>2.41</c:v>
                </c:pt>
                <c:pt idx="2407">
                  <c:v>2.41</c:v>
                </c:pt>
                <c:pt idx="2408">
                  <c:v>2.4700000000000002</c:v>
                </c:pt>
                <c:pt idx="2409">
                  <c:v>2.4400000000000004</c:v>
                </c:pt>
                <c:pt idx="2410">
                  <c:v>2.3799999999999994</c:v>
                </c:pt>
                <c:pt idx="2411">
                  <c:v>2.37</c:v>
                </c:pt>
                <c:pt idx="2412">
                  <c:v>2.37</c:v>
                </c:pt>
                <c:pt idx="2413">
                  <c:v>2.4000000000000004</c:v>
                </c:pt>
                <c:pt idx="2414">
                  <c:v>2.42</c:v>
                </c:pt>
                <c:pt idx="2415">
                  <c:v>2.41</c:v>
                </c:pt>
                <c:pt idx="2416">
                  <c:v>2.39</c:v>
                </c:pt>
                <c:pt idx="2417">
                  <c:v>2.38</c:v>
                </c:pt>
                <c:pt idx="2418">
                  <c:v>2.39</c:v>
                </c:pt>
                <c:pt idx="2419">
                  <c:v>2.37</c:v>
                </c:pt>
                <c:pt idx="2420">
                  <c:v>2.33</c:v>
                </c:pt>
                <c:pt idx="2421">
                  <c:v>2.3200000000000003</c:v>
                </c:pt>
                <c:pt idx="2422">
                  <c:v>2.3200000000000003</c:v>
                </c:pt>
                <c:pt idx="2423">
                  <c:v>2.3000000000000003</c:v>
                </c:pt>
                <c:pt idx="2424">
                  <c:v>2.33</c:v>
                </c:pt>
                <c:pt idx="2425">
                  <c:v>2.33</c:v>
                </c:pt>
                <c:pt idx="2426">
                  <c:v>2.3400000000000003</c:v>
                </c:pt>
                <c:pt idx="2427">
                  <c:v>2.3400000000000003</c:v>
                </c:pt>
                <c:pt idx="2428">
                  <c:v>2.39</c:v>
                </c:pt>
                <c:pt idx="2429">
                  <c:v>2.4</c:v>
                </c:pt>
                <c:pt idx="2430">
                  <c:v>2.4300000000000002</c:v>
                </c:pt>
                <c:pt idx="2431">
                  <c:v>2.4299999999999997</c:v>
                </c:pt>
                <c:pt idx="2432">
                  <c:v>2.41</c:v>
                </c:pt>
                <c:pt idx="2433">
                  <c:v>2.46</c:v>
                </c:pt>
                <c:pt idx="2434">
                  <c:v>2.4</c:v>
                </c:pt>
                <c:pt idx="2435">
                  <c:v>2.4</c:v>
                </c:pt>
                <c:pt idx="2436">
                  <c:v>2.4300000000000002</c:v>
                </c:pt>
                <c:pt idx="2437">
                  <c:v>2.4300000000000002</c:v>
                </c:pt>
                <c:pt idx="2438">
                  <c:v>2.46</c:v>
                </c:pt>
                <c:pt idx="2439">
                  <c:v>2.4899999999999998</c:v>
                </c:pt>
                <c:pt idx="2440">
                  <c:v>2.5000000000000004</c:v>
                </c:pt>
                <c:pt idx="2441">
                  <c:v>2.5500000000000003</c:v>
                </c:pt>
                <c:pt idx="2442">
                  <c:v>2.5299999999999998</c:v>
                </c:pt>
                <c:pt idx="2443">
                  <c:v>2.59</c:v>
                </c:pt>
                <c:pt idx="2444">
                  <c:v>2.5500000000000003</c:v>
                </c:pt>
                <c:pt idx="2445">
                  <c:v>2.58</c:v>
                </c:pt>
                <c:pt idx="2446">
                  <c:v>2.5500000000000003</c:v>
                </c:pt>
                <c:pt idx="2447">
                  <c:v>2.52</c:v>
                </c:pt>
                <c:pt idx="2448">
                  <c:v>2.5300000000000002</c:v>
                </c:pt>
                <c:pt idx="2449">
                  <c:v>2.56</c:v>
                </c:pt>
                <c:pt idx="2450">
                  <c:v>2.6100000000000003</c:v>
                </c:pt>
                <c:pt idx="2451">
                  <c:v>2.6100000000000003</c:v>
                </c:pt>
                <c:pt idx="2452">
                  <c:v>2.5999999999999996</c:v>
                </c:pt>
                <c:pt idx="2453">
                  <c:v>2.6499999999999995</c:v>
                </c:pt>
                <c:pt idx="2454">
                  <c:v>2.6399999999999997</c:v>
                </c:pt>
                <c:pt idx="2455">
                  <c:v>2.7299999999999995</c:v>
                </c:pt>
                <c:pt idx="2456">
                  <c:v>2.8600000000000003</c:v>
                </c:pt>
                <c:pt idx="2457">
                  <c:v>2.84</c:v>
                </c:pt>
                <c:pt idx="2458">
                  <c:v>2.9299999999999997</c:v>
                </c:pt>
                <c:pt idx="2459">
                  <c:v>2.88</c:v>
                </c:pt>
                <c:pt idx="2460">
                  <c:v>2.96</c:v>
                </c:pt>
                <c:pt idx="2461">
                  <c:v>2.8499999999999996</c:v>
                </c:pt>
                <c:pt idx="2462">
                  <c:v>2.7700000000000005</c:v>
                </c:pt>
                <c:pt idx="2463">
                  <c:v>2.78</c:v>
                </c:pt>
                <c:pt idx="2464">
                  <c:v>2.8</c:v>
                </c:pt>
                <c:pt idx="2465">
                  <c:v>2.8</c:v>
                </c:pt>
                <c:pt idx="2466">
                  <c:v>2.83</c:v>
                </c:pt>
                <c:pt idx="2467">
                  <c:v>2.87</c:v>
                </c:pt>
                <c:pt idx="2468">
                  <c:v>2.7800000000000002</c:v>
                </c:pt>
                <c:pt idx="2469">
                  <c:v>2.95</c:v>
                </c:pt>
                <c:pt idx="2470">
                  <c:v>2.8600000000000003</c:v>
                </c:pt>
                <c:pt idx="2471">
                  <c:v>2.91</c:v>
                </c:pt>
                <c:pt idx="2472">
                  <c:v>2.9400000000000004</c:v>
                </c:pt>
                <c:pt idx="2473">
                  <c:v>2.9000000000000004</c:v>
                </c:pt>
                <c:pt idx="2474">
                  <c:v>2.8900000000000006</c:v>
                </c:pt>
                <c:pt idx="2475">
                  <c:v>2.8900000000000006</c:v>
                </c:pt>
                <c:pt idx="2476">
                  <c:v>2.8899999999999997</c:v>
                </c:pt>
                <c:pt idx="2477">
                  <c:v>2.88</c:v>
                </c:pt>
                <c:pt idx="2478">
                  <c:v>2.8899999999999997</c:v>
                </c:pt>
                <c:pt idx="2479">
                  <c:v>2.8599999999999994</c:v>
                </c:pt>
                <c:pt idx="2480">
                  <c:v>2.7699999999999996</c:v>
                </c:pt>
                <c:pt idx="2481">
                  <c:v>2.74</c:v>
                </c:pt>
                <c:pt idx="2482">
                  <c:v>2.72</c:v>
                </c:pt>
                <c:pt idx="2483">
                  <c:v>2.74</c:v>
                </c:pt>
                <c:pt idx="2484">
                  <c:v>2.76</c:v>
                </c:pt>
                <c:pt idx="2485">
                  <c:v>2.78</c:v>
                </c:pt>
                <c:pt idx="2486">
                  <c:v>2.79</c:v>
                </c:pt>
                <c:pt idx="2487">
                  <c:v>2.7600000000000002</c:v>
                </c:pt>
                <c:pt idx="2488">
                  <c:v>2.73</c:v>
                </c:pt>
                <c:pt idx="2489">
                  <c:v>2.7600000000000002</c:v>
                </c:pt>
                <c:pt idx="2490">
                  <c:v>2.7800000000000002</c:v>
                </c:pt>
                <c:pt idx="2491">
                  <c:v>2.7799999999999994</c:v>
                </c:pt>
                <c:pt idx="2492">
                  <c:v>2.7600000000000002</c:v>
                </c:pt>
                <c:pt idx="2493">
                  <c:v>2.7699999999999996</c:v>
                </c:pt>
                <c:pt idx="2494">
                  <c:v>2.76</c:v>
                </c:pt>
                <c:pt idx="2495">
                  <c:v>2.7299999999999995</c:v>
                </c:pt>
                <c:pt idx="2496">
                  <c:v>2.7499999999999996</c:v>
                </c:pt>
                <c:pt idx="2497">
                  <c:v>2.7499999999999996</c:v>
                </c:pt>
                <c:pt idx="2498">
                  <c:v>2.7699999999999996</c:v>
                </c:pt>
                <c:pt idx="2499">
                  <c:v>2.73</c:v>
                </c:pt>
                <c:pt idx="2500">
                  <c:v>2.8499999999999996</c:v>
                </c:pt>
                <c:pt idx="2501">
                  <c:v>2.9899999999999993</c:v>
                </c:pt>
                <c:pt idx="2502">
                  <c:v>2.9999999999999996</c:v>
                </c:pt>
                <c:pt idx="2503">
                  <c:v>3.09</c:v>
                </c:pt>
                <c:pt idx="2504">
                  <c:v>3.0200000000000005</c:v>
                </c:pt>
                <c:pt idx="2505">
                  <c:v>3.0200000000000005</c:v>
                </c:pt>
                <c:pt idx="2506">
                  <c:v>3.0299999999999994</c:v>
                </c:pt>
                <c:pt idx="2507">
                  <c:v>3.0199999999999996</c:v>
                </c:pt>
                <c:pt idx="2508">
                  <c:v>3.0299999999999994</c:v>
                </c:pt>
                <c:pt idx="2509">
                  <c:v>3.0599999999999996</c:v>
                </c:pt>
                <c:pt idx="2510">
                  <c:v>3.09</c:v>
                </c:pt>
                <c:pt idx="2511">
                  <c:v>3.08</c:v>
                </c:pt>
                <c:pt idx="2512">
                  <c:v>3.11</c:v>
                </c:pt>
                <c:pt idx="2513">
                  <c:v>3.08</c:v>
                </c:pt>
                <c:pt idx="2514">
                  <c:v>3.04</c:v>
                </c:pt>
                <c:pt idx="2515">
                  <c:v>3.05</c:v>
                </c:pt>
                <c:pt idx="2516">
                  <c:v>3.11</c:v>
                </c:pt>
                <c:pt idx="2517">
                  <c:v>3.09</c:v>
                </c:pt>
                <c:pt idx="2518">
                  <c:v>3.13</c:v>
                </c:pt>
                <c:pt idx="2519">
                  <c:v>3.1100000000000003</c:v>
                </c:pt>
                <c:pt idx="2520">
                  <c:v>3.08</c:v>
                </c:pt>
                <c:pt idx="2521">
                  <c:v>3.08</c:v>
                </c:pt>
                <c:pt idx="2522">
                  <c:v>3.12</c:v>
                </c:pt>
                <c:pt idx="2523">
                  <c:v>3.14</c:v>
                </c:pt>
                <c:pt idx="2524">
                  <c:v>3.0900000000000003</c:v>
                </c:pt>
                <c:pt idx="2525">
                  <c:v>3.0600000000000005</c:v>
                </c:pt>
                <c:pt idx="2526">
                  <c:v>3.0200000000000005</c:v>
                </c:pt>
                <c:pt idx="2527">
                  <c:v>2.99</c:v>
                </c:pt>
                <c:pt idx="2528">
                  <c:v>2.91</c:v>
                </c:pt>
                <c:pt idx="2529">
                  <c:v>2.93</c:v>
                </c:pt>
                <c:pt idx="2530">
                  <c:v>2.83</c:v>
                </c:pt>
                <c:pt idx="2531">
                  <c:v>2.8000000000000003</c:v>
                </c:pt>
                <c:pt idx="2532">
                  <c:v>2.83</c:v>
                </c:pt>
                <c:pt idx="2533">
                  <c:v>2.9000000000000004</c:v>
                </c:pt>
                <c:pt idx="2534">
                  <c:v>2.87</c:v>
                </c:pt>
                <c:pt idx="2535">
                  <c:v>2.87</c:v>
                </c:pt>
                <c:pt idx="2536">
                  <c:v>2.95</c:v>
                </c:pt>
                <c:pt idx="2537">
                  <c:v>2.9699999999999998</c:v>
                </c:pt>
                <c:pt idx="2538">
                  <c:v>3.01</c:v>
                </c:pt>
                <c:pt idx="2539">
                  <c:v>2.98</c:v>
                </c:pt>
                <c:pt idx="2540">
                  <c:v>2.9400000000000004</c:v>
                </c:pt>
                <c:pt idx="2541">
                  <c:v>2.9400000000000004</c:v>
                </c:pt>
                <c:pt idx="2542">
                  <c:v>2.9300000000000006</c:v>
                </c:pt>
                <c:pt idx="2543">
                  <c:v>3.0600000000000005</c:v>
                </c:pt>
                <c:pt idx="2544">
                  <c:v>3.1100000000000003</c:v>
                </c:pt>
                <c:pt idx="2545">
                  <c:v>3.17</c:v>
                </c:pt>
                <c:pt idx="2546">
                  <c:v>3.16</c:v>
                </c:pt>
                <c:pt idx="2547">
                  <c:v>3.1799999999999997</c:v>
                </c:pt>
                <c:pt idx="2548">
                  <c:v>3.17</c:v>
                </c:pt>
                <c:pt idx="2549">
                  <c:v>3.1100000000000003</c:v>
                </c:pt>
                <c:pt idx="2550">
                  <c:v>2.99</c:v>
                </c:pt>
                <c:pt idx="2551">
                  <c:v>2.87</c:v>
                </c:pt>
                <c:pt idx="2552">
                  <c:v>2.87</c:v>
                </c:pt>
                <c:pt idx="2553">
                  <c:v>2.8499999999999996</c:v>
                </c:pt>
                <c:pt idx="2554">
                  <c:v>2.8499999999999996</c:v>
                </c:pt>
                <c:pt idx="2555">
                  <c:v>2.8499999999999996</c:v>
                </c:pt>
                <c:pt idx="2556">
                  <c:v>2.84</c:v>
                </c:pt>
                <c:pt idx="2557">
                  <c:v>2.8599999999999994</c:v>
                </c:pt>
                <c:pt idx="2558">
                  <c:v>2.92</c:v>
                </c:pt>
                <c:pt idx="2559">
                  <c:v>2.92</c:v>
                </c:pt>
                <c:pt idx="2560">
                  <c:v>2.92</c:v>
                </c:pt>
                <c:pt idx="2561">
                  <c:v>2.84</c:v>
                </c:pt>
                <c:pt idx="2562">
                  <c:v>2.87</c:v>
                </c:pt>
                <c:pt idx="2563">
                  <c:v>2.8600000000000003</c:v>
                </c:pt>
                <c:pt idx="2564">
                  <c:v>2.9200000000000004</c:v>
                </c:pt>
                <c:pt idx="2565">
                  <c:v>2.95</c:v>
                </c:pt>
                <c:pt idx="2566">
                  <c:v>2.91</c:v>
                </c:pt>
                <c:pt idx="2567">
                  <c:v>2.87</c:v>
                </c:pt>
                <c:pt idx="2568">
                  <c:v>2.8900000000000006</c:v>
                </c:pt>
                <c:pt idx="2569">
                  <c:v>2.7800000000000002</c:v>
                </c:pt>
                <c:pt idx="2570">
                  <c:v>2.7800000000000002</c:v>
                </c:pt>
                <c:pt idx="2571">
                  <c:v>2.7800000000000002</c:v>
                </c:pt>
                <c:pt idx="2572">
                  <c:v>2.7700000000000005</c:v>
                </c:pt>
                <c:pt idx="2573">
                  <c:v>2.8199999999999994</c:v>
                </c:pt>
                <c:pt idx="2574">
                  <c:v>2.8499999999999996</c:v>
                </c:pt>
                <c:pt idx="2575">
                  <c:v>2.84</c:v>
                </c:pt>
                <c:pt idx="2576">
                  <c:v>2.84</c:v>
                </c:pt>
                <c:pt idx="2577">
                  <c:v>2.8599999999999994</c:v>
                </c:pt>
                <c:pt idx="2578">
                  <c:v>2.88</c:v>
                </c:pt>
                <c:pt idx="2579">
                  <c:v>2.8699999999999997</c:v>
                </c:pt>
                <c:pt idx="2580">
                  <c:v>2.8699999999999997</c:v>
                </c:pt>
                <c:pt idx="2581">
                  <c:v>2.8499999999999996</c:v>
                </c:pt>
                <c:pt idx="2582">
                  <c:v>2.88</c:v>
                </c:pt>
                <c:pt idx="2583">
                  <c:v>2.8099999999999996</c:v>
                </c:pt>
                <c:pt idx="2584">
                  <c:v>2.8</c:v>
                </c:pt>
                <c:pt idx="2585">
                  <c:v>2.79</c:v>
                </c:pt>
                <c:pt idx="2586">
                  <c:v>2.76</c:v>
                </c:pt>
                <c:pt idx="2587">
                  <c:v>2.8400000000000003</c:v>
                </c:pt>
                <c:pt idx="2588">
                  <c:v>2.83</c:v>
                </c:pt>
                <c:pt idx="2589">
                  <c:v>2.8</c:v>
                </c:pt>
                <c:pt idx="2590">
                  <c:v>2.76</c:v>
                </c:pt>
                <c:pt idx="2591">
                  <c:v>2.8100000000000005</c:v>
                </c:pt>
                <c:pt idx="2592">
                  <c:v>2.8000000000000003</c:v>
                </c:pt>
                <c:pt idx="2593">
                  <c:v>2.7699999999999996</c:v>
                </c:pt>
                <c:pt idx="2594">
                  <c:v>2.8099999999999996</c:v>
                </c:pt>
                <c:pt idx="2595">
                  <c:v>2.7899999999999996</c:v>
                </c:pt>
                <c:pt idx="2596">
                  <c:v>2.83</c:v>
                </c:pt>
                <c:pt idx="2597">
                  <c:v>2.83</c:v>
                </c:pt>
                <c:pt idx="2598">
                  <c:v>2.8200000000000003</c:v>
                </c:pt>
                <c:pt idx="2599">
                  <c:v>2.79</c:v>
                </c:pt>
                <c:pt idx="2600">
                  <c:v>2.8100000000000005</c:v>
                </c:pt>
                <c:pt idx="2601">
                  <c:v>2.8100000000000005</c:v>
                </c:pt>
                <c:pt idx="2602">
                  <c:v>2.7800000000000002</c:v>
                </c:pt>
                <c:pt idx="2603">
                  <c:v>2.7800000000000002</c:v>
                </c:pt>
                <c:pt idx="2604">
                  <c:v>2.8200000000000003</c:v>
                </c:pt>
                <c:pt idx="2605">
                  <c:v>2.8500000000000005</c:v>
                </c:pt>
                <c:pt idx="2606">
                  <c:v>2.83</c:v>
                </c:pt>
                <c:pt idx="2607">
                  <c:v>2.8499999999999996</c:v>
                </c:pt>
                <c:pt idx="2608">
                  <c:v>2.8499999999999996</c:v>
                </c:pt>
                <c:pt idx="2609">
                  <c:v>2.87</c:v>
                </c:pt>
                <c:pt idx="2610">
                  <c:v>2.8899999999999997</c:v>
                </c:pt>
                <c:pt idx="2611">
                  <c:v>2.9000000000000004</c:v>
                </c:pt>
                <c:pt idx="2612">
                  <c:v>2.89</c:v>
                </c:pt>
                <c:pt idx="2613">
                  <c:v>2.88</c:v>
                </c:pt>
                <c:pt idx="2614">
                  <c:v>2.8200000000000003</c:v>
                </c:pt>
                <c:pt idx="2615">
                  <c:v>2.85</c:v>
                </c:pt>
                <c:pt idx="2616">
                  <c:v>2.8699999999999997</c:v>
                </c:pt>
                <c:pt idx="2617">
                  <c:v>2.8699999999999997</c:v>
                </c:pt>
                <c:pt idx="2618">
                  <c:v>2.8999999999999995</c:v>
                </c:pt>
                <c:pt idx="2619">
                  <c:v>2.8899999999999997</c:v>
                </c:pt>
                <c:pt idx="2620">
                  <c:v>2.87</c:v>
                </c:pt>
                <c:pt idx="2621">
                  <c:v>2.88</c:v>
                </c:pt>
                <c:pt idx="2622">
                  <c:v>2.9099999999999997</c:v>
                </c:pt>
                <c:pt idx="2623">
                  <c:v>2.92</c:v>
                </c:pt>
                <c:pt idx="2624">
                  <c:v>2.9699999999999998</c:v>
                </c:pt>
                <c:pt idx="2625">
                  <c:v>2.9499999999999997</c:v>
                </c:pt>
                <c:pt idx="2626">
                  <c:v>3.05</c:v>
                </c:pt>
                <c:pt idx="2627">
                  <c:v>3.0299999999999994</c:v>
                </c:pt>
                <c:pt idx="2628">
                  <c:v>3.0199999999999996</c:v>
                </c:pt>
                <c:pt idx="2629">
                  <c:v>3.0599999999999996</c:v>
                </c:pt>
                <c:pt idx="2630">
                  <c:v>3.09</c:v>
                </c:pt>
                <c:pt idx="2631">
                  <c:v>3.0900000000000003</c:v>
                </c:pt>
                <c:pt idx="2632">
                  <c:v>3.0600000000000005</c:v>
                </c:pt>
                <c:pt idx="2633">
                  <c:v>3.0100000000000007</c:v>
                </c:pt>
                <c:pt idx="2634">
                  <c:v>3.0000000000000004</c:v>
                </c:pt>
                <c:pt idx="2635">
                  <c:v>3.0600000000000005</c:v>
                </c:pt>
                <c:pt idx="2636">
                  <c:v>3.08</c:v>
                </c:pt>
                <c:pt idx="2637">
                  <c:v>3.0600000000000005</c:v>
                </c:pt>
                <c:pt idx="2638">
                  <c:v>3.0300000000000002</c:v>
                </c:pt>
                <c:pt idx="2639">
                  <c:v>3.04</c:v>
                </c:pt>
                <c:pt idx="2640">
                  <c:v>3.0399999999999996</c:v>
                </c:pt>
                <c:pt idx="2641">
                  <c:v>3.06</c:v>
                </c:pt>
                <c:pt idx="2642">
                  <c:v>3.0700000000000003</c:v>
                </c:pt>
                <c:pt idx="2643">
                  <c:v>3.06</c:v>
                </c:pt>
                <c:pt idx="2644">
                  <c:v>3.0700000000000003</c:v>
                </c:pt>
                <c:pt idx="2645">
                  <c:v>3.1</c:v>
                </c:pt>
                <c:pt idx="2646">
                  <c:v>3.24</c:v>
                </c:pt>
                <c:pt idx="2647">
                  <c:v>3.26</c:v>
                </c:pt>
                <c:pt idx="2648">
                  <c:v>3.27</c:v>
                </c:pt>
                <c:pt idx="2649">
                  <c:v>3.41</c:v>
                </c:pt>
                <c:pt idx="2650">
                  <c:v>3.48</c:v>
                </c:pt>
                <c:pt idx="2651">
                  <c:v>3.5999999999999996</c:v>
                </c:pt>
                <c:pt idx="2652">
                  <c:v>3.5599999999999996</c:v>
                </c:pt>
                <c:pt idx="2653">
                  <c:v>3.73</c:v>
                </c:pt>
                <c:pt idx="2654">
                  <c:v>3.8</c:v>
                </c:pt>
                <c:pt idx="2655">
                  <c:v>3.9299999999999997</c:v>
                </c:pt>
                <c:pt idx="2656">
                  <c:v>3.9299999999999997</c:v>
                </c:pt>
                <c:pt idx="2657">
                  <c:v>3.8000000000000003</c:v>
                </c:pt>
                <c:pt idx="2658">
                  <c:v>3.7600000000000002</c:v>
                </c:pt>
                <c:pt idx="2659">
                  <c:v>3.6100000000000003</c:v>
                </c:pt>
                <c:pt idx="2660">
                  <c:v>3.43</c:v>
                </c:pt>
                <c:pt idx="2661">
                  <c:v>3.5699999999999994</c:v>
                </c:pt>
                <c:pt idx="2662">
                  <c:v>3.5599999999999996</c:v>
                </c:pt>
                <c:pt idx="2663">
                  <c:v>3.4</c:v>
                </c:pt>
                <c:pt idx="2664">
                  <c:v>3.3899999999999997</c:v>
                </c:pt>
                <c:pt idx="2665">
                  <c:v>3.41</c:v>
                </c:pt>
                <c:pt idx="2666">
                  <c:v>3.3200000000000003</c:v>
                </c:pt>
                <c:pt idx="2667">
                  <c:v>3.1999999999999993</c:v>
                </c:pt>
                <c:pt idx="2668">
                  <c:v>3.34</c:v>
                </c:pt>
                <c:pt idx="2669">
                  <c:v>3.4899999999999993</c:v>
                </c:pt>
                <c:pt idx="2670">
                  <c:v>3.76</c:v>
                </c:pt>
                <c:pt idx="2671">
                  <c:v>3.8</c:v>
                </c:pt>
                <c:pt idx="2672">
                  <c:v>3.8500000000000005</c:v>
                </c:pt>
                <c:pt idx="2673">
                  <c:v>3.89</c:v>
                </c:pt>
                <c:pt idx="2674">
                  <c:v>3.8400000000000003</c:v>
                </c:pt>
                <c:pt idx="2675">
                  <c:v>3.83</c:v>
                </c:pt>
                <c:pt idx="2676">
                  <c:v>3.65</c:v>
                </c:pt>
                <c:pt idx="2677">
                  <c:v>3.66</c:v>
                </c:pt>
                <c:pt idx="2678">
                  <c:v>3.68</c:v>
                </c:pt>
                <c:pt idx="2679">
                  <c:v>3.68</c:v>
                </c:pt>
                <c:pt idx="2680">
                  <c:v>3.68</c:v>
                </c:pt>
                <c:pt idx="2681">
                  <c:v>3.76</c:v>
                </c:pt>
                <c:pt idx="2682">
                  <c:v>3.76</c:v>
                </c:pt>
                <c:pt idx="2683">
                  <c:v>3.81</c:v>
                </c:pt>
                <c:pt idx="2684">
                  <c:v>3.83</c:v>
                </c:pt>
                <c:pt idx="2685">
                  <c:v>3.84</c:v>
                </c:pt>
                <c:pt idx="2686">
                  <c:v>3.81</c:v>
                </c:pt>
                <c:pt idx="2687">
                  <c:v>3.84</c:v>
                </c:pt>
                <c:pt idx="2688">
                  <c:v>3.81</c:v>
                </c:pt>
                <c:pt idx="2689">
                  <c:v>3.83</c:v>
                </c:pt>
                <c:pt idx="2690">
                  <c:v>3.83</c:v>
                </c:pt>
                <c:pt idx="2691">
                  <c:v>3.8300000000000005</c:v>
                </c:pt>
                <c:pt idx="2692">
                  <c:v>3.8400000000000003</c:v>
                </c:pt>
                <c:pt idx="2693">
                  <c:v>3.9099999999999997</c:v>
                </c:pt>
                <c:pt idx="2694">
                  <c:v>3.9299999999999997</c:v>
                </c:pt>
                <c:pt idx="2695">
                  <c:v>3.9799999999999995</c:v>
                </c:pt>
                <c:pt idx="2696">
                  <c:v>3.96</c:v>
                </c:pt>
                <c:pt idx="2697">
                  <c:v>3.96</c:v>
                </c:pt>
                <c:pt idx="2698">
                  <c:v>3.9499999999999997</c:v>
                </c:pt>
                <c:pt idx="2699">
                  <c:v>3.9799999999999995</c:v>
                </c:pt>
                <c:pt idx="2700">
                  <c:v>4.0299999999999994</c:v>
                </c:pt>
                <c:pt idx="2701">
                  <c:v>4</c:v>
                </c:pt>
                <c:pt idx="2702">
                  <c:v>3.9699999999999998</c:v>
                </c:pt>
                <c:pt idx="2703">
                  <c:v>4.0199999999999996</c:v>
                </c:pt>
                <c:pt idx="2704">
                  <c:v>4.03</c:v>
                </c:pt>
                <c:pt idx="2705">
                  <c:v>4.0200000000000005</c:v>
                </c:pt>
                <c:pt idx="2706">
                  <c:v>4.0200000000000005</c:v>
                </c:pt>
                <c:pt idx="2707">
                  <c:v>3.99</c:v>
                </c:pt>
                <c:pt idx="2708">
                  <c:v>4</c:v>
                </c:pt>
                <c:pt idx="2709">
                  <c:v>3.9800000000000004</c:v>
                </c:pt>
                <c:pt idx="2710">
                  <c:v>3.9800000000000004</c:v>
                </c:pt>
                <c:pt idx="2711">
                  <c:v>3.9800000000000004</c:v>
                </c:pt>
                <c:pt idx="2712">
                  <c:v>3.95</c:v>
                </c:pt>
                <c:pt idx="2713">
                  <c:v>3.95</c:v>
                </c:pt>
                <c:pt idx="2714">
                  <c:v>3.96</c:v>
                </c:pt>
                <c:pt idx="2715">
                  <c:v>3.99</c:v>
                </c:pt>
                <c:pt idx="2716">
                  <c:v>3.9800000000000004</c:v>
                </c:pt>
                <c:pt idx="2717">
                  <c:v>3.9800000000000004</c:v>
                </c:pt>
                <c:pt idx="2718">
                  <c:v>3.8999999999999995</c:v>
                </c:pt>
                <c:pt idx="2719">
                  <c:v>3.8699999999999997</c:v>
                </c:pt>
                <c:pt idx="2720">
                  <c:v>3.82</c:v>
                </c:pt>
                <c:pt idx="2721">
                  <c:v>3.8600000000000003</c:v>
                </c:pt>
                <c:pt idx="2722">
                  <c:v>3.87</c:v>
                </c:pt>
                <c:pt idx="2723">
                  <c:v>4</c:v>
                </c:pt>
                <c:pt idx="2724">
                  <c:v>4.05</c:v>
                </c:pt>
                <c:pt idx="2725">
                  <c:v>4.0299999999999994</c:v>
                </c:pt>
                <c:pt idx="2726">
                  <c:v>3.9</c:v>
                </c:pt>
                <c:pt idx="2727">
                  <c:v>3.88</c:v>
                </c:pt>
                <c:pt idx="2728">
                  <c:v>3.8899999999999997</c:v>
                </c:pt>
                <c:pt idx="2729">
                  <c:v>3.8899999999999997</c:v>
                </c:pt>
                <c:pt idx="2730">
                  <c:v>3.8899999999999997</c:v>
                </c:pt>
                <c:pt idx="2731">
                  <c:v>3.9899999999999998</c:v>
                </c:pt>
                <c:pt idx="2732">
                  <c:v>3.9899999999999998</c:v>
                </c:pt>
                <c:pt idx="2733">
                  <c:v>4.04</c:v>
                </c:pt>
                <c:pt idx="2734">
                  <c:v>4.05</c:v>
                </c:pt>
                <c:pt idx="2735">
                  <c:v>4.07</c:v>
                </c:pt>
                <c:pt idx="2736">
                  <c:v>4.08</c:v>
                </c:pt>
                <c:pt idx="2737">
                  <c:v>4.09</c:v>
                </c:pt>
                <c:pt idx="2738">
                  <c:v>4.09</c:v>
                </c:pt>
                <c:pt idx="2739">
                  <c:v>4.07</c:v>
                </c:pt>
                <c:pt idx="2740">
                  <c:v>4.07</c:v>
                </c:pt>
                <c:pt idx="2741">
                  <c:v>4.01</c:v>
                </c:pt>
                <c:pt idx="2742">
                  <c:v>4.01</c:v>
                </c:pt>
                <c:pt idx="2743">
                  <c:v>4.01</c:v>
                </c:pt>
                <c:pt idx="2744">
                  <c:v>4</c:v>
                </c:pt>
                <c:pt idx="2745">
                  <c:v>4.0199999999999996</c:v>
                </c:pt>
                <c:pt idx="2746">
                  <c:v>3.98</c:v>
                </c:pt>
                <c:pt idx="2747">
                  <c:v>3.9800000000000004</c:v>
                </c:pt>
                <c:pt idx="2748">
                  <c:v>3.97</c:v>
                </c:pt>
                <c:pt idx="2749">
                  <c:v>3.99</c:v>
                </c:pt>
                <c:pt idx="2750">
                  <c:v>3.99</c:v>
                </c:pt>
                <c:pt idx="2751">
                  <c:v>3.99</c:v>
                </c:pt>
                <c:pt idx="2752">
                  <c:v>3.9800000000000004</c:v>
                </c:pt>
                <c:pt idx="2753">
                  <c:v>3.99</c:v>
                </c:pt>
                <c:pt idx="2754">
                  <c:v>3.9800000000000004</c:v>
                </c:pt>
                <c:pt idx="2755">
                  <c:v>3.9800000000000004</c:v>
                </c:pt>
                <c:pt idx="2756">
                  <c:v>4</c:v>
                </c:pt>
                <c:pt idx="2757">
                  <c:v>3.9899999999999998</c:v>
                </c:pt>
                <c:pt idx="2758">
                  <c:v>4.0199999999999996</c:v>
                </c:pt>
                <c:pt idx="2759">
                  <c:v>4.0299999999999994</c:v>
                </c:pt>
                <c:pt idx="2760">
                  <c:v>4.04</c:v>
                </c:pt>
                <c:pt idx="2761">
                  <c:v>4.0599999999999996</c:v>
                </c:pt>
                <c:pt idx="2762">
                  <c:v>4.0699999999999994</c:v>
                </c:pt>
                <c:pt idx="2763">
                  <c:v>4.08</c:v>
                </c:pt>
                <c:pt idx="2764">
                  <c:v>4.08</c:v>
                </c:pt>
                <c:pt idx="2765">
                  <c:v>4.0699999999999994</c:v>
                </c:pt>
                <c:pt idx="2766">
                  <c:v>4.0699999999999994</c:v>
                </c:pt>
                <c:pt idx="2767">
                  <c:v>4.0299999999999994</c:v>
                </c:pt>
                <c:pt idx="2768">
                  <c:v>4</c:v>
                </c:pt>
                <c:pt idx="2769">
                  <c:v>4</c:v>
                </c:pt>
                <c:pt idx="2770">
                  <c:v>4.0199999999999996</c:v>
                </c:pt>
                <c:pt idx="2771">
                  <c:v>4.04</c:v>
                </c:pt>
                <c:pt idx="2772">
                  <c:v>4.0100000000000007</c:v>
                </c:pt>
                <c:pt idx="2773">
                  <c:v>4.0100000000000007</c:v>
                </c:pt>
                <c:pt idx="2774">
                  <c:v>4.0200000000000005</c:v>
                </c:pt>
                <c:pt idx="2775">
                  <c:v>4.0200000000000005</c:v>
                </c:pt>
                <c:pt idx="2776">
                  <c:v>4.0200000000000005</c:v>
                </c:pt>
                <c:pt idx="2777">
                  <c:v>4</c:v>
                </c:pt>
                <c:pt idx="2778">
                  <c:v>3.94</c:v>
                </c:pt>
                <c:pt idx="2779">
                  <c:v>3.95</c:v>
                </c:pt>
                <c:pt idx="2780">
                  <c:v>3.96</c:v>
                </c:pt>
                <c:pt idx="2781">
                  <c:v>3.96</c:v>
                </c:pt>
                <c:pt idx="2782">
                  <c:v>3.97</c:v>
                </c:pt>
                <c:pt idx="2783">
                  <c:v>3.97</c:v>
                </c:pt>
                <c:pt idx="2784">
                  <c:v>3.97</c:v>
                </c:pt>
                <c:pt idx="2785">
                  <c:v>3.9400000000000004</c:v>
                </c:pt>
                <c:pt idx="2786">
                  <c:v>3.9400000000000004</c:v>
                </c:pt>
                <c:pt idx="2787">
                  <c:v>3.9400000000000004</c:v>
                </c:pt>
                <c:pt idx="2788">
                  <c:v>3.9400000000000004</c:v>
                </c:pt>
                <c:pt idx="2789">
                  <c:v>3.9200000000000004</c:v>
                </c:pt>
                <c:pt idx="2790">
                  <c:v>3.9400000000000004</c:v>
                </c:pt>
                <c:pt idx="2791">
                  <c:v>3.9299999999999997</c:v>
                </c:pt>
                <c:pt idx="2792">
                  <c:v>3.9000000000000004</c:v>
                </c:pt>
                <c:pt idx="2793">
                  <c:v>3.99</c:v>
                </c:pt>
                <c:pt idx="2794">
                  <c:v>3.9499999999999997</c:v>
                </c:pt>
                <c:pt idx="2795">
                  <c:v>3.9499999999999997</c:v>
                </c:pt>
                <c:pt idx="2796">
                  <c:v>3.94</c:v>
                </c:pt>
                <c:pt idx="2797">
                  <c:v>3.9399999999999995</c:v>
                </c:pt>
                <c:pt idx="2798">
                  <c:v>3.9600000000000004</c:v>
                </c:pt>
                <c:pt idx="2799">
                  <c:v>3.93</c:v>
                </c:pt>
                <c:pt idx="2800">
                  <c:v>3.94</c:v>
                </c:pt>
                <c:pt idx="2801">
                  <c:v>3.94</c:v>
                </c:pt>
                <c:pt idx="2802">
                  <c:v>3.94</c:v>
                </c:pt>
                <c:pt idx="2803">
                  <c:v>3.94</c:v>
                </c:pt>
                <c:pt idx="2804">
                  <c:v>3.93</c:v>
                </c:pt>
                <c:pt idx="2805">
                  <c:v>3.94</c:v>
                </c:pt>
                <c:pt idx="2806">
                  <c:v>3.9299999999999997</c:v>
                </c:pt>
                <c:pt idx="2807">
                  <c:v>3.9099999999999997</c:v>
                </c:pt>
                <c:pt idx="2808">
                  <c:v>3.9</c:v>
                </c:pt>
                <c:pt idx="2809">
                  <c:v>3.9</c:v>
                </c:pt>
                <c:pt idx="2810">
                  <c:v>3.9</c:v>
                </c:pt>
                <c:pt idx="2811">
                  <c:v>3.9</c:v>
                </c:pt>
                <c:pt idx="2812">
                  <c:v>3.9099999999999997</c:v>
                </c:pt>
                <c:pt idx="2813">
                  <c:v>3.92</c:v>
                </c:pt>
                <c:pt idx="2814">
                  <c:v>3.9299999999999997</c:v>
                </c:pt>
                <c:pt idx="2815">
                  <c:v>3.92</c:v>
                </c:pt>
                <c:pt idx="2816">
                  <c:v>3.9</c:v>
                </c:pt>
                <c:pt idx="2817">
                  <c:v>3.9</c:v>
                </c:pt>
                <c:pt idx="2818">
                  <c:v>3.89</c:v>
                </c:pt>
                <c:pt idx="2819">
                  <c:v>3.9</c:v>
                </c:pt>
                <c:pt idx="2820">
                  <c:v>3.9</c:v>
                </c:pt>
                <c:pt idx="2821">
                  <c:v>3.91</c:v>
                </c:pt>
                <c:pt idx="2822">
                  <c:v>3.91</c:v>
                </c:pt>
                <c:pt idx="2823">
                  <c:v>3.92</c:v>
                </c:pt>
                <c:pt idx="2824">
                  <c:v>3.92</c:v>
                </c:pt>
                <c:pt idx="2825">
                  <c:v>3.91</c:v>
                </c:pt>
                <c:pt idx="2826">
                  <c:v>3.92</c:v>
                </c:pt>
                <c:pt idx="2827">
                  <c:v>3.91</c:v>
                </c:pt>
                <c:pt idx="2828">
                  <c:v>3.92</c:v>
                </c:pt>
                <c:pt idx="2829">
                  <c:v>3.93</c:v>
                </c:pt>
                <c:pt idx="2830">
                  <c:v>3.91</c:v>
                </c:pt>
                <c:pt idx="2831">
                  <c:v>3.88</c:v>
                </c:pt>
                <c:pt idx="2832">
                  <c:v>3.87</c:v>
                </c:pt>
                <c:pt idx="2833">
                  <c:v>3.87</c:v>
                </c:pt>
                <c:pt idx="2834">
                  <c:v>3.88</c:v>
                </c:pt>
                <c:pt idx="2835">
                  <c:v>3.89</c:v>
                </c:pt>
                <c:pt idx="2836">
                  <c:v>3.89</c:v>
                </c:pt>
                <c:pt idx="2837">
                  <c:v>3.9</c:v>
                </c:pt>
                <c:pt idx="2838">
                  <c:v>3.81</c:v>
                </c:pt>
                <c:pt idx="2839">
                  <c:v>3.81</c:v>
                </c:pt>
                <c:pt idx="2840">
                  <c:v>3.8200000000000003</c:v>
                </c:pt>
                <c:pt idx="2841">
                  <c:v>3.8200000000000003</c:v>
                </c:pt>
                <c:pt idx="2842">
                  <c:v>3.83</c:v>
                </c:pt>
                <c:pt idx="2843">
                  <c:v>3.83</c:v>
                </c:pt>
                <c:pt idx="2844">
                  <c:v>3.83</c:v>
                </c:pt>
                <c:pt idx="2845">
                  <c:v>3.8400000000000003</c:v>
                </c:pt>
                <c:pt idx="2846">
                  <c:v>3.8600000000000003</c:v>
                </c:pt>
                <c:pt idx="2847">
                  <c:v>3.8400000000000003</c:v>
                </c:pt>
                <c:pt idx="2848">
                  <c:v>3.8200000000000003</c:v>
                </c:pt>
                <c:pt idx="2849">
                  <c:v>3.83</c:v>
                </c:pt>
                <c:pt idx="2850">
                  <c:v>3.83</c:v>
                </c:pt>
                <c:pt idx="2851">
                  <c:v>3.83</c:v>
                </c:pt>
                <c:pt idx="2852">
                  <c:v>3.83</c:v>
                </c:pt>
                <c:pt idx="2853">
                  <c:v>3.8200000000000003</c:v>
                </c:pt>
                <c:pt idx="2854">
                  <c:v>3.8200000000000003</c:v>
                </c:pt>
                <c:pt idx="2855">
                  <c:v>3.85</c:v>
                </c:pt>
                <c:pt idx="2856">
                  <c:v>3.8300000000000005</c:v>
                </c:pt>
                <c:pt idx="2857">
                  <c:v>3.8500000000000005</c:v>
                </c:pt>
                <c:pt idx="2858">
                  <c:v>3.8400000000000003</c:v>
                </c:pt>
                <c:pt idx="2859">
                  <c:v>3.8500000000000005</c:v>
                </c:pt>
                <c:pt idx="2860">
                  <c:v>3.8400000000000003</c:v>
                </c:pt>
                <c:pt idx="2861">
                  <c:v>3.8500000000000005</c:v>
                </c:pt>
                <c:pt idx="2862">
                  <c:v>3.8500000000000005</c:v>
                </c:pt>
                <c:pt idx="2863">
                  <c:v>3.8400000000000003</c:v>
                </c:pt>
                <c:pt idx="2864">
                  <c:v>3.8600000000000003</c:v>
                </c:pt>
                <c:pt idx="2865">
                  <c:v>3.8600000000000003</c:v>
                </c:pt>
                <c:pt idx="2866">
                  <c:v>3.8500000000000005</c:v>
                </c:pt>
                <c:pt idx="2867">
                  <c:v>3.8600000000000003</c:v>
                </c:pt>
                <c:pt idx="2868">
                  <c:v>3.8600000000000003</c:v>
                </c:pt>
                <c:pt idx="2869">
                  <c:v>3.8700000000000006</c:v>
                </c:pt>
                <c:pt idx="2870">
                  <c:v>3.8700000000000006</c:v>
                </c:pt>
                <c:pt idx="2871">
                  <c:v>3.8700000000000006</c:v>
                </c:pt>
                <c:pt idx="2872">
                  <c:v>3.8700000000000006</c:v>
                </c:pt>
                <c:pt idx="2873">
                  <c:v>3.8500000000000005</c:v>
                </c:pt>
                <c:pt idx="2874">
                  <c:v>3.8200000000000003</c:v>
                </c:pt>
                <c:pt idx="2875">
                  <c:v>3.8100000000000005</c:v>
                </c:pt>
                <c:pt idx="2876">
                  <c:v>3.8200000000000003</c:v>
                </c:pt>
                <c:pt idx="2877">
                  <c:v>3.7900000000000005</c:v>
                </c:pt>
                <c:pt idx="2878">
                  <c:v>3.7899999999999996</c:v>
                </c:pt>
                <c:pt idx="2879">
                  <c:v>3.8</c:v>
                </c:pt>
                <c:pt idx="2880">
                  <c:v>3.8099999999999996</c:v>
                </c:pt>
                <c:pt idx="2881">
                  <c:v>3.8099999999999996</c:v>
                </c:pt>
                <c:pt idx="2882">
                  <c:v>3.8099999999999996</c:v>
                </c:pt>
                <c:pt idx="2883">
                  <c:v>3.82</c:v>
                </c:pt>
                <c:pt idx="2884">
                  <c:v>3.82</c:v>
                </c:pt>
                <c:pt idx="2885">
                  <c:v>3.82</c:v>
                </c:pt>
                <c:pt idx="2886">
                  <c:v>3.8299999999999996</c:v>
                </c:pt>
                <c:pt idx="2887">
                  <c:v>3.8299999999999996</c:v>
                </c:pt>
                <c:pt idx="2888">
                  <c:v>3.84</c:v>
                </c:pt>
                <c:pt idx="2889">
                  <c:v>3.8299999999999996</c:v>
                </c:pt>
                <c:pt idx="2890">
                  <c:v>3.82</c:v>
                </c:pt>
                <c:pt idx="2891">
                  <c:v>3.86</c:v>
                </c:pt>
                <c:pt idx="2892">
                  <c:v>3.8499999999999996</c:v>
                </c:pt>
                <c:pt idx="2893">
                  <c:v>3.86</c:v>
                </c:pt>
                <c:pt idx="2894">
                  <c:v>3.84</c:v>
                </c:pt>
                <c:pt idx="2895">
                  <c:v>3.8499999999999996</c:v>
                </c:pt>
                <c:pt idx="2896">
                  <c:v>3.8499999999999996</c:v>
                </c:pt>
                <c:pt idx="2897">
                  <c:v>3.8499999999999996</c:v>
                </c:pt>
                <c:pt idx="2898">
                  <c:v>3.84</c:v>
                </c:pt>
                <c:pt idx="2899">
                  <c:v>3.8499999999999996</c:v>
                </c:pt>
                <c:pt idx="2900">
                  <c:v>3.8499999999999996</c:v>
                </c:pt>
                <c:pt idx="2901">
                  <c:v>3.8499999999999996</c:v>
                </c:pt>
                <c:pt idx="2902">
                  <c:v>3.8299999999999996</c:v>
                </c:pt>
                <c:pt idx="2903">
                  <c:v>3.8</c:v>
                </c:pt>
                <c:pt idx="2904">
                  <c:v>3.81</c:v>
                </c:pt>
                <c:pt idx="2905">
                  <c:v>3.82</c:v>
                </c:pt>
                <c:pt idx="2906">
                  <c:v>3.8</c:v>
                </c:pt>
                <c:pt idx="2907">
                  <c:v>3.81</c:v>
                </c:pt>
                <c:pt idx="2908">
                  <c:v>3.79</c:v>
                </c:pt>
                <c:pt idx="2909">
                  <c:v>3.75</c:v>
                </c:pt>
                <c:pt idx="2910">
                  <c:v>3.7</c:v>
                </c:pt>
                <c:pt idx="2911">
                  <c:v>3.74</c:v>
                </c:pt>
                <c:pt idx="2912">
                  <c:v>3.7600000000000002</c:v>
                </c:pt>
                <c:pt idx="2913">
                  <c:v>3.72</c:v>
                </c:pt>
                <c:pt idx="2914">
                  <c:v>3.72</c:v>
                </c:pt>
                <c:pt idx="2915">
                  <c:v>3.68</c:v>
                </c:pt>
                <c:pt idx="2916">
                  <c:v>3.69</c:v>
                </c:pt>
                <c:pt idx="2917">
                  <c:v>3.69</c:v>
                </c:pt>
                <c:pt idx="2918">
                  <c:v>3.6799999999999997</c:v>
                </c:pt>
                <c:pt idx="2919">
                  <c:v>3.7199999999999998</c:v>
                </c:pt>
                <c:pt idx="2920">
                  <c:v>3.6799999999999997</c:v>
                </c:pt>
                <c:pt idx="2921">
                  <c:v>3.67</c:v>
                </c:pt>
                <c:pt idx="2922">
                  <c:v>3.69</c:v>
                </c:pt>
                <c:pt idx="2923">
                  <c:v>3.6799999999999997</c:v>
                </c:pt>
                <c:pt idx="2924">
                  <c:v>3.69</c:v>
                </c:pt>
                <c:pt idx="2925">
                  <c:v>3.69</c:v>
                </c:pt>
                <c:pt idx="2926">
                  <c:v>3.7300000000000004</c:v>
                </c:pt>
                <c:pt idx="2927">
                  <c:v>3.7200000000000006</c:v>
                </c:pt>
                <c:pt idx="2928">
                  <c:v>3.7300000000000004</c:v>
                </c:pt>
                <c:pt idx="2929">
                  <c:v>3.7300000000000004</c:v>
                </c:pt>
                <c:pt idx="2930">
                  <c:v>3.74</c:v>
                </c:pt>
                <c:pt idx="2931">
                  <c:v>3.7300000000000004</c:v>
                </c:pt>
                <c:pt idx="2932">
                  <c:v>3.6900000000000004</c:v>
                </c:pt>
                <c:pt idx="2933">
                  <c:v>3.6800000000000006</c:v>
                </c:pt>
                <c:pt idx="2934">
                  <c:v>3.6700000000000004</c:v>
                </c:pt>
                <c:pt idx="2935">
                  <c:v>3.6500000000000004</c:v>
                </c:pt>
                <c:pt idx="2936">
                  <c:v>3.6500000000000004</c:v>
                </c:pt>
                <c:pt idx="2937">
                  <c:v>3.6800000000000006</c:v>
                </c:pt>
                <c:pt idx="2938">
                  <c:v>3.7</c:v>
                </c:pt>
                <c:pt idx="2939">
                  <c:v>3.7100000000000004</c:v>
                </c:pt>
                <c:pt idx="2940">
                  <c:v>3.6700000000000004</c:v>
                </c:pt>
                <c:pt idx="2941">
                  <c:v>3.6800000000000006</c:v>
                </c:pt>
                <c:pt idx="2942">
                  <c:v>3.6700000000000004</c:v>
                </c:pt>
                <c:pt idx="2943">
                  <c:v>3.6900000000000004</c:v>
                </c:pt>
                <c:pt idx="2944">
                  <c:v>3.7100000000000004</c:v>
                </c:pt>
                <c:pt idx="2945">
                  <c:v>3.7</c:v>
                </c:pt>
                <c:pt idx="2946">
                  <c:v>3.6900000000000004</c:v>
                </c:pt>
                <c:pt idx="2947">
                  <c:v>3.7</c:v>
                </c:pt>
                <c:pt idx="2948">
                  <c:v>3.7300000000000004</c:v>
                </c:pt>
                <c:pt idx="2949">
                  <c:v>3.7200000000000006</c:v>
                </c:pt>
                <c:pt idx="2950">
                  <c:v>3.7300000000000004</c:v>
                </c:pt>
                <c:pt idx="2951">
                  <c:v>3.71</c:v>
                </c:pt>
                <c:pt idx="2952">
                  <c:v>3.7</c:v>
                </c:pt>
                <c:pt idx="2953">
                  <c:v>3.7</c:v>
                </c:pt>
                <c:pt idx="2954">
                  <c:v>3.6900000000000004</c:v>
                </c:pt>
                <c:pt idx="2955">
                  <c:v>3.71</c:v>
                </c:pt>
                <c:pt idx="2956">
                  <c:v>3.7200000000000006</c:v>
                </c:pt>
                <c:pt idx="2957">
                  <c:v>3.7300000000000004</c:v>
                </c:pt>
                <c:pt idx="2958">
                  <c:v>3.7300000000000004</c:v>
                </c:pt>
                <c:pt idx="2959">
                  <c:v>3.74</c:v>
                </c:pt>
                <c:pt idx="2960">
                  <c:v>3.7600000000000007</c:v>
                </c:pt>
                <c:pt idx="2961">
                  <c:v>3.7600000000000002</c:v>
                </c:pt>
                <c:pt idx="2962">
                  <c:v>3.75</c:v>
                </c:pt>
                <c:pt idx="2963">
                  <c:v>3.7</c:v>
                </c:pt>
                <c:pt idx="2964">
                  <c:v>3.71</c:v>
                </c:pt>
                <c:pt idx="2965">
                  <c:v>3.71</c:v>
                </c:pt>
                <c:pt idx="2966">
                  <c:v>3.7</c:v>
                </c:pt>
                <c:pt idx="2967">
                  <c:v>3.6900000000000004</c:v>
                </c:pt>
                <c:pt idx="2968">
                  <c:v>3.6900000000000004</c:v>
                </c:pt>
                <c:pt idx="2969">
                  <c:v>3.68</c:v>
                </c:pt>
                <c:pt idx="2970">
                  <c:v>3.68</c:v>
                </c:pt>
                <c:pt idx="2971">
                  <c:v>3.6900000000000004</c:v>
                </c:pt>
                <c:pt idx="2972">
                  <c:v>3.6900000000000004</c:v>
                </c:pt>
                <c:pt idx="2973">
                  <c:v>3.71</c:v>
                </c:pt>
                <c:pt idx="2974">
                  <c:v>3.7</c:v>
                </c:pt>
                <c:pt idx="2975">
                  <c:v>3.71</c:v>
                </c:pt>
                <c:pt idx="2976">
                  <c:v>3.71</c:v>
                </c:pt>
                <c:pt idx="2977">
                  <c:v>3.71</c:v>
                </c:pt>
                <c:pt idx="2978">
                  <c:v>3.7300000000000004</c:v>
                </c:pt>
                <c:pt idx="2979">
                  <c:v>3.72</c:v>
                </c:pt>
                <c:pt idx="2980">
                  <c:v>3.72</c:v>
                </c:pt>
                <c:pt idx="2981">
                  <c:v>3.6900000000000004</c:v>
                </c:pt>
                <c:pt idx="2982">
                  <c:v>3.7</c:v>
                </c:pt>
                <c:pt idx="2983">
                  <c:v>3.71</c:v>
                </c:pt>
                <c:pt idx="2984">
                  <c:v>3.6900000000000004</c:v>
                </c:pt>
                <c:pt idx="2985">
                  <c:v>3.72</c:v>
                </c:pt>
                <c:pt idx="2986">
                  <c:v>3.7</c:v>
                </c:pt>
                <c:pt idx="2987">
                  <c:v>3.68</c:v>
                </c:pt>
                <c:pt idx="2988">
                  <c:v>3.6900000000000004</c:v>
                </c:pt>
                <c:pt idx="2989">
                  <c:v>3.6</c:v>
                </c:pt>
                <c:pt idx="2990">
                  <c:v>3.5500000000000003</c:v>
                </c:pt>
                <c:pt idx="2991">
                  <c:v>3.62</c:v>
                </c:pt>
                <c:pt idx="2992">
                  <c:v>3.66</c:v>
                </c:pt>
                <c:pt idx="2993">
                  <c:v>3.67</c:v>
                </c:pt>
                <c:pt idx="2994">
                  <c:v>3.65</c:v>
                </c:pt>
                <c:pt idx="2995">
                  <c:v>3.65</c:v>
                </c:pt>
                <c:pt idx="2996">
                  <c:v>3.64</c:v>
                </c:pt>
                <c:pt idx="2997">
                  <c:v>3.64</c:v>
                </c:pt>
                <c:pt idx="2998">
                  <c:v>3.65</c:v>
                </c:pt>
                <c:pt idx="2999">
                  <c:v>3.64</c:v>
                </c:pt>
                <c:pt idx="3000">
                  <c:v>3.64</c:v>
                </c:pt>
                <c:pt idx="3001">
                  <c:v>3.64</c:v>
                </c:pt>
                <c:pt idx="3002">
                  <c:v>3.65</c:v>
                </c:pt>
                <c:pt idx="3003">
                  <c:v>3.68</c:v>
                </c:pt>
                <c:pt idx="3004">
                  <c:v>3.71</c:v>
                </c:pt>
                <c:pt idx="3005">
                  <c:v>3.71</c:v>
                </c:pt>
                <c:pt idx="3006">
                  <c:v>3.7</c:v>
                </c:pt>
                <c:pt idx="3007">
                  <c:v>3.66</c:v>
                </c:pt>
                <c:pt idx="3008">
                  <c:v>3.67</c:v>
                </c:pt>
                <c:pt idx="3009">
                  <c:v>3.69</c:v>
                </c:pt>
                <c:pt idx="3010">
                  <c:v>3.65</c:v>
                </c:pt>
                <c:pt idx="3011">
                  <c:v>3.7</c:v>
                </c:pt>
                <c:pt idx="3012">
                  <c:v>3.75</c:v>
                </c:pt>
                <c:pt idx="3013">
                  <c:v>3.72</c:v>
                </c:pt>
                <c:pt idx="3014">
                  <c:v>3.71</c:v>
                </c:pt>
                <c:pt idx="3015">
                  <c:v>3.7</c:v>
                </c:pt>
                <c:pt idx="3016">
                  <c:v>3.6500000000000004</c:v>
                </c:pt>
                <c:pt idx="3017">
                  <c:v>3.6700000000000004</c:v>
                </c:pt>
                <c:pt idx="3018">
                  <c:v>3.6500000000000004</c:v>
                </c:pt>
                <c:pt idx="3019">
                  <c:v>3.6300000000000003</c:v>
                </c:pt>
                <c:pt idx="3020">
                  <c:v>3.6600000000000006</c:v>
                </c:pt>
                <c:pt idx="3021">
                  <c:v>3.7300000000000004</c:v>
                </c:pt>
                <c:pt idx="3022">
                  <c:v>3.7300000000000004</c:v>
                </c:pt>
                <c:pt idx="3023">
                  <c:v>3.74</c:v>
                </c:pt>
                <c:pt idx="3024">
                  <c:v>3.6900000000000004</c:v>
                </c:pt>
                <c:pt idx="3025">
                  <c:v>3.6500000000000004</c:v>
                </c:pt>
                <c:pt idx="3026">
                  <c:v>3.6600000000000006</c:v>
                </c:pt>
                <c:pt idx="3027">
                  <c:v>3.6200000000000006</c:v>
                </c:pt>
                <c:pt idx="3028">
                  <c:v>3.6200000000000006</c:v>
                </c:pt>
                <c:pt idx="3029">
                  <c:v>3.6200000000000006</c:v>
                </c:pt>
                <c:pt idx="3030">
                  <c:v>3.6200000000000006</c:v>
                </c:pt>
                <c:pt idx="3031">
                  <c:v>3.6600000000000006</c:v>
                </c:pt>
                <c:pt idx="3032">
                  <c:v>3.6400000000000006</c:v>
                </c:pt>
                <c:pt idx="3033">
                  <c:v>3.6300000000000003</c:v>
                </c:pt>
                <c:pt idx="3034">
                  <c:v>3.6300000000000003</c:v>
                </c:pt>
                <c:pt idx="3035">
                  <c:v>3.6300000000000003</c:v>
                </c:pt>
                <c:pt idx="3036">
                  <c:v>3.4699999999999998</c:v>
                </c:pt>
                <c:pt idx="3037">
                  <c:v>3.4699999999999998</c:v>
                </c:pt>
                <c:pt idx="3038">
                  <c:v>3.4699999999999998</c:v>
                </c:pt>
                <c:pt idx="3039">
                  <c:v>3.46</c:v>
                </c:pt>
                <c:pt idx="3040">
                  <c:v>3.46</c:v>
                </c:pt>
                <c:pt idx="3041">
                  <c:v>3.4899999999999998</c:v>
                </c:pt>
                <c:pt idx="3042">
                  <c:v>3.52</c:v>
                </c:pt>
                <c:pt idx="3043">
                  <c:v>3.52</c:v>
                </c:pt>
                <c:pt idx="3044">
                  <c:v>3.52</c:v>
                </c:pt>
                <c:pt idx="3045">
                  <c:v>3.35</c:v>
                </c:pt>
                <c:pt idx="3046">
                  <c:v>3.35</c:v>
                </c:pt>
                <c:pt idx="3047">
                  <c:v>3.33</c:v>
                </c:pt>
                <c:pt idx="3048">
                  <c:v>3.33</c:v>
                </c:pt>
                <c:pt idx="3049">
                  <c:v>3.33</c:v>
                </c:pt>
                <c:pt idx="3050">
                  <c:v>3.3200000000000003</c:v>
                </c:pt>
                <c:pt idx="3051">
                  <c:v>3.33</c:v>
                </c:pt>
                <c:pt idx="3052">
                  <c:v>3.3400000000000003</c:v>
                </c:pt>
                <c:pt idx="3053">
                  <c:v>3.3200000000000003</c:v>
                </c:pt>
                <c:pt idx="3054">
                  <c:v>3.29</c:v>
                </c:pt>
                <c:pt idx="3055">
                  <c:v>3.2800000000000002</c:v>
                </c:pt>
                <c:pt idx="3056">
                  <c:v>3.3000000000000003</c:v>
                </c:pt>
                <c:pt idx="3057">
                  <c:v>3.3000000000000003</c:v>
                </c:pt>
                <c:pt idx="3058">
                  <c:v>3.29</c:v>
                </c:pt>
                <c:pt idx="3059">
                  <c:v>3.24</c:v>
                </c:pt>
                <c:pt idx="3060">
                  <c:v>3.21</c:v>
                </c:pt>
                <c:pt idx="3061">
                  <c:v>3.18</c:v>
                </c:pt>
                <c:pt idx="3062">
                  <c:v>3.18</c:v>
                </c:pt>
                <c:pt idx="3063">
                  <c:v>3.22</c:v>
                </c:pt>
                <c:pt idx="3064">
                  <c:v>3.2</c:v>
                </c:pt>
                <c:pt idx="3065">
                  <c:v>3.2300000000000004</c:v>
                </c:pt>
                <c:pt idx="3066">
                  <c:v>3.0700000000000003</c:v>
                </c:pt>
                <c:pt idx="3067">
                  <c:v>3.06</c:v>
                </c:pt>
                <c:pt idx="3068">
                  <c:v>3.04</c:v>
                </c:pt>
                <c:pt idx="3069">
                  <c:v>3.02</c:v>
                </c:pt>
                <c:pt idx="3070">
                  <c:v>3.01</c:v>
                </c:pt>
                <c:pt idx="3071">
                  <c:v>3.01</c:v>
                </c:pt>
                <c:pt idx="3072">
                  <c:v>2.96</c:v>
                </c:pt>
                <c:pt idx="3073">
                  <c:v>2.93</c:v>
                </c:pt>
                <c:pt idx="3074">
                  <c:v>2.96</c:v>
                </c:pt>
                <c:pt idx="3075">
                  <c:v>2.92</c:v>
                </c:pt>
                <c:pt idx="3076">
                  <c:v>2.75</c:v>
                </c:pt>
                <c:pt idx="3077">
                  <c:v>2.79</c:v>
                </c:pt>
                <c:pt idx="3078">
                  <c:v>2.79</c:v>
                </c:pt>
                <c:pt idx="3079">
                  <c:v>2.74</c:v>
                </c:pt>
                <c:pt idx="3080">
                  <c:v>2.71</c:v>
                </c:pt>
                <c:pt idx="3081">
                  <c:v>2.74</c:v>
                </c:pt>
                <c:pt idx="3082">
                  <c:v>2.74</c:v>
                </c:pt>
                <c:pt idx="3083">
                  <c:v>2.75</c:v>
                </c:pt>
                <c:pt idx="3084">
                  <c:v>2.71</c:v>
                </c:pt>
                <c:pt idx="3085">
                  <c:v>2.68</c:v>
                </c:pt>
                <c:pt idx="3086">
                  <c:v>2.74</c:v>
                </c:pt>
                <c:pt idx="3087">
                  <c:v>2.7800000000000002</c:v>
                </c:pt>
                <c:pt idx="3088">
                  <c:v>2.79</c:v>
                </c:pt>
                <c:pt idx="3089">
                  <c:v>2.8</c:v>
                </c:pt>
                <c:pt idx="3090">
                  <c:v>2.81</c:v>
                </c:pt>
                <c:pt idx="3091">
                  <c:v>2.83</c:v>
                </c:pt>
                <c:pt idx="3092">
                  <c:v>2.8</c:v>
                </c:pt>
                <c:pt idx="3093">
                  <c:v>2.74</c:v>
                </c:pt>
                <c:pt idx="3094">
                  <c:v>2.74</c:v>
                </c:pt>
                <c:pt idx="3095">
                  <c:v>2.6799999999999997</c:v>
                </c:pt>
                <c:pt idx="3096">
                  <c:v>2.6799999999999997</c:v>
                </c:pt>
                <c:pt idx="3097">
                  <c:v>2.65</c:v>
                </c:pt>
                <c:pt idx="3098">
                  <c:v>2.6399999999999997</c:v>
                </c:pt>
                <c:pt idx="3099">
                  <c:v>2.6399999999999997</c:v>
                </c:pt>
                <c:pt idx="3100">
                  <c:v>2.71</c:v>
                </c:pt>
                <c:pt idx="3101">
                  <c:v>2.56</c:v>
                </c:pt>
                <c:pt idx="3102">
                  <c:v>2.5300000000000002</c:v>
                </c:pt>
                <c:pt idx="3103">
                  <c:v>2.5300000000000002</c:v>
                </c:pt>
                <c:pt idx="3104">
                  <c:v>2.5300000000000002</c:v>
                </c:pt>
                <c:pt idx="3105">
                  <c:v>2.65</c:v>
                </c:pt>
                <c:pt idx="3106">
                  <c:v>2.6399999999999997</c:v>
                </c:pt>
                <c:pt idx="3107">
                  <c:v>2.74</c:v>
                </c:pt>
                <c:pt idx="3108">
                  <c:v>2.61</c:v>
                </c:pt>
                <c:pt idx="3109">
                  <c:v>2.56</c:v>
                </c:pt>
                <c:pt idx="3110">
                  <c:v>2.5100000000000002</c:v>
                </c:pt>
                <c:pt idx="3111">
                  <c:v>2.5499999999999998</c:v>
                </c:pt>
                <c:pt idx="3112">
                  <c:v>2.4800000000000004</c:v>
                </c:pt>
                <c:pt idx="3113">
                  <c:v>2.4400000000000004</c:v>
                </c:pt>
                <c:pt idx="3114">
                  <c:v>2.5099999999999998</c:v>
                </c:pt>
                <c:pt idx="3115">
                  <c:v>2.5</c:v>
                </c:pt>
                <c:pt idx="3116">
                  <c:v>2.5099999999999998</c:v>
                </c:pt>
                <c:pt idx="3117">
                  <c:v>2.5099999999999998</c:v>
                </c:pt>
                <c:pt idx="3118">
                  <c:v>2.5099999999999998</c:v>
                </c:pt>
                <c:pt idx="3119">
                  <c:v>2.57</c:v>
                </c:pt>
                <c:pt idx="3120">
                  <c:v>2.59</c:v>
                </c:pt>
                <c:pt idx="3121">
                  <c:v>2.44</c:v>
                </c:pt>
                <c:pt idx="3122">
                  <c:v>2.35</c:v>
                </c:pt>
                <c:pt idx="3123">
                  <c:v>2.34</c:v>
                </c:pt>
                <c:pt idx="3124">
                  <c:v>2.34</c:v>
                </c:pt>
                <c:pt idx="3125">
                  <c:v>2.34</c:v>
                </c:pt>
                <c:pt idx="3126">
                  <c:v>2.29</c:v>
                </c:pt>
                <c:pt idx="3127">
                  <c:v>2.3099999999999996</c:v>
                </c:pt>
                <c:pt idx="3128">
                  <c:v>2.29</c:v>
                </c:pt>
                <c:pt idx="3129">
                  <c:v>2.3099999999999996</c:v>
                </c:pt>
                <c:pt idx="3130">
                  <c:v>2.34</c:v>
                </c:pt>
                <c:pt idx="3131">
                  <c:v>2.27</c:v>
                </c:pt>
                <c:pt idx="3132">
                  <c:v>2.27</c:v>
                </c:pt>
                <c:pt idx="3133">
                  <c:v>2.2800000000000002</c:v>
                </c:pt>
                <c:pt idx="3134">
                  <c:v>2.2000000000000002</c:v>
                </c:pt>
                <c:pt idx="3135">
                  <c:v>2.15</c:v>
                </c:pt>
                <c:pt idx="3136">
                  <c:v>2.2400000000000002</c:v>
                </c:pt>
                <c:pt idx="3137">
                  <c:v>2.1900000000000004</c:v>
                </c:pt>
                <c:pt idx="3138">
                  <c:v>2.2400000000000002</c:v>
                </c:pt>
                <c:pt idx="3139">
                  <c:v>2.21</c:v>
                </c:pt>
                <c:pt idx="3140">
                  <c:v>2.2200000000000002</c:v>
                </c:pt>
                <c:pt idx="3141">
                  <c:v>2.2200000000000002</c:v>
                </c:pt>
                <c:pt idx="3142">
                  <c:v>2.0999999999999996</c:v>
                </c:pt>
                <c:pt idx="3143">
                  <c:v>2.09</c:v>
                </c:pt>
                <c:pt idx="3144">
                  <c:v>2.09</c:v>
                </c:pt>
                <c:pt idx="3145">
                  <c:v>2.1399999999999997</c:v>
                </c:pt>
                <c:pt idx="3146">
                  <c:v>2.1900000000000004</c:v>
                </c:pt>
                <c:pt idx="3147">
                  <c:v>2.1900000000000004</c:v>
                </c:pt>
                <c:pt idx="3148">
                  <c:v>2.17</c:v>
                </c:pt>
                <c:pt idx="3149">
                  <c:v>2.02</c:v>
                </c:pt>
                <c:pt idx="3150">
                  <c:v>2.0300000000000002</c:v>
                </c:pt>
                <c:pt idx="3151">
                  <c:v>2.04</c:v>
                </c:pt>
                <c:pt idx="3152">
                  <c:v>2.08</c:v>
                </c:pt>
                <c:pt idx="3153">
                  <c:v>2.0700000000000003</c:v>
                </c:pt>
                <c:pt idx="3154">
                  <c:v>2.04</c:v>
                </c:pt>
                <c:pt idx="3155">
                  <c:v>1.9400000000000002</c:v>
                </c:pt>
                <c:pt idx="3156">
                  <c:v>1.9000000000000001</c:v>
                </c:pt>
                <c:pt idx="3157">
                  <c:v>1.87</c:v>
                </c:pt>
                <c:pt idx="3158">
                  <c:v>1.85</c:v>
                </c:pt>
                <c:pt idx="3159">
                  <c:v>1.7300000000000002</c:v>
                </c:pt>
                <c:pt idx="3160">
                  <c:v>1.6500000000000001</c:v>
                </c:pt>
                <c:pt idx="3161">
                  <c:v>1.6300000000000001</c:v>
                </c:pt>
                <c:pt idx="3162">
                  <c:v>1.62</c:v>
                </c:pt>
                <c:pt idx="3163">
                  <c:v>1.6700000000000002</c:v>
                </c:pt>
                <c:pt idx="3164">
                  <c:v>1.7100000000000002</c:v>
                </c:pt>
                <c:pt idx="3165">
                  <c:v>1.76</c:v>
                </c:pt>
                <c:pt idx="3166">
                  <c:v>1.7899999999999998</c:v>
                </c:pt>
                <c:pt idx="3167">
                  <c:v>1.75</c:v>
                </c:pt>
                <c:pt idx="3168">
                  <c:v>1.69</c:v>
                </c:pt>
                <c:pt idx="3169">
                  <c:v>1.76</c:v>
                </c:pt>
                <c:pt idx="3170">
                  <c:v>1.68</c:v>
                </c:pt>
                <c:pt idx="3171">
                  <c:v>1.82</c:v>
                </c:pt>
                <c:pt idx="3172">
                  <c:v>1.9500000000000002</c:v>
                </c:pt>
                <c:pt idx="3173">
                  <c:v>1.8900000000000001</c:v>
                </c:pt>
                <c:pt idx="3174">
                  <c:v>1.8000000000000003</c:v>
                </c:pt>
                <c:pt idx="3175">
                  <c:v>1.8800000000000001</c:v>
                </c:pt>
                <c:pt idx="3176">
                  <c:v>1.8000000000000003</c:v>
                </c:pt>
                <c:pt idx="3177">
                  <c:v>1.7200000000000002</c:v>
                </c:pt>
                <c:pt idx="3178">
                  <c:v>1.6400000000000001</c:v>
                </c:pt>
                <c:pt idx="3179">
                  <c:v>1.58</c:v>
                </c:pt>
                <c:pt idx="3180">
                  <c:v>1.56</c:v>
                </c:pt>
                <c:pt idx="3181">
                  <c:v>1.4500000000000002</c:v>
                </c:pt>
                <c:pt idx="3182">
                  <c:v>1.4900000000000002</c:v>
                </c:pt>
                <c:pt idx="3183">
                  <c:v>1.4100000000000001</c:v>
                </c:pt>
                <c:pt idx="3184">
                  <c:v>1.3400000000000003</c:v>
                </c:pt>
                <c:pt idx="3185">
                  <c:v>1.3200000000000003</c:v>
                </c:pt>
                <c:pt idx="3186">
                  <c:v>1.5700000000000003</c:v>
                </c:pt>
                <c:pt idx="3187">
                  <c:v>1.4300000000000002</c:v>
                </c:pt>
                <c:pt idx="3188">
                  <c:v>1.4500000000000002</c:v>
                </c:pt>
                <c:pt idx="3189">
                  <c:v>1.4400000000000004</c:v>
                </c:pt>
                <c:pt idx="3190">
                  <c:v>1.3800000000000003</c:v>
                </c:pt>
                <c:pt idx="3191">
                  <c:v>1.2600000000000002</c:v>
                </c:pt>
                <c:pt idx="3192">
                  <c:v>1.27</c:v>
                </c:pt>
                <c:pt idx="3193">
                  <c:v>1.25</c:v>
                </c:pt>
                <c:pt idx="3194">
                  <c:v>1.35</c:v>
                </c:pt>
                <c:pt idx="3195">
                  <c:v>1.2400000000000002</c:v>
                </c:pt>
                <c:pt idx="3196">
                  <c:v>1.35</c:v>
                </c:pt>
                <c:pt idx="3197">
                  <c:v>1.2999999999999998</c:v>
                </c:pt>
                <c:pt idx="3198">
                  <c:v>1.1999999999999997</c:v>
                </c:pt>
                <c:pt idx="3199">
                  <c:v>1.31</c:v>
                </c:pt>
                <c:pt idx="3200">
                  <c:v>1.21</c:v>
                </c:pt>
                <c:pt idx="3201">
                  <c:v>1.2300000000000004</c:v>
                </c:pt>
                <c:pt idx="3202">
                  <c:v>1.3200000000000003</c:v>
                </c:pt>
                <c:pt idx="3203">
                  <c:v>1.4200000000000004</c:v>
                </c:pt>
                <c:pt idx="3204">
                  <c:v>1.3500000000000005</c:v>
                </c:pt>
                <c:pt idx="3205">
                  <c:v>1.3500000000000005</c:v>
                </c:pt>
                <c:pt idx="3206">
                  <c:v>1.4000000000000004</c:v>
                </c:pt>
                <c:pt idx="3207">
                  <c:v>1.3100000000000005</c:v>
                </c:pt>
                <c:pt idx="3208">
                  <c:v>1.2300000000000004</c:v>
                </c:pt>
                <c:pt idx="3209">
                  <c:v>1.2200000000000006</c:v>
                </c:pt>
                <c:pt idx="3210">
                  <c:v>1.0700000000000003</c:v>
                </c:pt>
                <c:pt idx="3211">
                  <c:v>1.4999999999999996</c:v>
                </c:pt>
                <c:pt idx="3212">
                  <c:v>1.5399999999999996</c:v>
                </c:pt>
                <c:pt idx="3213">
                  <c:v>1.5899999999999999</c:v>
                </c:pt>
                <c:pt idx="3214">
                  <c:v>1.4599999999999995</c:v>
                </c:pt>
                <c:pt idx="3215">
                  <c:v>1.38</c:v>
                </c:pt>
                <c:pt idx="3216">
                  <c:v>1.3900000000000001</c:v>
                </c:pt>
                <c:pt idx="3217">
                  <c:v>1.3900000000000001</c:v>
                </c:pt>
                <c:pt idx="3218">
                  <c:v>1.31</c:v>
                </c:pt>
                <c:pt idx="3219">
                  <c:v>1.4300000000000002</c:v>
                </c:pt>
                <c:pt idx="3220">
                  <c:v>1.35</c:v>
                </c:pt>
                <c:pt idx="3221">
                  <c:v>1.5300000000000002</c:v>
                </c:pt>
                <c:pt idx="3222">
                  <c:v>1.6199999999999997</c:v>
                </c:pt>
                <c:pt idx="3223">
                  <c:v>1.5299999999999998</c:v>
                </c:pt>
                <c:pt idx="3224">
                  <c:v>1.63</c:v>
                </c:pt>
                <c:pt idx="3225">
                  <c:v>1.6099999999999999</c:v>
                </c:pt>
                <c:pt idx="3226">
                  <c:v>1.6399999999999997</c:v>
                </c:pt>
                <c:pt idx="3227">
                  <c:v>1.54</c:v>
                </c:pt>
                <c:pt idx="3228">
                  <c:v>1.4899999999999998</c:v>
                </c:pt>
                <c:pt idx="3229">
                  <c:v>1.65</c:v>
                </c:pt>
                <c:pt idx="3230">
                  <c:v>1.6099999999999999</c:v>
                </c:pt>
                <c:pt idx="3231">
                  <c:v>1.6600000000000001</c:v>
                </c:pt>
                <c:pt idx="3232">
                  <c:v>1.6800000000000002</c:v>
                </c:pt>
                <c:pt idx="3233">
                  <c:v>1.7700000000000005</c:v>
                </c:pt>
                <c:pt idx="3234">
                  <c:v>1.7700000000000005</c:v>
                </c:pt>
                <c:pt idx="3235">
                  <c:v>1.7900000000000005</c:v>
                </c:pt>
                <c:pt idx="3236">
                  <c:v>1.7900000000000005</c:v>
                </c:pt>
                <c:pt idx="3237">
                  <c:v>1.6800000000000002</c:v>
                </c:pt>
                <c:pt idx="3238">
                  <c:v>1.6300000000000003</c:v>
                </c:pt>
                <c:pt idx="3239">
                  <c:v>1.5700000000000003</c:v>
                </c:pt>
                <c:pt idx="3240">
                  <c:v>1.5400000000000005</c:v>
                </c:pt>
                <c:pt idx="3241">
                  <c:v>1.52</c:v>
                </c:pt>
                <c:pt idx="3242">
                  <c:v>1.5100000000000002</c:v>
                </c:pt>
                <c:pt idx="3243">
                  <c:v>1.4700000000000002</c:v>
                </c:pt>
                <c:pt idx="3244">
                  <c:v>1.4500000000000002</c:v>
                </c:pt>
                <c:pt idx="3245">
                  <c:v>1.3000000000000003</c:v>
                </c:pt>
                <c:pt idx="3246">
                  <c:v>1.0499999999999998</c:v>
                </c:pt>
                <c:pt idx="3247">
                  <c:v>0.96</c:v>
                </c:pt>
                <c:pt idx="3248">
                  <c:v>0.94999999999999973</c:v>
                </c:pt>
                <c:pt idx="3249">
                  <c:v>0.96999999999999975</c:v>
                </c:pt>
                <c:pt idx="3250">
                  <c:v>1.1099999999999999</c:v>
                </c:pt>
                <c:pt idx="3251">
                  <c:v>1.1999999999999997</c:v>
                </c:pt>
                <c:pt idx="3252">
                  <c:v>1.1499999999999999</c:v>
                </c:pt>
                <c:pt idx="3253">
                  <c:v>1.2899999999999996</c:v>
                </c:pt>
                <c:pt idx="3254">
                  <c:v>1.4599999999999995</c:v>
                </c:pt>
                <c:pt idx="3255">
                  <c:v>1.38</c:v>
                </c:pt>
                <c:pt idx="3256">
                  <c:v>1.8400000000000003</c:v>
                </c:pt>
                <c:pt idx="3257">
                  <c:v>1.7900000000000005</c:v>
                </c:pt>
                <c:pt idx="3258">
                  <c:v>1.8200000000000003</c:v>
                </c:pt>
                <c:pt idx="3259">
                  <c:v>1.9900000000000002</c:v>
                </c:pt>
                <c:pt idx="3260">
                  <c:v>2.1599999999999997</c:v>
                </c:pt>
                <c:pt idx="3261">
                  <c:v>2.1599999999999997</c:v>
                </c:pt>
                <c:pt idx="3262">
                  <c:v>2.1899999999999995</c:v>
                </c:pt>
                <c:pt idx="3263">
                  <c:v>2.1599999999999997</c:v>
                </c:pt>
                <c:pt idx="3264">
                  <c:v>1.9799999999999995</c:v>
                </c:pt>
                <c:pt idx="3265">
                  <c:v>1.88</c:v>
                </c:pt>
                <c:pt idx="3266">
                  <c:v>1.9200000000000004</c:v>
                </c:pt>
                <c:pt idx="3267">
                  <c:v>1.9800000000000004</c:v>
                </c:pt>
                <c:pt idx="3268">
                  <c:v>1.8300000000000005</c:v>
                </c:pt>
                <c:pt idx="3269">
                  <c:v>1.7800000000000002</c:v>
                </c:pt>
                <c:pt idx="3270">
                  <c:v>1.8400000000000003</c:v>
                </c:pt>
                <c:pt idx="3271">
                  <c:v>1.8200000000000003</c:v>
                </c:pt>
                <c:pt idx="3272">
                  <c:v>1.8500000000000005</c:v>
                </c:pt>
                <c:pt idx="3273">
                  <c:v>1.8200000000000003</c:v>
                </c:pt>
                <c:pt idx="3274">
                  <c:v>1.8400000000000003</c:v>
                </c:pt>
                <c:pt idx="3275">
                  <c:v>2.0600000000000005</c:v>
                </c:pt>
                <c:pt idx="3276">
                  <c:v>1.9900000000000002</c:v>
                </c:pt>
                <c:pt idx="3277">
                  <c:v>2.0600000000000005</c:v>
                </c:pt>
                <c:pt idx="3278">
                  <c:v>1.9900000000000002</c:v>
                </c:pt>
                <c:pt idx="3279">
                  <c:v>2.1800000000000002</c:v>
                </c:pt>
                <c:pt idx="3280">
                  <c:v>2.1100000000000003</c:v>
                </c:pt>
                <c:pt idx="3281">
                  <c:v>2.16</c:v>
                </c:pt>
                <c:pt idx="3282">
                  <c:v>2.15</c:v>
                </c:pt>
                <c:pt idx="3283">
                  <c:v>1.9299999999999997</c:v>
                </c:pt>
                <c:pt idx="3284">
                  <c:v>1.9699999999999998</c:v>
                </c:pt>
                <c:pt idx="3285">
                  <c:v>1.8199999999999998</c:v>
                </c:pt>
                <c:pt idx="3286">
                  <c:v>1.8699999999999997</c:v>
                </c:pt>
                <c:pt idx="3287">
                  <c:v>1.7999999999999998</c:v>
                </c:pt>
                <c:pt idx="3288">
                  <c:v>1.9099999999999997</c:v>
                </c:pt>
                <c:pt idx="3289">
                  <c:v>1.9099999999999997</c:v>
                </c:pt>
                <c:pt idx="3290">
                  <c:v>1.8899999999999997</c:v>
                </c:pt>
                <c:pt idx="3291">
                  <c:v>1.88</c:v>
                </c:pt>
                <c:pt idx="3292">
                  <c:v>1.8399999999999999</c:v>
                </c:pt>
                <c:pt idx="3293">
                  <c:v>1.71</c:v>
                </c:pt>
                <c:pt idx="3294">
                  <c:v>1.77</c:v>
                </c:pt>
                <c:pt idx="3295">
                  <c:v>1.71</c:v>
                </c:pt>
                <c:pt idx="3296">
                  <c:v>1.7099999999999995</c:v>
                </c:pt>
                <c:pt idx="3297">
                  <c:v>1.65</c:v>
                </c:pt>
                <c:pt idx="3298">
                  <c:v>1.6399999999999997</c:v>
                </c:pt>
                <c:pt idx="3299">
                  <c:v>1.65</c:v>
                </c:pt>
                <c:pt idx="3300">
                  <c:v>1.6599999999999997</c:v>
                </c:pt>
                <c:pt idx="3301">
                  <c:v>1.6000000000000005</c:v>
                </c:pt>
                <c:pt idx="3302">
                  <c:v>1.5800000000000005</c:v>
                </c:pt>
                <c:pt idx="3303">
                  <c:v>1.5700000000000003</c:v>
                </c:pt>
                <c:pt idx="3304">
                  <c:v>1.4900000000000002</c:v>
                </c:pt>
                <c:pt idx="3305">
                  <c:v>1.6300000000000003</c:v>
                </c:pt>
                <c:pt idx="3306">
                  <c:v>1.6300000000000003</c:v>
                </c:pt>
                <c:pt idx="3307">
                  <c:v>1.5500000000000003</c:v>
                </c:pt>
                <c:pt idx="3308">
                  <c:v>1.54</c:v>
                </c:pt>
                <c:pt idx="3309">
                  <c:v>1.5500000000000003</c:v>
                </c:pt>
                <c:pt idx="3310">
                  <c:v>1.54</c:v>
                </c:pt>
                <c:pt idx="3311">
                  <c:v>1.5300000000000002</c:v>
                </c:pt>
                <c:pt idx="3312">
                  <c:v>1.3400000000000003</c:v>
                </c:pt>
                <c:pt idx="3313">
                  <c:v>1.2800000000000002</c:v>
                </c:pt>
                <c:pt idx="3314">
                  <c:v>1.2400000000000002</c:v>
                </c:pt>
                <c:pt idx="3315">
                  <c:v>1.2300000000000004</c:v>
                </c:pt>
                <c:pt idx="3316">
                  <c:v>1.21</c:v>
                </c:pt>
                <c:pt idx="3317">
                  <c:v>1.1600000000000001</c:v>
                </c:pt>
                <c:pt idx="3318">
                  <c:v>1.1600000000000001</c:v>
                </c:pt>
                <c:pt idx="3319">
                  <c:v>1.0099999999999998</c:v>
                </c:pt>
                <c:pt idx="3320">
                  <c:v>0.9300000000000006</c:v>
                </c:pt>
                <c:pt idx="3321">
                  <c:v>1.3099999999999996</c:v>
                </c:pt>
                <c:pt idx="3322">
                  <c:v>1.2699999999999996</c:v>
                </c:pt>
                <c:pt idx="3323">
                  <c:v>1.37</c:v>
                </c:pt>
                <c:pt idx="3324">
                  <c:v>1.3399999999999999</c:v>
                </c:pt>
                <c:pt idx="3325">
                  <c:v>1.3899999999999997</c:v>
                </c:pt>
                <c:pt idx="3326">
                  <c:v>1.5300000000000002</c:v>
                </c:pt>
                <c:pt idx="3327">
                  <c:v>1.5900000000000007</c:v>
                </c:pt>
                <c:pt idx="3328">
                  <c:v>1.5</c:v>
                </c:pt>
                <c:pt idx="3329">
                  <c:v>1.4900000000000002</c:v>
                </c:pt>
                <c:pt idx="3330">
                  <c:v>1.5700000000000003</c:v>
                </c:pt>
                <c:pt idx="3331">
                  <c:v>1.5700000000000003</c:v>
                </c:pt>
                <c:pt idx="3332">
                  <c:v>1.5700000000000003</c:v>
                </c:pt>
                <c:pt idx="3333">
                  <c:v>1.5500000000000007</c:v>
                </c:pt>
                <c:pt idx="3334">
                  <c:v>1.3900000000000006</c:v>
                </c:pt>
                <c:pt idx="3335">
                  <c:v>1.5100000000000007</c:v>
                </c:pt>
                <c:pt idx="3336">
                  <c:v>1.5600000000000005</c:v>
                </c:pt>
                <c:pt idx="3337">
                  <c:v>1.5500000000000007</c:v>
                </c:pt>
                <c:pt idx="3338">
                  <c:v>1.4300000000000006</c:v>
                </c:pt>
                <c:pt idx="3339">
                  <c:v>1.3500000000000005</c:v>
                </c:pt>
                <c:pt idx="3340">
                  <c:v>1.37</c:v>
                </c:pt>
                <c:pt idx="3341">
                  <c:v>1.5099999999999998</c:v>
                </c:pt>
                <c:pt idx="3342">
                  <c:v>1.6099999999999994</c:v>
                </c:pt>
                <c:pt idx="3343">
                  <c:v>1.62</c:v>
                </c:pt>
                <c:pt idx="3344">
                  <c:v>1.7000000000000002</c:v>
                </c:pt>
                <c:pt idx="3345">
                  <c:v>1.71</c:v>
                </c:pt>
                <c:pt idx="3346">
                  <c:v>1.6099999999999994</c:v>
                </c:pt>
                <c:pt idx="3347">
                  <c:v>1.6600000000000001</c:v>
                </c:pt>
                <c:pt idx="3348">
                  <c:v>1.5900000000000007</c:v>
                </c:pt>
                <c:pt idx="3349">
                  <c:v>1.4100000000000001</c:v>
                </c:pt>
                <c:pt idx="3350">
                  <c:v>1.4300000000000006</c:v>
                </c:pt>
                <c:pt idx="3351">
                  <c:v>1.4699999999999998</c:v>
                </c:pt>
                <c:pt idx="3352">
                  <c:v>1.4900000000000002</c:v>
                </c:pt>
                <c:pt idx="3353">
                  <c:v>1.5099999999999998</c:v>
                </c:pt>
                <c:pt idx="3354">
                  <c:v>1.8200000000000003</c:v>
                </c:pt>
                <c:pt idx="3355">
                  <c:v>1.8200000000000003</c:v>
                </c:pt>
                <c:pt idx="3356">
                  <c:v>2.25</c:v>
                </c:pt>
                <c:pt idx="3357">
                  <c:v>2.33</c:v>
                </c:pt>
                <c:pt idx="3358">
                  <c:v>2.37</c:v>
                </c:pt>
                <c:pt idx="3359">
                  <c:v>2.2700000000000005</c:v>
                </c:pt>
                <c:pt idx="3360">
                  <c:v>2.25</c:v>
                </c:pt>
                <c:pt idx="3361">
                  <c:v>2.2300000000000004</c:v>
                </c:pt>
                <c:pt idx="3362">
                  <c:v>2.3099999999999996</c:v>
                </c:pt>
                <c:pt idx="3363">
                  <c:v>2.3099999999999996</c:v>
                </c:pt>
                <c:pt idx="3364">
                  <c:v>2.3099999999999996</c:v>
                </c:pt>
                <c:pt idx="3365">
                  <c:v>2.3199999999999994</c:v>
                </c:pt>
                <c:pt idx="3366">
                  <c:v>2.12</c:v>
                </c:pt>
                <c:pt idx="3367">
                  <c:v>2.12</c:v>
                </c:pt>
                <c:pt idx="3368">
                  <c:v>2.0499999999999998</c:v>
                </c:pt>
                <c:pt idx="3369">
                  <c:v>2.2800000000000002</c:v>
                </c:pt>
                <c:pt idx="3370">
                  <c:v>2.2800000000000002</c:v>
                </c:pt>
                <c:pt idx="3371">
                  <c:v>2.3099999999999996</c:v>
                </c:pt>
                <c:pt idx="3372">
                  <c:v>2.25</c:v>
                </c:pt>
                <c:pt idx="3373">
                  <c:v>2.33</c:v>
                </c:pt>
                <c:pt idx="3374">
                  <c:v>2.33</c:v>
                </c:pt>
                <c:pt idx="3375">
                  <c:v>2.2999999999999998</c:v>
                </c:pt>
                <c:pt idx="3376">
                  <c:v>2.3499999999999996</c:v>
                </c:pt>
                <c:pt idx="3377">
                  <c:v>2.4699999999999998</c:v>
                </c:pt>
                <c:pt idx="3378">
                  <c:v>2.46</c:v>
                </c:pt>
                <c:pt idx="3379">
                  <c:v>2.4699999999999998</c:v>
                </c:pt>
                <c:pt idx="3380">
                  <c:v>2.4000000000000004</c:v>
                </c:pt>
                <c:pt idx="3381">
                  <c:v>2.4699999999999998</c:v>
                </c:pt>
                <c:pt idx="3382">
                  <c:v>2.3899999999999997</c:v>
                </c:pt>
                <c:pt idx="3383">
                  <c:v>2.4699999999999998</c:v>
                </c:pt>
                <c:pt idx="3384">
                  <c:v>2.4299999999999997</c:v>
                </c:pt>
                <c:pt idx="3385">
                  <c:v>2.3600000000000003</c:v>
                </c:pt>
                <c:pt idx="3386">
                  <c:v>2.3600000000000003</c:v>
                </c:pt>
                <c:pt idx="3387">
                  <c:v>2.3100000000000005</c:v>
                </c:pt>
                <c:pt idx="3388">
                  <c:v>2.29</c:v>
                </c:pt>
                <c:pt idx="3389">
                  <c:v>2.2800000000000002</c:v>
                </c:pt>
                <c:pt idx="3390">
                  <c:v>2.2400000000000002</c:v>
                </c:pt>
                <c:pt idx="3391">
                  <c:v>2.2400000000000002</c:v>
                </c:pt>
                <c:pt idx="3392">
                  <c:v>2.3200000000000003</c:v>
                </c:pt>
                <c:pt idx="3393">
                  <c:v>2.37</c:v>
                </c:pt>
                <c:pt idx="3394">
                  <c:v>2.2400000000000002</c:v>
                </c:pt>
                <c:pt idx="3395">
                  <c:v>2.3099999999999996</c:v>
                </c:pt>
                <c:pt idx="3396">
                  <c:v>2.4699999999999998</c:v>
                </c:pt>
                <c:pt idx="3397">
                  <c:v>2.5</c:v>
                </c:pt>
                <c:pt idx="3398">
                  <c:v>2.5200000000000005</c:v>
                </c:pt>
                <c:pt idx="3399">
                  <c:v>2.66</c:v>
                </c:pt>
                <c:pt idx="3400">
                  <c:v>2.66</c:v>
                </c:pt>
                <c:pt idx="3401">
                  <c:v>2.66</c:v>
                </c:pt>
                <c:pt idx="3402">
                  <c:v>2.6100000000000003</c:v>
                </c:pt>
                <c:pt idx="3403">
                  <c:v>2.77</c:v>
                </c:pt>
                <c:pt idx="3404">
                  <c:v>2.75</c:v>
                </c:pt>
                <c:pt idx="3405">
                  <c:v>2.68</c:v>
                </c:pt>
                <c:pt idx="3406">
                  <c:v>2.6399999999999997</c:v>
                </c:pt>
                <c:pt idx="3407">
                  <c:v>2.62</c:v>
                </c:pt>
                <c:pt idx="3408">
                  <c:v>2.67</c:v>
                </c:pt>
                <c:pt idx="3409">
                  <c:v>2.6500000000000004</c:v>
                </c:pt>
                <c:pt idx="3410">
                  <c:v>2.58</c:v>
                </c:pt>
                <c:pt idx="3411">
                  <c:v>2.6100000000000003</c:v>
                </c:pt>
                <c:pt idx="3412">
                  <c:v>2.66</c:v>
                </c:pt>
                <c:pt idx="3413">
                  <c:v>2.6500000000000004</c:v>
                </c:pt>
                <c:pt idx="3414">
                  <c:v>2.7600000000000002</c:v>
                </c:pt>
                <c:pt idx="3415">
                  <c:v>2.5900000000000007</c:v>
                </c:pt>
                <c:pt idx="3416">
                  <c:v>2.5299999999999994</c:v>
                </c:pt>
                <c:pt idx="3417">
                  <c:v>2.5199999999999996</c:v>
                </c:pt>
                <c:pt idx="3418">
                  <c:v>2.54</c:v>
                </c:pt>
                <c:pt idx="3419">
                  <c:v>2.5699999999999994</c:v>
                </c:pt>
                <c:pt idx="3420">
                  <c:v>2.46</c:v>
                </c:pt>
                <c:pt idx="3421">
                  <c:v>2.4399999999999995</c:v>
                </c:pt>
                <c:pt idx="3422">
                  <c:v>2.3899999999999997</c:v>
                </c:pt>
                <c:pt idx="3423">
                  <c:v>2.2799999999999994</c:v>
                </c:pt>
                <c:pt idx="3424">
                  <c:v>2.29</c:v>
                </c:pt>
                <c:pt idx="3425">
                  <c:v>2.2599999999999998</c:v>
                </c:pt>
                <c:pt idx="3426">
                  <c:v>2.2700000000000005</c:v>
                </c:pt>
                <c:pt idx="3427">
                  <c:v>2.25</c:v>
                </c:pt>
                <c:pt idx="3428">
                  <c:v>2.2400000000000002</c:v>
                </c:pt>
                <c:pt idx="3429">
                  <c:v>2.2200000000000006</c:v>
                </c:pt>
                <c:pt idx="3430">
                  <c:v>2.12</c:v>
                </c:pt>
                <c:pt idx="3431">
                  <c:v>2.2199999999999998</c:v>
                </c:pt>
                <c:pt idx="3432">
                  <c:v>2.17</c:v>
                </c:pt>
                <c:pt idx="3433">
                  <c:v>2.1599999999999993</c:v>
                </c:pt>
                <c:pt idx="3434">
                  <c:v>2.04</c:v>
                </c:pt>
                <c:pt idx="3435">
                  <c:v>2.12</c:v>
                </c:pt>
                <c:pt idx="3436">
                  <c:v>2.13</c:v>
                </c:pt>
                <c:pt idx="3437">
                  <c:v>2.1100000000000003</c:v>
                </c:pt>
                <c:pt idx="3438">
                  <c:v>2.0199999999999996</c:v>
                </c:pt>
                <c:pt idx="3439">
                  <c:v>2</c:v>
                </c:pt>
                <c:pt idx="3440">
                  <c:v>2.3499999999999996</c:v>
                </c:pt>
                <c:pt idx="3441">
                  <c:v>2.6399999999999997</c:v>
                </c:pt>
                <c:pt idx="3442">
                  <c:v>2.4799999999999995</c:v>
                </c:pt>
                <c:pt idx="3443">
                  <c:v>2.8099999999999996</c:v>
                </c:pt>
                <c:pt idx="3444">
                  <c:v>2.8499999999999996</c:v>
                </c:pt>
                <c:pt idx="3445">
                  <c:v>2.6499999999999995</c:v>
                </c:pt>
                <c:pt idx="3446">
                  <c:v>2.8599999999999994</c:v>
                </c:pt>
                <c:pt idx="3447">
                  <c:v>2.5699999999999994</c:v>
                </c:pt>
                <c:pt idx="3448">
                  <c:v>2.5</c:v>
                </c:pt>
                <c:pt idx="3449">
                  <c:v>2.8</c:v>
                </c:pt>
                <c:pt idx="3450">
                  <c:v>3.0399999999999996</c:v>
                </c:pt>
                <c:pt idx="3451">
                  <c:v>2.75</c:v>
                </c:pt>
                <c:pt idx="3452">
                  <c:v>2.6800000000000006</c:v>
                </c:pt>
                <c:pt idx="3453">
                  <c:v>2.6000000000000005</c:v>
                </c:pt>
                <c:pt idx="3454">
                  <c:v>2.58</c:v>
                </c:pt>
                <c:pt idx="3455">
                  <c:v>2.67</c:v>
                </c:pt>
                <c:pt idx="3456">
                  <c:v>2.8599999999999994</c:v>
                </c:pt>
                <c:pt idx="3457">
                  <c:v>2.9399999999999995</c:v>
                </c:pt>
                <c:pt idx="3458">
                  <c:v>3.1899999999999995</c:v>
                </c:pt>
                <c:pt idx="3459">
                  <c:v>3.1599999999999997</c:v>
                </c:pt>
                <c:pt idx="3460">
                  <c:v>3.0199999999999996</c:v>
                </c:pt>
                <c:pt idx="3461">
                  <c:v>3.04</c:v>
                </c:pt>
                <c:pt idx="3462">
                  <c:v>3.0300000000000002</c:v>
                </c:pt>
                <c:pt idx="3463">
                  <c:v>3.11</c:v>
                </c:pt>
                <c:pt idx="3464">
                  <c:v>3.13</c:v>
                </c:pt>
                <c:pt idx="3465">
                  <c:v>3</c:v>
                </c:pt>
                <c:pt idx="3466">
                  <c:v>2.8899999999999997</c:v>
                </c:pt>
                <c:pt idx="3467">
                  <c:v>2.8499999999999996</c:v>
                </c:pt>
                <c:pt idx="3468">
                  <c:v>2.8200000000000003</c:v>
                </c:pt>
                <c:pt idx="3469">
                  <c:v>2.8899999999999997</c:v>
                </c:pt>
                <c:pt idx="3470">
                  <c:v>2.96</c:v>
                </c:pt>
                <c:pt idx="3471">
                  <c:v>2.95</c:v>
                </c:pt>
                <c:pt idx="3472">
                  <c:v>3.08</c:v>
                </c:pt>
                <c:pt idx="3473">
                  <c:v>3.1700000000000004</c:v>
                </c:pt>
                <c:pt idx="3474">
                  <c:v>3.0700000000000003</c:v>
                </c:pt>
                <c:pt idx="3475">
                  <c:v>3.0600000000000005</c:v>
                </c:pt>
                <c:pt idx="3476">
                  <c:v>3.01</c:v>
                </c:pt>
                <c:pt idx="3477">
                  <c:v>2.9800000000000004</c:v>
                </c:pt>
                <c:pt idx="3478">
                  <c:v>3.17</c:v>
                </c:pt>
                <c:pt idx="3479">
                  <c:v>3.32</c:v>
                </c:pt>
                <c:pt idx="3480">
                  <c:v>3.23</c:v>
                </c:pt>
                <c:pt idx="3481">
                  <c:v>3.1599999999999997</c:v>
                </c:pt>
                <c:pt idx="3482">
                  <c:v>3.1399999999999997</c:v>
                </c:pt>
                <c:pt idx="3483">
                  <c:v>3.23</c:v>
                </c:pt>
                <c:pt idx="3484">
                  <c:v>3.34</c:v>
                </c:pt>
                <c:pt idx="3485">
                  <c:v>3.28</c:v>
                </c:pt>
                <c:pt idx="3486">
                  <c:v>3.19</c:v>
                </c:pt>
                <c:pt idx="3487">
                  <c:v>3.1999999999999997</c:v>
                </c:pt>
                <c:pt idx="3488">
                  <c:v>3.1399999999999997</c:v>
                </c:pt>
                <c:pt idx="3489">
                  <c:v>3.01</c:v>
                </c:pt>
                <c:pt idx="3490">
                  <c:v>2.8999999999999995</c:v>
                </c:pt>
                <c:pt idx="3491">
                  <c:v>2.9699999999999998</c:v>
                </c:pt>
                <c:pt idx="3492">
                  <c:v>2.8899999999999997</c:v>
                </c:pt>
                <c:pt idx="3493">
                  <c:v>2.9699999999999998</c:v>
                </c:pt>
                <c:pt idx="3494">
                  <c:v>2.8099999999999996</c:v>
                </c:pt>
                <c:pt idx="3495">
                  <c:v>2.66</c:v>
                </c:pt>
                <c:pt idx="3496">
                  <c:v>2.66</c:v>
                </c:pt>
                <c:pt idx="3497">
                  <c:v>2.79</c:v>
                </c:pt>
                <c:pt idx="3498">
                  <c:v>2.88</c:v>
                </c:pt>
                <c:pt idx="3499">
                  <c:v>2.96</c:v>
                </c:pt>
                <c:pt idx="3500">
                  <c:v>2.92</c:v>
                </c:pt>
                <c:pt idx="3501">
                  <c:v>3.04</c:v>
                </c:pt>
                <c:pt idx="3502">
                  <c:v>3.0900000000000007</c:v>
                </c:pt>
                <c:pt idx="3503">
                  <c:v>3.0700000000000003</c:v>
                </c:pt>
                <c:pt idx="3504">
                  <c:v>3.0900000000000007</c:v>
                </c:pt>
                <c:pt idx="3505">
                  <c:v>3.04</c:v>
                </c:pt>
                <c:pt idx="3506">
                  <c:v>2.96</c:v>
                </c:pt>
                <c:pt idx="3507">
                  <c:v>3.05</c:v>
                </c:pt>
                <c:pt idx="3508">
                  <c:v>2.9699999999999998</c:v>
                </c:pt>
                <c:pt idx="3509">
                  <c:v>2.9399999999999995</c:v>
                </c:pt>
                <c:pt idx="3510">
                  <c:v>2.87</c:v>
                </c:pt>
                <c:pt idx="3511">
                  <c:v>2.8600000000000003</c:v>
                </c:pt>
                <c:pt idx="3512">
                  <c:v>2.9000000000000004</c:v>
                </c:pt>
                <c:pt idx="3513">
                  <c:v>2.88</c:v>
                </c:pt>
                <c:pt idx="3514">
                  <c:v>2.9000000000000004</c:v>
                </c:pt>
                <c:pt idx="3515">
                  <c:v>2.9299999999999997</c:v>
                </c:pt>
                <c:pt idx="3516">
                  <c:v>3.2199999999999998</c:v>
                </c:pt>
                <c:pt idx="3517">
                  <c:v>3.2199999999999998</c:v>
                </c:pt>
                <c:pt idx="3518">
                  <c:v>3.1499999999999995</c:v>
                </c:pt>
                <c:pt idx="3519">
                  <c:v>3.0199999999999996</c:v>
                </c:pt>
                <c:pt idx="3520">
                  <c:v>2.9799999999999995</c:v>
                </c:pt>
                <c:pt idx="3521">
                  <c:v>2.9800000000000004</c:v>
                </c:pt>
                <c:pt idx="3522">
                  <c:v>2.9800000000000004</c:v>
                </c:pt>
                <c:pt idx="3523">
                  <c:v>2.96</c:v>
                </c:pt>
                <c:pt idx="3524">
                  <c:v>2.79</c:v>
                </c:pt>
                <c:pt idx="3525">
                  <c:v>2.87</c:v>
                </c:pt>
                <c:pt idx="3526">
                  <c:v>2.9400000000000004</c:v>
                </c:pt>
                <c:pt idx="3527">
                  <c:v>3</c:v>
                </c:pt>
                <c:pt idx="3528">
                  <c:v>3.1500000000000004</c:v>
                </c:pt>
                <c:pt idx="3529">
                  <c:v>3.26</c:v>
                </c:pt>
                <c:pt idx="3530">
                  <c:v>2.9000000000000004</c:v>
                </c:pt>
                <c:pt idx="3531">
                  <c:v>3.0600000000000005</c:v>
                </c:pt>
                <c:pt idx="3532">
                  <c:v>3.09</c:v>
                </c:pt>
                <c:pt idx="3533">
                  <c:v>3.1000000000000005</c:v>
                </c:pt>
                <c:pt idx="3534">
                  <c:v>2.9700000000000006</c:v>
                </c:pt>
                <c:pt idx="3535">
                  <c:v>2.9700000000000006</c:v>
                </c:pt>
                <c:pt idx="3536">
                  <c:v>2.75</c:v>
                </c:pt>
                <c:pt idx="3537">
                  <c:v>2.6100000000000003</c:v>
                </c:pt>
                <c:pt idx="3538">
                  <c:v>2.6399999999999997</c:v>
                </c:pt>
                <c:pt idx="3539">
                  <c:v>2.66</c:v>
                </c:pt>
                <c:pt idx="3540">
                  <c:v>2.62</c:v>
                </c:pt>
                <c:pt idx="3541">
                  <c:v>2.62</c:v>
                </c:pt>
                <c:pt idx="3542">
                  <c:v>2.5600000000000005</c:v>
                </c:pt>
                <c:pt idx="3543">
                  <c:v>2.5700000000000003</c:v>
                </c:pt>
                <c:pt idx="3544">
                  <c:v>2.6100000000000003</c:v>
                </c:pt>
                <c:pt idx="3545">
                  <c:v>2.63</c:v>
                </c:pt>
                <c:pt idx="3546">
                  <c:v>2.7200000000000006</c:v>
                </c:pt>
                <c:pt idx="3547">
                  <c:v>2.7800000000000002</c:v>
                </c:pt>
                <c:pt idx="3548">
                  <c:v>2.8000000000000007</c:v>
                </c:pt>
                <c:pt idx="3549">
                  <c:v>2.7800000000000002</c:v>
                </c:pt>
                <c:pt idx="3550">
                  <c:v>2.62</c:v>
                </c:pt>
                <c:pt idx="3551">
                  <c:v>2.5700000000000003</c:v>
                </c:pt>
                <c:pt idx="3552">
                  <c:v>2.5700000000000003</c:v>
                </c:pt>
                <c:pt idx="3553">
                  <c:v>2.59</c:v>
                </c:pt>
                <c:pt idx="3554">
                  <c:v>2.5599999999999996</c:v>
                </c:pt>
                <c:pt idx="3555">
                  <c:v>2.58</c:v>
                </c:pt>
                <c:pt idx="3556">
                  <c:v>2.5600000000000005</c:v>
                </c:pt>
                <c:pt idx="3557">
                  <c:v>2.5100000000000007</c:v>
                </c:pt>
                <c:pt idx="3558">
                  <c:v>2.58</c:v>
                </c:pt>
                <c:pt idx="3559">
                  <c:v>2.5600000000000005</c:v>
                </c:pt>
                <c:pt idx="3560">
                  <c:v>2.54</c:v>
                </c:pt>
                <c:pt idx="3561">
                  <c:v>2.5599999999999996</c:v>
                </c:pt>
                <c:pt idx="3562">
                  <c:v>2.5499999999999998</c:v>
                </c:pt>
                <c:pt idx="3563">
                  <c:v>2.7299999999999995</c:v>
                </c:pt>
                <c:pt idx="3564">
                  <c:v>2.7</c:v>
                </c:pt>
                <c:pt idx="3565">
                  <c:v>2.7800000000000002</c:v>
                </c:pt>
                <c:pt idx="3566">
                  <c:v>2.7800000000000002</c:v>
                </c:pt>
                <c:pt idx="3567">
                  <c:v>2.6500000000000004</c:v>
                </c:pt>
                <c:pt idx="3568">
                  <c:v>2.6300000000000008</c:v>
                </c:pt>
                <c:pt idx="3569">
                  <c:v>2.58</c:v>
                </c:pt>
                <c:pt idx="3570">
                  <c:v>2.6700000000000008</c:v>
                </c:pt>
                <c:pt idx="3571">
                  <c:v>2.7</c:v>
                </c:pt>
                <c:pt idx="3572">
                  <c:v>2.71</c:v>
                </c:pt>
                <c:pt idx="3573">
                  <c:v>2.6899999999999995</c:v>
                </c:pt>
                <c:pt idx="3574">
                  <c:v>2.7199999999999998</c:v>
                </c:pt>
                <c:pt idx="3575">
                  <c:v>2.67</c:v>
                </c:pt>
                <c:pt idx="3576">
                  <c:v>2.62</c:v>
                </c:pt>
                <c:pt idx="3577">
                  <c:v>2.5999999999999996</c:v>
                </c:pt>
                <c:pt idx="3578">
                  <c:v>2.63</c:v>
                </c:pt>
                <c:pt idx="3579">
                  <c:v>2.5</c:v>
                </c:pt>
                <c:pt idx="3580">
                  <c:v>2.5499999999999998</c:v>
                </c:pt>
                <c:pt idx="3581">
                  <c:v>2.5499999999999998</c:v>
                </c:pt>
                <c:pt idx="3582">
                  <c:v>2.5699999999999994</c:v>
                </c:pt>
                <c:pt idx="3583">
                  <c:v>2.5599999999999996</c:v>
                </c:pt>
                <c:pt idx="3584">
                  <c:v>2.5199999999999996</c:v>
                </c:pt>
                <c:pt idx="3585">
                  <c:v>2.63</c:v>
                </c:pt>
                <c:pt idx="3586">
                  <c:v>2.5199999999999996</c:v>
                </c:pt>
                <c:pt idx="3587">
                  <c:v>2.4900000000000002</c:v>
                </c:pt>
                <c:pt idx="3588">
                  <c:v>2.4799999999999995</c:v>
                </c:pt>
                <c:pt idx="3589">
                  <c:v>2.5499999999999998</c:v>
                </c:pt>
                <c:pt idx="3590">
                  <c:v>2.4699999999999998</c:v>
                </c:pt>
                <c:pt idx="3591">
                  <c:v>2.4699999999999998</c:v>
                </c:pt>
                <c:pt idx="3592">
                  <c:v>2.62</c:v>
                </c:pt>
                <c:pt idx="3593">
                  <c:v>2.6399999999999997</c:v>
                </c:pt>
                <c:pt idx="3594">
                  <c:v>2.58</c:v>
                </c:pt>
                <c:pt idx="3595">
                  <c:v>2.5999999999999996</c:v>
                </c:pt>
                <c:pt idx="3596">
                  <c:v>2.58</c:v>
                </c:pt>
                <c:pt idx="3597">
                  <c:v>2.4799999999999995</c:v>
                </c:pt>
                <c:pt idx="3598">
                  <c:v>2.4300000000000006</c:v>
                </c:pt>
                <c:pt idx="3599">
                  <c:v>2.3900000000000006</c:v>
                </c:pt>
                <c:pt idx="3600">
                  <c:v>2.5100000000000007</c:v>
                </c:pt>
                <c:pt idx="3601">
                  <c:v>2.66</c:v>
                </c:pt>
                <c:pt idx="3602">
                  <c:v>2.71</c:v>
                </c:pt>
                <c:pt idx="3603">
                  <c:v>2.67</c:v>
                </c:pt>
                <c:pt idx="3604">
                  <c:v>2.67</c:v>
                </c:pt>
                <c:pt idx="3605">
                  <c:v>2.74</c:v>
                </c:pt>
                <c:pt idx="3606">
                  <c:v>2.71</c:v>
                </c:pt>
                <c:pt idx="3607">
                  <c:v>2.71</c:v>
                </c:pt>
                <c:pt idx="3608">
                  <c:v>2.74</c:v>
                </c:pt>
                <c:pt idx="3609">
                  <c:v>2.87</c:v>
                </c:pt>
                <c:pt idx="3610">
                  <c:v>3</c:v>
                </c:pt>
                <c:pt idx="3611">
                  <c:v>2.92</c:v>
                </c:pt>
                <c:pt idx="3612">
                  <c:v>2.8999999999999995</c:v>
                </c:pt>
                <c:pt idx="3613">
                  <c:v>2.92</c:v>
                </c:pt>
                <c:pt idx="3614">
                  <c:v>2.92</c:v>
                </c:pt>
                <c:pt idx="3615">
                  <c:v>2.8699999999999992</c:v>
                </c:pt>
                <c:pt idx="3616">
                  <c:v>2.7699999999999996</c:v>
                </c:pt>
                <c:pt idx="3617">
                  <c:v>3.0199999999999996</c:v>
                </c:pt>
                <c:pt idx="3618">
                  <c:v>2.9799999999999995</c:v>
                </c:pt>
                <c:pt idx="3619">
                  <c:v>3.01</c:v>
                </c:pt>
                <c:pt idx="3620">
                  <c:v>3.0199999999999996</c:v>
                </c:pt>
                <c:pt idx="3621">
                  <c:v>2.8999999999999995</c:v>
                </c:pt>
                <c:pt idx="3622">
                  <c:v>2.92</c:v>
                </c:pt>
                <c:pt idx="3623">
                  <c:v>2.9299999999999997</c:v>
                </c:pt>
                <c:pt idx="3624">
                  <c:v>2.9299999999999997</c:v>
                </c:pt>
                <c:pt idx="3625">
                  <c:v>2.87</c:v>
                </c:pt>
                <c:pt idx="3626">
                  <c:v>2.88</c:v>
                </c:pt>
                <c:pt idx="3627">
                  <c:v>3.0200000000000005</c:v>
                </c:pt>
                <c:pt idx="3628">
                  <c:v>3.21</c:v>
                </c:pt>
                <c:pt idx="3629">
                  <c:v>3.17</c:v>
                </c:pt>
                <c:pt idx="3630">
                  <c:v>3.1900000000000004</c:v>
                </c:pt>
                <c:pt idx="3631">
                  <c:v>3.2299999999999995</c:v>
                </c:pt>
                <c:pt idx="3632">
                  <c:v>3.24</c:v>
                </c:pt>
                <c:pt idx="3633">
                  <c:v>3.2799999999999994</c:v>
                </c:pt>
                <c:pt idx="3634">
                  <c:v>3.2799999999999994</c:v>
                </c:pt>
                <c:pt idx="3635">
                  <c:v>3.1799999999999997</c:v>
                </c:pt>
                <c:pt idx="3636">
                  <c:v>3.13</c:v>
                </c:pt>
                <c:pt idx="3637">
                  <c:v>3.1799999999999997</c:v>
                </c:pt>
                <c:pt idx="3638">
                  <c:v>3.2199999999999998</c:v>
                </c:pt>
                <c:pt idx="3639">
                  <c:v>3.51</c:v>
                </c:pt>
                <c:pt idx="3640">
                  <c:v>3.4799999999999995</c:v>
                </c:pt>
                <c:pt idx="3641">
                  <c:v>3.51</c:v>
                </c:pt>
                <c:pt idx="3642">
                  <c:v>3.4899999999999993</c:v>
                </c:pt>
                <c:pt idx="3643">
                  <c:v>3.5399999999999991</c:v>
                </c:pt>
                <c:pt idx="3644">
                  <c:v>3.6199999999999992</c:v>
                </c:pt>
                <c:pt idx="3645">
                  <c:v>3.5999999999999996</c:v>
                </c:pt>
                <c:pt idx="3646">
                  <c:v>3.5999999999999996</c:v>
                </c:pt>
                <c:pt idx="3647">
                  <c:v>3.5599999999999996</c:v>
                </c:pt>
                <c:pt idx="3648">
                  <c:v>3.5999999999999996</c:v>
                </c:pt>
                <c:pt idx="3649">
                  <c:v>3.63</c:v>
                </c:pt>
                <c:pt idx="3650">
                  <c:v>3.5799999999999992</c:v>
                </c:pt>
                <c:pt idx="3651">
                  <c:v>3.5799999999999992</c:v>
                </c:pt>
                <c:pt idx="3652">
                  <c:v>3.5399999999999991</c:v>
                </c:pt>
                <c:pt idx="3653">
                  <c:v>3.5199999999999996</c:v>
                </c:pt>
                <c:pt idx="3654">
                  <c:v>3.5</c:v>
                </c:pt>
                <c:pt idx="3655">
                  <c:v>3.4399999999999995</c:v>
                </c:pt>
                <c:pt idx="3656">
                  <c:v>3.4899999999999993</c:v>
                </c:pt>
                <c:pt idx="3657">
                  <c:v>3.51</c:v>
                </c:pt>
                <c:pt idx="3658">
                  <c:v>3.5799999999999992</c:v>
                </c:pt>
                <c:pt idx="3659">
                  <c:v>3.5699999999999994</c:v>
                </c:pt>
                <c:pt idx="3660">
                  <c:v>3.7199999999999998</c:v>
                </c:pt>
                <c:pt idx="3661">
                  <c:v>3.7199999999999998</c:v>
                </c:pt>
                <c:pt idx="3662">
                  <c:v>3.66</c:v>
                </c:pt>
                <c:pt idx="3663">
                  <c:v>3.5199999999999996</c:v>
                </c:pt>
                <c:pt idx="3664">
                  <c:v>3.5199999999999996</c:v>
                </c:pt>
                <c:pt idx="3665">
                  <c:v>3.4699999999999998</c:v>
                </c:pt>
                <c:pt idx="3666">
                  <c:v>3.45</c:v>
                </c:pt>
                <c:pt idx="3667">
                  <c:v>3.4300000000000006</c:v>
                </c:pt>
                <c:pt idx="3668">
                  <c:v>3.49</c:v>
                </c:pt>
                <c:pt idx="3669">
                  <c:v>3.4300000000000006</c:v>
                </c:pt>
                <c:pt idx="3670">
                  <c:v>3.4400000000000004</c:v>
                </c:pt>
                <c:pt idx="3671">
                  <c:v>3.5</c:v>
                </c:pt>
                <c:pt idx="3672">
                  <c:v>3.5300000000000002</c:v>
                </c:pt>
                <c:pt idx="3673">
                  <c:v>3.63</c:v>
                </c:pt>
                <c:pt idx="3674">
                  <c:v>3.66</c:v>
                </c:pt>
                <c:pt idx="3675">
                  <c:v>3.4800000000000004</c:v>
                </c:pt>
                <c:pt idx="3676">
                  <c:v>3.6100000000000003</c:v>
                </c:pt>
                <c:pt idx="3677">
                  <c:v>3.59</c:v>
                </c:pt>
                <c:pt idx="3678">
                  <c:v>3.6400000000000006</c:v>
                </c:pt>
                <c:pt idx="3679">
                  <c:v>3.6000000000000005</c:v>
                </c:pt>
                <c:pt idx="3680">
                  <c:v>3.5600000000000005</c:v>
                </c:pt>
                <c:pt idx="3681">
                  <c:v>3.5700000000000003</c:v>
                </c:pt>
                <c:pt idx="3682">
                  <c:v>3.4300000000000006</c:v>
                </c:pt>
                <c:pt idx="3683">
                  <c:v>3.4200000000000008</c:v>
                </c:pt>
                <c:pt idx="3684">
                  <c:v>3.5</c:v>
                </c:pt>
                <c:pt idx="3685">
                  <c:v>3.37</c:v>
                </c:pt>
                <c:pt idx="3686">
                  <c:v>3.37</c:v>
                </c:pt>
                <c:pt idx="3687">
                  <c:v>3.46</c:v>
                </c:pt>
                <c:pt idx="3688">
                  <c:v>3.46</c:v>
                </c:pt>
                <c:pt idx="3689">
                  <c:v>3.37</c:v>
                </c:pt>
                <c:pt idx="3690">
                  <c:v>3.3600000000000003</c:v>
                </c:pt>
                <c:pt idx="3691">
                  <c:v>3.3900000000000006</c:v>
                </c:pt>
                <c:pt idx="3692">
                  <c:v>3.37</c:v>
                </c:pt>
                <c:pt idx="3693">
                  <c:v>3.4000000000000004</c:v>
                </c:pt>
                <c:pt idx="3694">
                  <c:v>3.42</c:v>
                </c:pt>
                <c:pt idx="3695">
                  <c:v>3.45</c:v>
                </c:pt>
                <c:pt idx="3696">
                  <c:v>3.4800000000000004</c:v>
                </c:pt>
                <c:pt idx="3697">
                  <c:v>3.51</c:v>
                </c:pt>
                <c:pt idx="3698">
                  <c:v>3.55</c:v>
                </c:pt>
                <c:pt idx="3699">
                  <c:v>3.55</c:v>
                </c:pt>
                <c:pt idx="3700">
                  <c:v>3.63</c:v>
                </c:pt>
                <c:pt idx="3701">
                  <c:v>3.58</c:v>
                </c:pt>
                <c:pt idx="3702">
                  <c:v>3.5300000000000002</c:v>
                </c:pt>
                <c:pt idx="3703">
                  <c:v>3.4800000000000004</c:v>
                </c:pt>
                <c:pt idx="3704">
                  <c:v>3.41</c:v>
                </c:pt>
                <c:pt idx="3705">
                  <c:v>3.34</c:v>
                </c:pt>
                <c:pt idx="3706">
                  <c:v>3.33</c:v>
                </c:pt>
                <c:pt idx="3707">
                  <c:v>3.3600000000000003</c:v>
                </c:pt>
                <c:pt idx="3708">
                  <c:v>3.38</c:v>
                </c:pt>
                <c:pt idx="3709">
                  <c:v>3.45</c:v>
                </c:pt>
                <c:pt idx="3710">
                  <c:v>3.4800000000000004</c:v>
                </c:pt>
                <c:pt idx="3711">
                  <c:v>3.49</c:v>
                </c:pt>
                <c:pt idx="3712">
                  <c:v>3.45</c:v>
                </c:pt>
                <c:pt idx="3713">
                  <c:v>3.4799999999999995</c:v>
                </c:pt>
                <c:pt idx="3714">
                  <c:v>3.45</c:v>
                </c:pt>
                <c:pt idx="3715">
                  <c:v>3.45</c:v>
                </c:pt>
                <c:pt idx="3716">
                  <c:v>3.38</c:v>
                </c:pt>
                <c:pt idx="3717">
                  <c:v>3.26</c:v>
                </c:pt>
                <c:pt idx="3718">
                  <c:v>3.26</c:v>
                </c:pt>
                <c:pt idx="3719">
                  <c:v>3.3200000000000003</c:v>
                </c:pt>
                <c:pt idx="3720">
                  <c:v>3.2800000000000002</c:v>
                </c:pt>
                <c:pt idx="3721">
                  <c:v>3.2199999999999998</c:v>
                </c:pt>
                <c:pt idx="3722">
                  <c:v>3.25</c:v>
                </c:pt>
                <c:pt idx="3723">
                  <c:v>3.0599999999999996</c:v>
                </c:pt>
                <c:pt idx="3724">
                  <c:v>3.05</c:v>
                </c:pt>
                <c:pt idx="3725">
                  <c:v>3.0999999999999996</c:v>
                </c:pt>
                <c:pt idx="3726">
                  <c:v>3.01</c:v>
                </c:pt>
                <c:pt idx="3727">
                  <c:v>3</c:v>
                </c:pt>
                <c:pt idx="3728">
                  <c:v>3.0300000000000002</c:v>
                </c:pt>
                <c:pt idx="3729">
                  <c:v>3.0300000000000002</c:v>
                </c:pt>
                <c:pt idx="3730">
                  <c:v>3.0199999999999996</c:v>
                </c:pt>
                <c:pt idx="3731">
                  <c:v>3.0199999999999996</c:v>
                </c:pt>
                <c:pt idx="3732">
                  <c:v>3.01</c:v>
                </c:pt>
                <c:pt idx="3733">
                  <c:v>3.05</c:v>
                </c:pt>
                <c:pt idx="3734">
                  <c:v>2.9699999999999998</c:v>
                </c:pt>
                <c:pt idx="3735">
                  <c:v>3.01</c:v>
                </c:pt>
                <c:pt idx="3736">
                  <c:v>3.0199999999999996</c:v>
                </c:pt>
                <c:pt idx="3737">
                  <c:v>2.9699999999999998</c:v>
                </c:pt>
                <c:pt idx="3738">
                  <c:v>2.9799999999999995</c:v>
                </c:pt>
                <c:pt idx="3739">
                  <c:v>3.0299999999999994</c:v>
                </c:pt>
                <c:pt idx="3740">
                  <c:v>3.1999999999999993</c:v>
                </c:pt>
                <c:pt idx="3741">
                  <c:v>3.17</c:v>
                </c:pt>
                <c:pt idx="3742">
                  <c:v>3.1799999999999997</c:v>
                </c:pt>
                <c:pt idx="3743">
                  <c:v>3.16</c:v>
                </c:pt>
                <c:pt idx="3744">
                  <c:v>3.17</c:v>
                </c:pt>
                <c:pt idx="3745">
                  <c:v>3.17</c:v>
                </c:pt>
                <c:pt idx="3746">
                  <c:v>3.17</c:v>
                </c:pt>
                <c:pt idx="3747">
                  <c:v>3.1899999999999995</c:v>
                </c:pt>
                <c:pt idx="3748">
                  <c:v>3.29</c:v>
                </c:pt>
                <c:pt idx="3749">
                  <c:v>3.2699999999999996</c:v>
                </c:pt>
                <c:pt idx="3750">
                  <c:v>3.24</c:v>
                </c:pt>
                <c:pt idx="3751">
                  <c:v>3.1900000000000004</c:v>
                </c:pt>
                <c:pt idx="3752">
                  <c:v>3.21</c:v>
                </c:pt>
                <c:pt idx="3753">
                  <c:v>3.16</c:v>
                </c:pt>
                <c:pt idx="3754">
                  <c:v>3.1500000000000004</c:v>
                </c:pt>
                <c:pt idx="3755">
                  <c:v>3.09</c:v>
                </c:pt>
                <c:pt idx="3756">
                  <c:v>3.09</c:v>
                </c:pt>
                <c:pt idx="3757">
                  <c:v>3.2</c:v>
                </c:pt>
                <c:pt idx="3758">
                  <c:v>3.1000000000000005</c:v>
                </c:pt>
                <c:pt idx="3759">
                  <c:v>3.12</c:v>
                </c:pt>
                <c:pt idx="3760">
                  <c:v>3.1700000000000008</c:v>
                </c:pt>
                <c:pt idx="3761">
                  <c:v>3.2100000000000009</c:v>
                </c:pt>
                <c:pt idx="3762">
                  <c:v>3.3000000000000007</c:v>
                </c:pt>
                <c:pt idx="3763">
                  <c:v>3.3200000000000003</c:v>
                </c:pt>
                <c:pt idx="3764">
                  <c:v>3.3800000000000008</c:v>
                </c:pt>
                <c:pt idx="3765">
                  <c:v>3.3500000000000005</c:v>
                </c:pt>
                <c:pt idx="3766">
                  <c:v>3.26</c:v>
                </c:pt>
                <c:pt idx="3767">
                  <c:v>3.2899999999999991</c:v>
                </c:pt>
                <c:pt idx="3768">
                  <c:v>3.4499999999999993</c:v>
                </c:pt>
                <c:pt idx="3769">
                  <c:v>3.4499999999999993</c:v>
                </c:pt>
                <c:pt idx="3770">
                  <c:v>3.4799999999999995</c:v>
                </c:pt>
                <c:pt idx="3771">
                  <c:v>3.42</c:v>
                </c:pt>
                <c:pt idx="3772">
                  <c:v>3.4399999999999995</c:v>
                </c:pt>
                <c:pt idx="3773">
                  <c:v>3.4399999999999995</c:v>
                </c:pt>
                <c:pt idx="3774">
                  <c:v>3.42</c:v>
                </c:pt>
                <c:pt idx="3775">
                  <c:v>3.4699999999999998</c:v>
                </c:pt>
                <c:pt idx="3776">
                  <c:v>3.4399999999999995</c:v>
                </c:pt>
                <c:pt idx="3777">
                  <c:v>3.4299999999999997</c:v>
                </c:pt>
                <c:pt idx="3778">
                  <c:v>3.3999999999999995</c:v>
                </c:pt>
                <c:pt idx="3779">
                  <c:v>3.3999999999999995</c:v>
                </c:pt>
                <c:pt idx="3780">
                  <c:v>3.4499999999999993</c:v>
                </c:pt>
                <c:pt idx="3781">
                  <c:v>3.3299999999999992</c:v>
                </c:pt>
                <c:pt idx="3782">
                  <c:v>3.3699999999999992</c:v>
                </c:pt>
                <c:pt idx="3783">
                  <c:v>3.38</c:v>
                </c:pt>
                <c:pt idx="3784">
                  <c:v>3.38</c:v>
                </c:pt>
                <c:pt idx="3785">
                  <c:v>3.4899999999999993</c:v>
                </c:pt>
                <c:pt idx="3786">
                  <c:v>3.4200000000000008</c:v>
                </c:pt>
                <c:pt idx="3787">
                  <c:v>3.41</c:v>
                </c:pt>
                <c:pt idx="3788">
                  <c:v>3.45</c:v>
                </c:pt>
                <c:pt idx="3789">
                  <c:v>3.5600000000000005</c:v>
                </c:pt>
                <c:pt idx="3790">
                  <c:v>3.5700000000000003</c:v>
                </c:pt>
                <c:pt idx="3791">
                  <c:v>3.6000000000000005</c:v>
                </c:pt>
                <c:pt idx="3792">
                  <c:v>3.6000000000000005</c:v>
                </c:pt>
                <c:pt idx="3793">
                  <c:v>3.5900000000000007</c:v>
                </c:pt>
                <c:pt idx="3794">
                  <c:v>3.6100000000000003</c:v>
                </c:pt>
                <c:pt idx="3795">
                  <c:v>3.5500000000000007</c:v>
                </c:pt>
                <c:pt idx="3796">
                  <c:v>3.54</c:v>
                </c:pt>
                <c:pt idx="3797">
                  <c:v>3.5600000000000005</c:v>
                </c:pt>
                <c:pt idx="3798">
                  <c:v>3.5900000000000007</c:v>
                </c:pt>
                <c:pt idx="3799">
                  <c:v>3.5900000000000007</c:v>
                </c:pt>
                <c:pt idx="3800">
                  <c:v>3.6300000000000008</c:v>
                </c:pt>
                <c:pt idx="3801">
                  <c:v>3.6400000000000006</c:v>
                </c:pt>
                <c:pt idx="3802">
                  <c:v>3.6300000000000008</c:v>
                </c:pt>
                <c:pt idx="3803">
                  <c:v>3.6700000000000008</c:v>
                </c:pt>
                <c:pt idx="3804">
                  <c:v>3.79</c:v>
                </c:pt>
                <c:pt idx="3805">
                  <c:v>4.01</c:v>
                </c:pt>
                <c:pt idx="3806">
                  <c:v>4.1999999999999993</c:v>
                </c:pt>
                <c:pt idx="3807">
                  <c:v>4.01</c:v>
                </c:pt>
                <c:pt idx="3808">
                  <c:v>3.96</c:v>
                </c:pt>
                <c:pt idx="3809">
                  <c:v>3.91</c:v>
                </c:pt>
                <c:pt idx="3810">
                  <c:v>3.9499999999999997</c:v>
                </c:pt>
                <c:pt idx="3811">
                  <c:v>3.9000000000000004</c:v>
                </c:pt>
                <c:pt idx="3812">
                  <c:v>4.0600000000000005</c:v>
                </c:pt>
                <c:pt idx="3813">
                  <c:v>4.0600000000000005</c:v>
                </c:pt>
                <c:pt idx="3814">
                  <c:v>3.92</c:v>
                </c:pt>
                <c:pt idx="3815">
                  <c:v>3.96</c:v>
                </c:pt>
                <c:pt idx="3816">
                  <c:v>3.94</c:v>
                </c:pt>
                <c:pt idx="3817">
                  <c:v>3.96</c:v>
                </c:pt>
                <c:pt idx="3818">
                  <c:v>4.0199999999999996</c:v>
                </c:pt>
                <c:pt idx="3819">
                  <c:v>3.9899999999999998</c:v>
                </c:pt>
                <c:pt idx="3820">
                  <c:v>3.9899999999999998</c:v>
                </c:pt>
                <c:pt idx="3821">
                  <c:v>3.97</c:v>
                </c:pt>
                <c:pt idx="3822">
                  <c:v>3.94</c:v>
                </c:pt>
                <c:pt idx="3823">
                  <c:v>3.98</c:v>
                </c:pt>
                <c:pt idx="3824">
                  <c:v>3.94</c:v>
                </c:pt>
                <c:pt idx="3825">
                  <c:v>3.93</c:v>
                </c:pt>
                <c:pt idx="3826">
                  <c:v>3.93</c:v>
                </c:pt>
                <c:pt idx="3827">
                  <c:v>3.95</c:v>
                </c:pt>
                <c:pt idx="3828">
                  <c:v>4</c:v>
                </c:pt>
                <c:pt idx="3829">
                  <c:v>4.1099999999999994</c:v>
                </c:pt>
                <c:pt idx="3830">
                  <c:v>4.09</c:v>
                </c:pt>
                <c:pt idx="3831">
                  <c:v>4.1400000000000006</c:v>
                </c:pt>
                <c:pt idx="3832">
                  <c:v>4.17</c:v>
                </c:pt>
                <c:pt idx="3833">
                  <c:v>4.1899999999999995</c:v>
                </c:pt>
                <c:pt idx="3834">
                  <c:v>4.2</c:v>
                </c:pt>
                <c:pt idx="3835">
                  <c:v>4.2699999999999996</c:v>
                </c:pt>
                <c:pt idx="3836">
                  <c:v>3.7899999999999996</c:v>
                </c:pt>
                <c:pt idx="3837">
                  <c:v>3.78</c:v>
                </c:pt>
                <c:pt idx="3838">
                  <c:v>3.7399999999999998</c:v>
                </c:pt>
                <c:pt idx="3839">
                  <c:v>3.7299999999999995</c:v>
                </c:pt>
                <c:pt idx="3840">
                  <c:v>3.7099999999999995</c:v>
                </c:pt>
                <c:pt idx="3841">
                  <c:v>3.6399999999999997</c:v>
                </c:pt>
                <c:pt idx="3842">
                  <c:v>3.6499999999999995</c:v>
                </c:pt>
                <c:pt idx="3843">
                  <c:v>3.6799999999999997</c:v>
                </c:pt>
                <c:pt idx="3844">
                  <c:v>3.6499999999999995</c:v>
                </c:pt>
                <c:pt idx="3845">
                  <c:v>3.6299999999999994</c:v>
                </c:pt>
                <c:pt idx="3846">
                  <c:v>3.6399999999999997</c:v>
                </c:pt>
                <c:pt idx="3847">
                  <c:v>3.6699999999999995</c:v>
                </c:pt>
              </c:numCache>
            </c:numRef>
          </c:val>
          <c:extLst>
            <c:ext xmlns:c16="http://schemas.microsoft.com/office/drawing/2014/chart" uri="{C3380CC4-5D6E-409C-BE32-E72D297353CC}">
              <c16:uniqueId val="{00000000-3D13-4E09-BF7F-2052DC5E9C0D}"/>
            </c:ext>
          </c:extLst>
        </c:ser>
        <c:dLbls>
          <c:showLegendKey val="0"/>
          <c:showVal val="0"/>
          <c:showCatName val="0"/>
          <c:showSerName val="0"/>
          <c:showPercent val="0"/>
          <c:showBubbleSize val="0"/>
        </c:dLbls>
        <c:axId val="868702352"/>
        <c:axId val="868708592"/>
      </c:areaChart>
      <c:lineChart>
        <c:grouping val="standard"/>
        <c:varyColors val="0"/>
        <c:ser>
          <c:idx val="0"/>
          <c:order val="0"/>
          <c:tx>
            <c:strRef>
              <c:f>'[2022 Outlook Data.xlsx]BBData'!$VN$3</c:f>
              <c:strCache>
                <c:ptCount val="1"/>
                <c:pt idx="0">
                  <c:v>5-Year Auto Loan Rate</c:v>
                </c:pt>
              </c:strCache>
            </c:strRef>
          </c:tx>
          <c:spPr>
            <a:ln w="28575" cap="rnd">
              <a:solidFill>
                <a:schemeClr val="accent5">
                  <a:lumMod val="75000"/>
                </a:schemeClr>
              </a:solidFill>
              <a:round/>
            </a:ln>
            <a:effectLst/>
          </c:spPr>
          <c:marker>
            <c:symbol val="none"/>
          </c:marker>
          <c:cat>
            <c:numRef>
              <c:f>'[2022 Outlook Data.xlsx]BBData'!$VM$7:$VM$3854</c:f>
              <c:numCache>
                <c:formatCode>m/d/yyyy</c:formatCode>
                <c:ptCount val="3848"/>
                <c:pt idx="0">
                  <c:v>40179</c:v>
                </c:pt>
                <c:pt idx="1">
                  <c:v>40182</c:v>
                </c:pt>
                <c:pt idx="2">
                  <c:v>40183</c:v>
                </c:pt>
                <c:pt idx="3">
                  <c:v>40184</c:v>
                </c:pt>
                <c:pt idx="4">
                  <c:v>40185</c:v>
                </c:pt>
                <c:pt idx="5">
                  <c:v>40186</c:v>
                </c:pt>
                <c:pt idx="6">
                  <c:v>40189</c:v>
                </c:pt>
                <c:pt idx="7">
                  <c:v>40190</c:v>
                </c:pt>
                <c:pt idx="8">
                  <c:v>40191</c:v>
                </c:pt>
                <c:pt idx="9">
                  <c:v>40192</c:v>
                </c:pt>
                <c:pt idx="10">
                  <c:v>40193</c:v>
                </c:pt>
                <c:pt idx="11">
                  <c:v>40196</c:v>
                </c:pt>
                <c:pt idx="12">
                  <c:v>40197</c:v>
                </c:pt>
                <c:pt idx="13">
                  <c:v>40198</c:v>
                </c:pt>
                <c:pt idx="14">
                  <c:v>40199</c:v>
                </c:pt>
                <c:pt idx="15">
                  <c:v>40200</c:v>
                </c:pt>
                <c:pt idx="16">
                  <c:v>40203</c:v>
                </c:pt>
                <c:pt idx="17">
                  <c:v>40204</c:v>
                </c:pt>
                <c:pt idx="18">
                  <c:v>40205</c:v>
                </c:pt>
                <c:pt idx="19">
                  <c:v>40206</c:v>
                </c:pt>
                <c:pt idx="20">
                  <c:v>40207</c:v>
                </c:pt>
                <c:pt idx="21">
                  <c:v>40210</c:v>
                </c:pt>
                <c:pt idx="22">
                  <c:v>40211</c:v>
                </c:pt>
                <c:pt idx="23">
                  <c:v>40212</c:v>
                </c:pt>
                <c:pt idx="24">
                  <c:v>40213</c:v>
                </c:pt>
                <c:pt idx="25">
                  <c:v>40214</c:v>
                </c:pt>
                <c:pt idx="26">
                  <c:v>40217</c:v>
                </c:pt>
                <c:pt idx="27">
                  <c:v>40218</c:v>
                </c:pt>
                <c:pt idx="28">
                  <c:v>40219</c:v>
                </c:pt>
                <c:pt idx="29">
                  <c:v>40220</c:v>
                </c:pt>
                <c:pt idx="30">
                  <c:v>40221</c:v>
                </c:pt>
                <c:pt idx="31">
                  <c:v>40224</c:v>
                </c:pt>
                <c:pt idx="32">
                  <c:v>40225</c:v>
                </c:pt>
                <c:pt idx="33">
                  <c:v>40226</c:v>
                </c:pt>
                <c:pt idx="34">
                  <c:v>40227</c:v>
                </c:pt>
                <c:pt idx="35">
                  <c:v>40228</c:v>
                </c:pt>
                <c:pt idx="36">
                  <c:v>40231</c:v>
                </c:pt>
                <c:pt idx="37">
                  <c:v>40232</c:v>
                </c:pt>
                <c:pt idx="38">
                  <c:v>40233</c:v>
                </c:pt>
                <c:pt idx="39">
                  <c:v>40234</c:v>
                </c:pt>
                <c:pt idx="40">
                  <c:v>40235</c:v>
                </c:pt>
                <c:pt idx="41">
                  <c:v>40238</c:v>
                </c:pt>
                <c:pt idx="42">
                  <c:v>40239</c:v>
                </c:pt>
                <c:pt idx="43">
                  <c:v>40240</c:v>
                </c:pt>
                <c:pt idx="44">
                  <c:v>40241</c:v>
                </c:pt>
                <c:pt idx="45">
                  <c:v>40242</c:v>
                </c:pt>
                <c:pt idx="46">
                  <c:v>40245</c:v>
                </c:pt>
                <c:pt idx="47">
                  <c:v>40246</c:v>
                </c:pt>
                <c:pt idx="48">
                  <c:v>40247</c:v>
                </c:pt>
                <c:pt idx="49">
                  <c:v>40248</c:v>
                </c:pt>
                <c:pt idx="50">
                  <c:v>40249</c:v>
                </c:pt>
                <c:pt idx="51">
                  <c:v>40252</c:v>
                </c:pt>
                <c:pt idx="52">
                  <c:v>40253</c:v>
                </c:pt>
                <c:pt idx="53">
                  <c:v>40254</c:v>
                </c:pt>
                <c:pt idx="54">
                  <c:v>40255</c:v>
                </c:pt>
                <c:pt idx="55">
                  <c:v>40256</c:v>
                </c:pt>
                <c:pt idx="56">
                  <c:v>40259</c:v>
                </c:pt>
                <c:pt idx="57">
                  <c:v>40260</c:v>
                </c:pt>
                <c:pt idx="58">
                  <c:v>40261</c:v>
                </c:pt>
                <c:pt idx="59">
                  <c:v>40262</c:v>
                </c:pt>
                <c:pt idx="60">
                  <c:v>40263</c:v>
                </c:pt>
                <c:pt idx="61">
                  <c:v>40266</c:v>
                </c:pt>
                <c:pt idx="62">
                  <c:v>40267</c:v>
                </c:pt>
                <c:pt idx="63">
                  <c:v>40268</c:v>
                </c:pt>
                <c:pt idx="64">
                  <c:v>40269</c:v>
                </c:pt>
                <c:pt idx="65">
                  <c:v>40270</c:v>
                </c:pt>
                <c:pt idx="66">
                  <c:v>40273</c:v>
                </c:pt>
                <c:pt idx="67">
                  <c:v>40274</c:v>
                </c:pt>
                <c:pt idx="68">
                  <c:v>40275</c:v>
                </c:pt>
                <c:pt idx="69">
                  <c:v>40276</c:v>
                </c:pt>
                <c:pt idx="70">
                  <c:v>40277</c:v>
                </c:pt>
                <c:pt idx="71">
                  <c:v>40280</c:v>
                </c:pt>
                <c:pt idx="72">
                  <c:v>40281</c:v>
                </c:pt>
                <c:pt idx="73">
                  <c:v>40282</c:v>
                </c:pt>
                <c:pt idx="74">
                  <c:v>40283</c:v>
                </c:pt>
                <c:pt idx="75">
                  <c:v>40284</c:v>
                </c:pt>
                <c:pt idx="76">
                  <c:v>40287</c:v>
                </c:pt>
                <c:pt idx="77">
                  <c:v>40288</c:v>
                </c:pt>
                <c:pt idx="78">
                  <c:v>40289</c:v>
                </c:pt>
                <c:pt idx="79">
                  <c:v>40290</c:v>
                </c:pt>
                <c:pt idx="80">
                  <c:v>40291</c:v>
                </c:pt>
                <c:pt idx="81">
                  <c:v>40294</c:v>
                </c:pt>
                <c:pt idx="82">
                  <c:v>40295</c:v>
                </c:pt>
                <c:pt idx="83">
                  <c:v>40296</c:v>
                </c:pt>
                <c:pt idx="84">
                  <c:v>40297</c:v>
                </c:pt>
                <c:pt idx="85">
                  <c:v>40298</c:v>
                </c:pt>
                <c:pt idx="86">
                  <c:v>40301</c:v>
                </c:pt>
                <c:pt idx="87">
                  <c:v>40302</c:v>
                </c:pt>
                <c:pt idx="88">
                  <c:v>40303</c:v>
                </c:pt>
                <c:pt idx="89">
                  <c:v>40304</c:v>
                </c:pt>
                <c:pt idx="90">
                  <c:v>40305</c:v>
                </c:pt>
                <c:pt idx="91">
                  <c:v>40308</c:v>
                </c:pt>
                <c:pt idx="92">
                  <c:v>40309</c:v>
                </c:pt>
                <c:pt idx="93">
                  <c:v>40310</c:v>
                </c:pt>
                <c:pt idx="94">
                  <c:v>40311</c:v>
                </c:pt>
                <c:pt idx="95">
                  <c:v>40312</c:v>
                </c:pt>
                <c:pt idx="96">
                  <c:v>40315</c:v>
                </c:pt>
                <c:pt idx="97">
                  <c:v>40316</c:v>
                </c:pt>
                <c:pt idx="98">
                  <c:v>40317</c:v>
                </c:pt>
                <c:pt idx="99">
                  <c:v>40318</c:v>
                </c:pt>
                <c:pt idx="100">
                  <c:v>40319</c:v>
                </c:pt>
                <c:pt idx="101">
                  <c:v>40322</c:v>
                </c:pt>
                <c:pt idx="102">
                  <c:v>40323</c:v>
                </c:pt>
                <c:pt idx="103">
                  <c:v>40324</c:v>
                </c:pt>
                <c:pt idx="104">
                  <c:v>40325</c:v>
                </c:pt>
                <c:pt idx="105">
                  <c:v>40326</c:v>
                </c:pt>
                <c:pt idx="106">
                  <c:v>40329</c:v>
                </c:pt>
                <c:pt idx="107">
                  <c:v>40330</c:v>
                </c:pt>
                <c:pt idx="108">
                  <c:v>40331</c:v>
                </c:pt>
                <c:pt idx="109">
                  <c:v>40332</c:v>
                </c:pt>
                <c:pt idx="110">
                  <c:v>40333</c:v>
                </c:pt>
                <c:pt idx="111">
                  <c:v>40336</c:v>
                </c:pt>
                <c:pt idx="112">
                  <c:v>40337</c:v>
                </c:pt>
                <c:pt idx="113">
                  <c:v>40338</c:v>
                </c:pt>
                <c:pt idx="114">
                  <c:v>40339</c:v>
                </c:pt>
                <c:pt idx="115">
                  <c:v>40340</c:v>
                </c:pt>
                <c:pt idx="116">
                  <c:v>40343</c:v>
                </c:pt>
                <c:pt idx="117">
                  <c:v>40344</c:v>
                </c:pt>
                <c:pt idx="118">
                  <c:v>40345</c:v>
                </c:pt>
                <c:pt idx="119">
                  <c:v>40346</c:v>
                </c:pt>
                <c:pt idx="120">
                  <c:v>40347</c:v>
                </c:pt>
                <c:pt idx="121">
                  <c:v>40350</c:v>
                </c:pt>
                <c:pt idx="122">
                  <c:v>40351</c:v>
                </c:pt>
                <c:pt idx="123">
                  <c:v>40352</c:v>
                </c:pt>
                <c:pt idx="124">
                  <c:v>40353</c:v>
                </c:pt>
                <c:pt idx="125">
                  <c:v>40354</c:v>
                </c:pt>
                <c:pt idx="126">
                  <c:v>40357</c:v>
                </c:pt>
                <c:pt idx="127">
                  <c:v>40358</c:v>
                </c:pt>
                <c:pt idx="128">
                  <c:v>40359</c:v>
                </c:pt>
                <c:pt idx="129">
                  <c:v>40360</c:v>
                </c:pt>
                <c:pt idx="130">
                  <c:v>40361</c:v>
                </c:pt>
                <c:pt idx="131">
                  <c:v>40364</c:v>
                </c:pt>
                <c:pt idx="132">
                  <c:v>40365</c:v>
                </c:pt>
                <c:pt idx="133">
                  <c:v>40366</c:v>
                </c:pt>
                <c:pt idx="134">
                  <c:v>40367</c:v>
                </c:pt>
                <c:pt idx="135">
                  <c:v>40368</c:v>
                </c:pt>
                <c:pt idx="136">
                  <c:v>40371</c:v>
                </c:pt>
                <c:pt idx="137">
                  <c:v>40372</c:v>
                </c:pt>
                <c:pt idx="138">
                  <c:v>40373</c:v>
                </c:pt>
                <c:pt idx="139">
                  <c:v>40374</c:v>
                </c:pt>
                <c:pt idx="140">
                  <c:v>40375</c:v>
                </c:pt>
                <c:pt idx="141">
                  <c:v>40378</c:v>
                </c:pt>
                <c:pt idx="142">
                  <c:v>40379</c:v>
                </c:pt>
                <c:pt idx="143">
                  <c:v>40380</c:v>
                </c:pt>
                <c:pt idx="144">
                  <c:v>40381</c:v>
                </c:pt>
                <c:pt idx="145">
                  <c:v>40382</c:v>
                </c:pt>
                <c:pt idx="146">
                  <c:v>40385</c:v>
                </c:pt>
                <c:pt idx="147">
                  <c:v>40386</c:v>
                </c:pt>
                <c:pt idx="148">
                  <c:v>40387</c:v>
                </c:pt>
                <c:pt idx="149">
                  <c:v>40388</c:v>
                </c:pt>
                <c:pt idx="150">
                  <c:v>40389</c:v>
                </c:pt>
                <c:pt idx="151">
                  <c:v>40392</c:v>
                </c:pt>
                <c:pt idx="152">
                  <c:v>40393</c:v>
                </c:pt>
                <c:pt idx="153">
                  <c:v>40394</c:v>
                </c:pt>
                <c:pt idx="154">
                  <c:v>40395</c:v>
                </c:pt>
                <c:pt idx="155">
                  <c:v>40396</c:v>
                </c:pt>
                <c:pt idx="156">
                  <c:v>40399</c:v>
                </c:pt>
                <c:pt idx="157">
                  <c:v>40400</c:v>
                </c:pt>
                <c:pt idx="158">
                  <c:v>40401</c:v>
                </c:pt>
                <c:pt idx="159">
                  <c:v>40402</c:v>
                </c:pt>
                <c:pt idx="160">
                  <c:v>40403</c:v>
                </c:pt>
                <c:pt idx="161">
                  <c:v>40406</c:v>
                </c:pt>
                <c:pt idx="162">
                  <c:v>40407</c:v>
                </c:pt>
                <c:pt idx="163">
                  <c:v>40408</c:v>
                </c:pt>
                <c:pt idx="164">
                  <c:v>40409</c:v>
                </c:pt>
                <c:pt idx="165">
                  <c:v>40410</c:v>
                </c:pt>
                <c:pt idx="166">
                  <c:v>40413</c:v>
                </c:pt>
                <c:pt idx="167">
                  <c:v>40414</c:v>
                </c:pt>
                <c:pt idx="168">
                  <c:v>40415</c:v>
                </c:pt>
                <c:pt idx="169">
                  <c:v>40416</c:v>
                </c:pt>
                <c:pt idx="170">
                  <c:v>40417</c:v>
                </c:pt>
                <c:pt idx="171">
                  <c:v>40420</c:v>
                </c:pt>
                <c:pt idx="172">
                  <c:v>40421</c:v>
                </c:pt>
                <c:pt idx="173">
                  <c:v>40422</c:v>
                </c:pt>
                <c:pt idx="174">
                  <c:v>40423</c:v>
                </c:pt>
                <c:pt idx="175">
                  <c:v>40424</c:v>
                </c:pt>
                <c:pt idx="176">
                  <c:v>40427</c:v>
                </c:pt>
                <c:pt idx="177">
                  <c:v>40428</c:v>
                </c:pt>
                <c:pt idx="178">
                  <c:v>40429</c:v>
                </c:pt>
                <c:pt idx="179">
                  <c:v>40430</c:v>
                </c:pt>
                <c:pt idx="180">
                  <c:v>40431</c:v>
                </c:pt>
                <c:pt idx="181">
                  <c:v>40434</c:v>
                </c:pt>
                <c:pt idx="182">
                  <c:v>40435</c:v>
                </c:pt>
                <c:pt idx="183">
                  <c:v>40436</c:v>
                </c:pt>
                <c:pt idx="184">
                  <c:v>40437</c:v>
                </c:pt>
                <c:pt idx="185">
                  <c:v>40438</c:v>
                </c:pt>
                <c:pt idx="186">
                  <c:v>40441</c:v>
                </c:pt>
                <c:pt idx="187">
                  <c:v>40442</c:v>
                </c:pt>
                <c:pt idx="188">
                  <c:v>40443</c:v>
                </c:pt>
                <c:pt idx="189">
                  <c:v>40444</c:v>
                </c:pt>
                <c:pt idx="190">
                  <c:v>40445</c:v>
                </c:pt>
                <c:pt idx="191">
                  <c:v>40448</c:v>
                </c:pt>
                <c:pt idx="192">
                  <c:v>40449</c:v>
                </c:pt>
                <c:pt idx="193">
                  <c:v>40450</c:v>
                </c:pt>
                <c:pt idx="194">
                  <c:v>40451</c:v>
                </c:pt>
                <c:pt idx="195">
                  <c:v>40452</c:v>
                </c:pt>
                <c:pt idx="196">
                  <c:v>40455</c:v>
                </c:pt>
                <c:pt idx="197">
                  <c:v>40456</c:v>
                </c:pt>
                <c:pt idx="198">
                  <c:v>40457</c:v>
                </c:pt>
                <c:pt idx="199">
                  <c:v>40458</c:v>
                </c:pt>
                <c:pt idx="200">
                  <c:v>40459</c:v>
                </c:pt>
                <c:pt idx="201">
                  <c:v>40462</c:v>
                </c:pt>
                <c:pt idx="202">
                  <c:v>40463</c:v>
                </c:pt>
                <c:pt idx="203">
                  <c:v>40464</c:v>
                </c:pt>
                <c:pt idx="204">
                  <c:v>40465</c:v>
                </c:pt>
                <c:pt idx="205">
                  <c:v>40466</c:v>
                </c:pt>
                <c:pt idx="206">
                  <c:v>40469</c:v>
                </c:pt>
                <c:pt idx="207">
                  <c:v>40470</c:v>
                </c:pt>
                <c:pt idx="208">
                  <c:v>40471</c:v>
                </c:pt>
                <c:pt idx="209">
                  <c:v>40472</c:v>
                </c:pt>
                <c:pt idx="210">
                  <c:v>40473</c:v>
                </c:pt>
                <c:pt idx="211">
                  <c:v>40476</c:v>
                </c:pt>
                <c:pt idx="212">
                  <c:v>40477</c:v>
                </c:pt>
                <c:pt idx="213">
                  <c:v>40478</c:v>
                </c:pt>
                <c:pt idx="214">
                  <c:v>40479</c:v>
                </c:pt>
                <c:pt idx="215">
                  <c:v>40480</c:v>
                </c:pt>
                <c:pt idx="216">
                  <c:v>40483</c:v>
                </c:pt>
                <c:pt idx="217">
                  <c:v>40484</c:v>
                </c:pt>
                <c:pt idx="218">
                  <c:v>40485</c:v>
                </c:pt>
                <c:pt idx="219">
                  <c:v>40486</c:v>
                </c:pt>
                <c:pt idx="220">
                  <c:v>40487</c:v>
                </c:pt>
                <c:pt idx="221">
                  <c:v>40490</c:v>
                </c:pt>
                <c:pt idx="222">
                  <c:v>40491</c:v>
                </c:pt>
                <c:pt idx="223">
                  <c:v>40492</c:v>
                </c:pt>
                <c:pt idx="224">
                  <c:v>40493</c:v>
                </c:pt>
                <c:pt idx="225">
                  <c:v>40494</c:v>
                </c:pt>
                <c:pt idx="226">
                  <c:v>40497</c:v>
                </c:pt>
                <c:pt idx="227">
                  <c:v>40498</c:v>
                </c:pt>
                <c:pt idx="228">
                  <c:v>40499</c:v>
                </c:pt>
                <c:pt idx="229">
                  <c:v>40500</c:v>
                </c:pt>
                <c:pt idx="230">
                  <c:v>40501</c:v>
                </c:pt>
                <c:pt idx="231">
                  <c:v>40504</c:v>
                </c:pt>
                <c:pt idx="232">
                  <c:v>40505</c:v>
                </c:pt>
                <c:pt idx="233">
                  <c:v>40506</c:v>
                </c:pt>
                <c:pt idx="234">
                  <c:v>40507</c:v>
                </c:pt>
                <c:pt idx="235">
                  <c:v>40508</c:v>
                </c:pt>
                <c:pt idx="236">
                  <c:v>40511</c:v>
                </c:pt>
                <c:pt idx="237">
                  <c:v>40512</c:v>
                </c:pt>
                <c:pt idx="238">
                  <c:v>40513</c:v>
                </c:pt>
                <c:pt idx="239">
                  <c:v>40514</c:v>
                </c:pt>
                <c:pt idx="240">
                  <c:v>40515</c:v>
                </c:pt>
                <c:pt idx="241">
                  <c:v>40518</c:v>
                </c:pt>
                <c:pt idx="242">
                  <c:v>40519</c:v>
                </c:pt>
                <c:pt idx="243">
                  <c:v>40520</c:v>
                </c:pt>
                <c:pt idx="244">
                  <c:v>40521</c:v>
                </c:pt>
                <c:pt idx="245">
                  <c:v>40522</c:v>
                </c:pt>
                <c:pt idx="246">
                  <c:v>40525</c:v>
                </c:pt>
                <c:pt idx="247">
                  <c:v>40526</c:v>
                </c:pt>
                <c:pt idx="248">
                  <c:v>40527</c:v>
                </c:pt>
                <c:pt idx="249">
                  <c:v>40528</c:v>
                </c:pt>
                <c:pt idx="250">
                  <c:v>40529</c:v>
                </c:pt>
                <c:pt idx="251">
                  <c:v>40532</c:v>
                </c:pt>
                <c:pt idx="252">
                  <c:v>40533</c:v>
                </c:pt>
                <c:pt idx="253">
                  <c:v>40534</c:v>
                </c:pt>
                <c:pt idx="254">
                  <c:v>40535</c:v>
                </c:pt>
                <c:pt idx="255">
                  <c:v>40536</c:v>
                </c:pt>
                <c:pt idx="256">
                  <c:v>40539</c:v>
                </c:pt>
                <c:pt idx="257">
                  <c:v>40540</c:v>
                </c:pt>
                <c:pt idx="258">
                  <c:v>40541</c:v>
                </c:pt>
                <c:pt idx="259">
                  <c:v>40542</c:v>
                </c:pt>
                <c:pt idx="260">
                  <c:v>40543</c:v>
                </c:pt>
                <c:pt idx="261">
                  <c:v>40546</c:v>
                </c:pt>
                <c:pt idx="262">
                  <c:v>40547</c:v>
                </c:pt>
                <c:pt idx="263">
                  <c:v>40548</c:v>
                </c:pt>
                <c:pt idx="264">
                  <c:v>40549</c:v>
                </c:pt>
                <c:pt idx="265">
                  <c:v>40550</c:v>
                </c:pt>
                <c:pt idx="266">
                  <c:v>40553</c:v>
                </c:pt>
                <c:pt idx="267">
                  <c:v>40554</c:v>
                </c:pt>
                <c:pt idx="268">
                  <c:v>40555</c:v>
                </c:pt>
                <c:pt idx="269">
                  <c:v>40556</c:v>
                </c:pt>
                <c:pt idx="270">
                  <c:v>40557</c:v>
                </c:pt>
                <c:pt idx="271">
                  <c:v>40560</c:v>
                </c:pt>
                <c:pt idx="272">
                  <c:v>40561</c:v>
                </c:pt>
                <c:pt idx="273">
                  <c:v>40562</c:v>
                </c:pt>
                <c:pt idx="274">
                  <c:v>40563</c:v>
                </c:pt>
                <c:pt idx="275">
                  <c:v>40564</c:v>
                </c:pt>
                <c:pt idx="276">
                  <c:v>40567</c:v>
                </c:pt>
                <c:pt idx="277">
                  <c:v>40568</c:v>
                </c:pt>
                <c:pt idx="278">
                  <c:v>40569</c:v>
                </c:pt>
                <c:pt idx="279">
                  <c:v>40570</c:v>
                </c:pt>
                <c:pt idx="280">
                  <c:v>40571</c:v>
                </c:pt>
                <c:pt idx="281">
                  <c:v>40574</c:v>
                </c:pt>
                <c:pt idx="282">
                  <c:v>40575</c:v>
                </c:pt>
                <c:pt idx="283">
                  <c:v>40576</c:v>
                </c:pt>
                <c:pt idx="284">
                  <c:v>40577</c:v>
                </c:pt>
                <c:pt idx="285">
                  <c:v>40578</c:v>
                </c:pt>
                <c:pt idx="286">
                  <c:v>40581</c:v>
                </c:pt>
                <c:pt idx="287">
                  <c:v>40582</c:v>
                </c:pt>
                <c:pt idx="288">
                  <c:v>40583</c:v>
                </c:pt>
                <c:pt idx="289">
                  <c:v>40584</c:v>
                </c:pt>
                <c:pt idx="290">
                  <c:v>40585</c:v>
                </c:pt>
                <c:pt idx="291">
                  <c:v>40588</c:v>
                </c:pt>
                <c:pt idx="292">
                  <c:v>40589</c:v>
                </c:pt>
                <c:pt idx="293">
                  <c:v>40590</c:v>
                </c:pt>
                <c:pt idx="294">
                  <c:v>40591</c:v>
                </c:pt>
                <c:pt idx="295">
                  <c:v>40592</c:v>
                </c:pt>
                <c:pt idx="296">
                  <c:v>40595</c:v>
                </c:pt>
                <c:pt idx="297">
                  <c:v>40596</c:v>
                </c:pt>
                <c:pt idx="298">
                  <c:v>40597</c:v>
                </c:pt>
                <c:pt idx="299">
                  <c:v>40598</c:v>
                </c:pt>
                <c:pt idx="300">
                  <c:v>40599</c:v>
                </c:pt>
                <c:pt idx="301">
                  <c:v>40602</c:v>
                </c:pt>
                <c:pt idx="302">
                  <c:v>40603</c:v>
                </c:pt>
                <c:pt idx="303">
                  <c:v>40604</c:v>
                </c:pt>
                <c:pt idx="304">
                  <c:v>40605</c:v>
                </c:pt>
                <c:pt idx="305">
                  <c:v>40606</c:v>
                </c:pt>
                <c:pt idx="306">
                  <c:v>40609</c:v>
                </c:pt>
                <c:pt idx="307">
                  <c:v>40610</c:v>
                </c:pt>
                <c:pt idx="308">
                  <c:v>40611</c:v>
                </c:pt>
                <c:pt idx="309">
                  <c:v>40612</c:v>
                </c:pt>
                <c:pt idx="310">
                  <c:v>40613</c:v>
                </c:pt>
                <c:pt idx="311">
                  <c:v>40616</c:v>
                </c:pt>
                <c:pt idx="312">
                  <c:v>40617</c:v>
                </c:pt>
                <c:pt idx="313">
                  <c:v>40618</c:v>
                </c:pt>
                <c:pt idx="314">
                  <c:v>40619</c:v>
                </c:pt>
                <c:pt idx="315">
                  <c:v>40620</c:v>
                </c:pt>
                <c:pt idx="316">
                  <c:v>40623</c:v>
                </c:pt>
                <c:pt idx="317">
                  <c:v>40624</c:v>
                </c:pt>
                <c:pt idx="318">
                  <c:v>40625</c:v>
                </c:pt>
                <c:pt idx="319">
                  <c:v>40626</c:v>
                </c:pt>
                <c:pt idx="320">
                  <c:v>40627</c:v>
                </c:pt>
                <c:pt idx="321">
                  <c:v>40630</c:v>
                </c:pt>
                <c:pt idx="322">
                  <c:v>40631</c:v>
                </c:pt>
                <c:pt idx="323">
                  <c:v>40632</c:v>
                </c:pt>
                <c:pt idx="324">
                  <c:v>40633</c:v>
                </c:pt>
                <c:pt idx="325">
                  <c:v>40634</c:v>
                </c:pt>
                <c:pt idx="326">
                  <c:v>40637</c:v>
                </c:pt>
                <c:pt idx="327">
                  <c:v>40638</c:v>
                </c:pt>
                <c:pt idx="328">
                  <c:v>40639</c:v>
                </c:pt>
                <c:pt idx="329">
                  <c:v>40640</c:v>
                </c:pt>
                <c:pt idx="330">
                  <c:v>40641</c:v>
                </c:pt>
                <c:pt idx="331">
                  <c:v>40644</c:v>
                </c:pt>
                <c:pt idx="332">
                  <c:v>40645</c:v>
                </c:pt>
                <c:pt idx="333">
                  <c:v>40646</c:v>
                </c:pt>
                <c:pt idx="334">
                  <c:v>40647</c:v>
                </c:pt>
                <c:pt idx="335">
                  <c:v>40648</c:v>
                </c:pt>
                <c:pt idx="336">
                  <c:v>40651</c:v>
                </c:pt>
                <c:pt idx="337">
                  <c:v>40652</c:v>
                </c:pt>
                <c:pt idx="338">
                  <c:v>40653</c:v>
                </c:pt>
                <c:pt idx="339">
                  <c:v>40654</c:v>
                </c:pt>
                <c:pt idx="340">
                  <c:v>40655</c:v>
                </c:pt>
                <c:pt idx="341">
                  <c:v>40658</c:v>
                </c:pt>
                <c:pt idx="342">
                  <c:v>40659</c:v>
                </c:pt>
                <c:pt idx="343">
                  <c:v>40660</c:v>
                </c:pt>
                <c:pt idx="344">
                  <c:v>40661</c:v>
                </c:pt>
                <c:pt idx="345">
                  <c:v>40662</c:v>
                </c:pt>
                <c:pt idx="346">
                  <c:v>40665</c:v>
                </c:pt>
                <c:pt idx="347">
                  <c:v>40666</c:v>
                </c:pt>
                <c:pt idx="348">
                  <c:v>40667</c:v>
                </c:pt>
                <c:pt idx="349">
                  <c:v>40668</c:v>
                </c:pt>
                <c:pt idx="350">
                  <c:v>40669</c:v>
                </c:pt>
                <c:pt idx="351">
                  <c:v>40672</c:v>
                </c:pt>
                <c:pt idx="352">
                  <c:v>40673</c:v>
                </c:pt>
                <c:pt idx="353">
                  <c:v>40674</c:v>
                </c:pt>
                <c:pt idx="354">
                  <c:v>40675</c:v>
                </c:pt>
                <c:pt idx="355">
                  <c:v>40676</c:v>
                </c:pt>
                <c:pt idx="356">
                  <c:v>40679</c:v>
                </c:pt>
                <c:pt idx="357">
                  <c:v>40680</c:v>
                </c:pt>
                <c:pt idx="358">
                  <c:v>40681</c:v>
                </c:pt>
                <c:pt idx="359">
                  <c:v>40682</c:v>
                </c:pt>
                <c:pt idx="360">
                  <c:v>40683</c:v>
                </c:pt>
                <c:pt idx="361">
                  <c:v>40686</c:v>
                </c:pt>
                <c:pt idx="362">
                  <c:v>40687</c:v>
                </c:pt>
                <c:pt idx="363">
                  <c:v>40688</c:v>
                </c:pt>
                <c:pt idx="364">
                  <c:v>40689</c:v>
                </c:pt>
                <c:pt idx="365">
                  <c:v>40690</c:v>
                </c:pt>
                <c:pt idx="366">
                  <c:v>40693</c:v>
                </c:pt>
                <c:pt idx="367">
                  <c:v>40694</c:v>
                </c:pt>
                <c:pt idx="368">
                  <c:v>40695</c:v>
                </c:pt>
                <c:pt idx="369">
                  <c:v>40696</c:v>
                </c:pt>
                <c:pt idx="370">
                  <c:v>40697</c:v>
                </c:pt>
                <c:pt idx="371">
                  <c:v>40700</c:v>
                </c:pt>
                <c:pt idx="372">
                  <c:v>40701</c:v>
                </c:pt>
                <c:pt idx="373">
                  <c:v>40702</c:v>
                </c:pt>
                <c:pt idx="374">
                  <c:v>40703</c:v>
                </c:pt>
                <c:pt idx="375">
                  <c:v>40704</c:v>
                </c:pt>
                <c:pt idx="376">
                  <c:v>40707</c:v>
                </c:pt>
                <c:pt idx="377">
                  <c:v>40708</c:v>
                </c:pt>
                <c:pt idx="378">
                  <c:v>40709</c:v>
                </c:pt>
                <c:pt idx="379">
                  <c:v>40710</c:v>
                </c:pt>
                <c:pt idx="380">
                  <c:v>40711</c:v>
                </c:pt>
                <c:pt idx="381">
                  <c:v>40714</c:v>
                </c:pt>
                <c:pt idx="382">
                  <c:v>40715</c:v>
                </c:pt>
                <c:pt idx="383">
                  <c:v>40716</c:v>
                </c:pt>
                <c:pt idx="384">
                  <c:v>40717</c:v>
                </c:pt>
                <c:pt idx="385">
                  <c:v>40718</c:v>
                </c:pt>
                <c:pt idx="386">
                  <c:v>40721</c:v>
                </c:pt>
                <c:pt idx="387">
                  <c:v>40722</c:v>
                </c:pt>
                <c:pt idx="388">
                  <c:v>40723</c:v>
                </c:pt>
                <c:pt idx="389">
                  <c:v>40724</c:v>
                </c:pt>
                <c:pt idx="390">
                  <c:v>40725</c:v>
                </c:pt>
                <c:pt idx="391">
                  <c:v>40728</c:v>
                </c:pt>
                <c:pt idx="392">
                  <c:v>40729</c:v>
                </c:pt>
                <c:pt idx="393">
                  <c:v>40730</c:v>
                </c:pt>
                <c:pt idx="394">
                  <c:v>40731</c:v>
                </c:pt>
                <c:pt idx="395">
                  <c:v>40732</c:v>
                </c:pt>
                <c:pt idx="396">
                  <c:v>40735</c:v>
                </c:pt>
                <c:pt idx="397">
                  <c:v>40736</c:v>
                </c:pt>
                <c:pt idx="398">
                  <c:v>40737</c:v>
                </c:pt>
                <c:pt idx="399">
                  <c:v>40738</c:v>
                </c:pt>
                <c:pt idx="400">
                  <c:v>40739</c:v>
                </c:pt>
                <c:pt idx="401">
                  <c:v>40742</c:v>
                </c:pt>
                <c:pt idx="402">
                  <c:v>40743</c:v>
                </c:pt>
                <c:pt idx="403">
                  <c:v>40744</c:v>
                </c:pt>
                <c:pt idx="404">
                  <c:v>40745</c:v>
                </c:pt>
                <c:pt idx="405">
                  <c:v>40746</c:v>
                </c:pt>
                <c:pt idx="406">
                  <c:v>40749</c:v>
                </c:pt>
                <c:pt idx="407">
                  <c:v>40750</c:v>
                </c:pt>
                <c:pt idx="408">
                  <c:v>40751</c:v>
                </c:pt>
                <c:pt idx="409">
                  <c:v>40752</c:v>
                </c:pt>
                <c:pt idx="410">
                  <c:v>40753</c:v>
                </c:pt>
                <c:pt idx="411">
                  <c:v>40756</c:v>
                </c:pt>
                <c:pt idx="412">
                  <c:v>40757</c:v>
                </c:pt>
                <c:pt idx="413">
                  <c:v>40758</c:v>
                </c:pt>
                <c:pt idx="414">
                  <c:v>40759</c:v>
                </c:pt>
                <c:pt idx="415">
                  <c:v>40760</c:v>
                </c:pt>
                <c:pt idx="416">
                  <c:v>40763</c:v>
                </c:pt>
                <c:pt idx="417">
                  <c:v>40764</c:v>
                </c:pt>
                <c:pt idx="418">
                  <c:v>40765</c:v>
                </c:pt>
                <c:pt idx="419">
                  <c:v>40766</c:v>
                </c:pt>
                <c:pt idx="420">
                  <c:v>40767</c:v>
                </c:pt>
                <c:pt idx="421">
                  <c:v>40770</c:v>
                </c:pt>
                <c:pt idx="422">
                  <c:v>40771</c:v>
                </c:pt>
                <c:pt idx="423">
                  <c:v>40772</c:v>
                </c:pt>
                <c:pt idx="424">
                  <c:v>40773</c:v>
                </c:pt>
                <c:pt idx="425">
                  <c:v>40774</c:v>
                </c:pt>
                <c:pt idx="426">
                  <c:v>40777</c:v>
                </c:pt>
                <c:pt idx="427">
                  <c:v>40778</c:v>
                </c:pt>
                <c:pt idx="428">
                  <c:v>40779</c:v>
                </c:pt>
                <c:pt idx="429">
                  <c:v>40780</c:v>
                </c:pt>
                <c:pt idx="430">
                  <c:v>40781</c:v>
                </c:pt>
                <c:pt idx="431">
                  <c:v>40784</c:v>
                </c:pt>
                <c:pt idx="432">
                  <c:v>40785</c:v>
                </c:pt>
                <c:pt idx="433">
                  <c:v>40786</c:v>
                </c:pt>
                <c:pt idx="434">
                  <c:v>40787</c:v>
                </c:pt>
                <c:pt idx="435">
                  <c:v>40788</c:v>
                </c:pt>
                <c:pt idx="436">
                  <c:v>40791</c:v>
                </c:pt>
                <c:pt idx="437">
                  <c:v>40792</c:v>
                </c:pt>
                <c:pt idx="438">
                  <c:v>40793</c:v>
                </c:pt>
                <c:pt idx="439">
                  <c:v>40794</c:v>
                </c:pt>
                <c:pt idx="440">
                  <c:v>40795</c:v>
                </c:pt>
                <c:pt idx="441">
                  <c:v>40798</c:v>
                </c:pt>
                <c:pt idx="442">
                  <c:v>40799</c:v>
                </c:pt>
                <c:pt idx="443">
                  <c:v>40800</c:v>
                </c:pt>
                <c:pt idx="444">
                  <c:v>40801</c:v>
                </c:pt>
                <c:pt idx="445">
                  <c:v>40802</c:v>
                </c:pt>
                <c:pt idx="446">
                  <c:v>40805</c:v>
                </c:pt>
                <c:pt idx="447">
                  <c:v>40806</c:v>
                </c:pt>
                <c:pt idx="448">
                  <c:v>40807</c:v>
                </c:pt>
                <c:pt idx="449">
                  <c:v>40808</c:v>
                </c:pt>
                <c:pt idx="450">
                  <c:v>40809</c:v>
                </c:pt>
                <c:pt idx="451">
                  <c:v>40812</c:v>
                </c:pt>
                <c:pt idx="452">
                  <c:v>40813</c:v>
                </c:pt>
                <c:pt idx="453">
                  <c:v>40814</c:v>
                </c:pt>
                <c:pt idx="454">
                  <c:v>40815</c:v>
                </c:pt>
                <c:pt idx="455">
                  <c:v>40816</c:v>
                </c:pt>
                <c:pt idx="456">
                  <c:v>40819</c:v>
                </c:pt>
                <c:pt idx="457">
                  <c:v>40820</c:v>
                </c:pt>
                <c:pt idx="458">
                  <c:v>40821</c:v>
                </c:pt>
                <c:pt idx="459">
                  <c:v>40822</c:v>
                </c:pt>
                <c:pt idx="460">
                  <c:v>40823</c:v>
                </c:pt>
                <c:pt idx="461">
                  <c:v>40826</c:v>
                </c:pt>
                <c:pt idx="462">
                  <c:v>40827</c:v>
                </c:pt>
                <c:pt idx="463">
                  <c:v>40828</c:v>
                </c:pt>
                <c:pt idx="464">
                  <c:v>40829</c:v>
                </c:pt>
                <c:pt idx="465">
                  <c:v>40830</c:v>
                </c:pt>
                <c:pt idx="466">
                  <c:v>40833</c:v>
                </c:pt>
                <c:pt idx="467">
                  <c:v>40834</c:v>
                </c:pt>
                <c:pt idx="468">
                  <c:v>40835</c:v>
                </c:pt>
                <c:pt idx="469">
                  <c:v>40836</c:v>
                </c:pt>
                <c:pt idx="470">
                  <c:v>40837</c:v>
                </c:pt>
                <c:pt idx="471">
                  <c:v>40840</c:v>
                </c:pt>
                <c:pt idx="472">
                  <c:v>40841</c:v>
                </c:pt>
                <c:pt idx="473">
                  <c:v>40842</c:v>
                </c:pt>
                <c:pt idx="474">
                  <c:v>40843</c:v>
                </c:pt>
                <c:pt idx="475">
                  <c:v>40844</c:v>
                </c:pt>
                <c:pt idx="476">
                  <c:v>40847</c:v>
                </c:pt>
                <c:pt idx="477">
                  <c:v>40848</c:v>
                </c:pt>
                <c:pt idx="478">
                  <c:v>40849</c:v>
                </c:pt>
                <c:pt idx="479">
                  <c:v>40850</c:v>
                </c:pt>
                <c:pt idx="480">
                  <c:v>40851</c:v>
                </c:pt>
                <c:pt idx="481">
                  <c:v>40854</c:v>
                </c:pt>
                <c:pt idx="482">
                  <c:v>40855</c:v>
                </c:pt>
                <c:pt idx="483">
                  <c:v>40856</c:v>
                </c:pt>
                <c:pt idx="484">
                  <c:v>40857</c:v>
                </c:pt>
                <c:pt idx="485">
                  <c:v>40858</c:v>
                </c:pt>
                <c:pt idx="486">
                  <c:v>40861</c:v>
                </c:pt>
                <c:pt idx="487">
                  <c:v>40862</c:v>
                </c:pt>
                <c:pt idx="488">
                  <c:v>40863</c:v>
                </c:pt>
                <c:pt idx="489">
                  <c:v>40864</c:v>
                </c:pt>
                <c:pt idx="490">
                  <c:v>40865</c:v>
                </c:pt>
                <c:pt idx="491">
                  <c:v>40868</c:v>
                </c:pt>
                <c:pt idx="492">
                  <c:v>40869</c:v>
                </c:pt>
                <c:pt idx="493">
                  <c:v>40870</c:v>
                </c:pt>
                <c:pt idx="494">
                  <c:v>40871</c:v>
                </c:pt>
                <c:pt idx="495">
                  <c:v>40872</c:v>
                </c:pt>
                <c:pt idx="496">
                  <c:v>40875</c:v>
                </c:pt>
                <c:pt idx="497">
                  <c:v>40876</c:v>
                </c:pt>
                <c:pt idx="498">
                  <c:v>40877</c:v>
                </c:pt>
                <c:pt idx="499">
                  <c:v>40878</c:v>
                </c:pt>
                <c:pt idx="500">
                  <c:v>40879</c:v>
                </c:pt>
                <c:pt idx="501">
                  <c:v>40882</c:v>
                </c:pt>
                <c:pt idx="502">
                  <c:v>40883</c:v>
                </c:pt>
                <c:pt idx="503">
                  <c:v>40884</c:v>
                </c:pt>
                <c:pt idx="504">
                  <c:v>40885</c:v>
                </c:pt>
                <c:pt idx="505">
                  <c:v>40886</c:v>
                </c:pt>
                <c:pt idx="506">
                  <c:v>40889</c:v>
                </c:pt>
                <c:pt idx="507">
                  <c:v>40890</c:v>
                </c:pt>
                <c:pt idx="508">
                  <c:v>40891</c:v>
                </c:pt>
                <c:pt idx="509">
                  <c:v>40892</c:v>
                </c:pt>
                <c:pt idx="510">
                  <c:v>40893</c:v>
                </c:pt>
                <c:pt idx="511">
                  <c:v>40896</c:v>
                </c:pt>
                <c:pt idx="512">
                  <c:v>40897</c:v>
                </c:pt>
                <c:pt idx="513">
                  <c:v>40898</c:v>
                </c:pt>
                <c:pt idx="514">
                  <c:v>40899</c:v>
                </c:pt>
                <c:pt idx="515">
                  <c:v>40900</c:v>
                </c:pt>
                <c:pt idx="516">
                  <c:v>40903</c:v>
                </c:pt>
                <c:pt idx="517">
                  <c:v>40904</c:v>
                </c:pt>
                <c:pt idx="518">
                  <c:v>40905</c:v>
                </c:pt>
                <c:pt idx="519">
                  <c:v>40906</c:v>
                </c:pt>
                <c:pt idx="520">
                  <c:v>40907</c:v>
                </c:pt>
                <c:pt idx="521">
                  <c:v>40910</c:v>
                </c:pt>
                <c:pt idx="522">
                  <c:v>40911</c:v>
                </c:pt>
                <c:pt idx="523">
                  <c:v>40912</c:v>
                </c:pt>
                <c:pt idx="524">
                  <c:v>40913</c:v>
                </c:pt>
                <c:pt idx="525">
                  <c:v>40914</c:v>
                </c:pt>
                <c:pt idx="526">
                  <c:v>40917</c:v>
                </c:pt>
                <c:pt idx="527">
                  <c:v>40918</c:v>
                </c:pt>
                <c:pt idx="528">
                  <c:v>40919</c:v>
                </c:pt>
                <c:pt idx="529">
                  <c:v>40920</c:v>
                </c:pt>
                <c:pt idx="530">
                  <c:v>40921</c:v>
                </c:pt>
                <c:pt idx="531">
                  <c:v>40924</c:v>
                </c:pt>
                <c:pt idx="532">
                  <c:v>40925</c:v>
                </c:pt>
                <c:pt idx="533">
                  <c:v>40926</c:v>
                </c:pt>
                <c:pt idx="534">
                  <c:v>40927</c:v>
                </c:pt>
                <c:pt idx="535">
                  <c:v>40928</c:v>
                </c:pt>
                <c:pt idx="536">
                  <c:v>40931</c:v>
                </c:pt>
                <c:pt idx="537">
                  <c:v>40932</c:v>
                </c:pt>
                <c:pt idx="538">
                  <c:v>40933</c:v>
                </c:pt>
                <c:pt idx="539">
                  <c:v>40934</c:v>
                </c:pt>
                <c:pt idx="540">
                  <c:v>40935</c:v>
                </c:pt>
                <c:pt idx="541">
                  <c:v>40938</c:v>
                </c:pt>
                <c:pt idx="542">
                  <c:v>40939</c:v>
                </c:pt>
                <c:pt idx="543">
                  <c:v>40940</c:v>
                </c:pt>
                <c:pt idx="544">
                  <c:v>40941</c:v>
                </c:pt>
                <c:pt idx="545">
                  <c:v>40942</c:v>
                </c:pt>
                <c:pt idx="546">
                  <c:v>40945</c:v>
                </c:pt>
                <c:pt idx="547">
                  <c:v>40946</c:v>
                </c:pt>
                <c:pt idx="548">
                  <c:v>40947</c:v>
                </c:pt>
                <c:pt idx="549">
                  <c:v>40948</c:v>
                </c:pt>
                <c:pt idx="550">
                  <c:v>40949</c:v>
                </c:pt>
                <c:pt idx="551">
                  <c:v>40952</c:v>
                </c:pt>
                <c:pt idx="552">
                  <c:v>40953</c:v>
                </c:pt>
                <c:pt idx="553">
                  <c:v>40954</c:v>
                </c:pt>
                <c:pt idx="554">
                  <c:v>40955</c:v>
                </c:pt>
                <c:pt idx="555">
                  <c:v>40956</c:v>
                </c:pt>
                <c:pt idx="556">
                  <c:v>40959</c:v>
                </c:pt>
                <c:pt idx="557">
                  <c:v>40960</c:v>
                </c:pt>
                <c:pt idx="558">
                  <c:v>40961</c:v>
                </c:pt>
                <c:pt idx="559">
                  <c:v>40962</c:v>
                </c:pt>
                <c:pt idx="560">
                  <c:v>40963</c:v>
                </c:pt>
                <c:pt idx="561">
                  <c:v>40966</c:v>
                </c:pt>
                <c:pt idx="562">
                  <c:v>40967</c:v>
                </c:pt>
                <c:pt idx="563">
                  <c:v>40968</c:v>
                </c:pt>
                <c:pt idx="564">
                  <c:v>40969</c:v>
                </c:pt>
                <c:pt idx="565">
                  <c:v>40970</c:v>
                </c:pt>
                <c:pt idx="566">
                  <c:v>40973</c:v>
                </c:pt>
                <c:pt idx="567">
                  <c:v>40974</c:v>
                </c:pt>
                <c:pt idx="568">
                  <c:v>40975</c:v>
                </c:pt>
                <c:pt idx="569">
                  <c:v>40976</c:v>
                </c:pt>
                <c:pt idx="570">
                  <c:v>40977</c:v>
                </c:pt>
                <c:pt idx="571">
                  <c:v>40980</c:v>
                </c:pt>
                <c:pt idx="572">
                  <c:v>40981</c:v>
                </c:pt>
                <c:pt idx="573">
                  <c:v>40982</c:v>
                </c:pt>
                <c:pt idx="574">
                  <c:v>40983</c:v>
                </c:pt>
                <c:pt idx="575">
                  <c:v>40984</c:v>
                </c:pt>
                <c:pt idx="576">
                  <c:v>40987</c:v>
                </c:pt>
                <c:pt idx="577">
                  <c:v>40988</c:v>
                </c:pt>
                <c:pt idx="578">
                  <c:v>40989</c:v>
                </c:pt>
                <c:pt idx="579">
                  <c:v>40990</c:v>
                </c:pt>
                <c:pt idx="580">
                  <c:v>40991</c:v>
                </c:pt>
                <c:pt idx="581">
                  <c:v>40994</c:v>
                </c:pt>
                <c:pt idx="582">
                  <c:v>40995</c:v>
                </c:pt>
                <c:pt idx="583">
                  <c:v>40996</c:v>
                </c:pt>
                <c:pt idx="584">
                  <c:v>40997</c:v>
                </c:pt>
                <c:pt idx="585">
                  <c:v>40998</c:v>
                </c:pt>
                <c:pt idx="586">
                  <c:v>41001</c:v>
                </c:pt>
                <c:pt idx="587">
                  <c:v>41002</c:v>
                </c:pt>
                <c:pt idx="588">
                  <c:v>41003</c:v>
                </c:pt>
                <c:pt idx="589">
                  <c:v>41004</c:v>
                </c:pt>
                <c:pt idx="590">
                  <c:v>41005</c:v>
                </c:pt>
                <c:pt idx="591">
                  <c:v>41008</c:v>
                </c:pt>
                <c:pt idx="592">
                  <c:v>41009</c:v>
                </c:pt>
                <c:pt idx="593">
                  <c:v>41010</c:v>
                </c:pt>
                <c:pt idx="594">
                  <c:v>41011</c:v>
                </c:pt>
                <c:pt idx="595">
                  <c:v>41012</c:v>
                </c:pt>
                <c:pt idx="596">
                  <c:v>41015</c:v>
                </c:pt>
                <c:pt idx="597">
                  <c:v>41016</c:v>
                </c:pt>
                <c:pt idx="598">
                  <c:v>41017</c:v>
                </c:pt>
                <c:pt idx="599">
                  <c:v>41018</c:v>
                </c:pt>
                <c:pt idx="600">
                  <c:v>41019</c:v>
                </c:pt>
                <c:pt idx="601">
                  <c:v>41022</c:v>
                </c:pt>
                <c:pt idx="602">
                  <c:v>41023</c:v>
                </c:pt>
                <c:pt idx="603">
                  <c:v>41024</c:v>
                </c:pt>
                <c:pt idx="604">
                  <c:v>41025</c:v>
                </c:pt>
                <c:pt idx="605">
                  <c:v>41026</c:v>
                </c:pt>
                <c:pt idx="606">
                  <c:v>41029</c:v>
                </c:pt>
                <c:pt idx="607">
                  <c:v>41030</c:v>
                </c:pt>
                <c:pt idx="608">
                  <c:v>41031</c:v>
                </c:pt>
                <c:pt idx="609">
                  <c:v>41032</c:v>
                </c:pt>
                <c:pt idx="610">
                  <c:v>41033</c:v>
                </c:pt>
                <c:pt idx="611">
                  <c:v>41036</c:v>
                </c:pt>
                <c:pt idx="612">
                  <c:v>41037</c:v>
                </c:pt>
                <c:pt idx="613">
                  <c:v>41038</c:v>
                </c:pt>
                <c:pt idx="614">
                  <c:v>41039</c:v>
                </c:pt>
                <c:pt idx="615">
                  <c:v>41040</c:v>
                </c:pt>
                <c:pt idx="616">
                  <c:v>41043</c:v>
                </c:pt>
                <c:pt idx="617">
                  <c:v>41044</c:v>
                </c:pt>
                <c:pt idx="618">
                  <c:v>41045</c:v>
                </c:pt>
                <c:pt idx="619">
                  <c:v>41046</c:v>
                </c:pt>
                <c:pt idx="620">
                  <c:v>41047</c:v>
                </c:pt>
                <c:pt idx="621">
                  <c:v>41050</c:v>
                </c:pt>
                <c:pt idx="622">
                  <c:v>41051</c:v>
                </c:pt>
                <c:pt idx="623">
                  <c:v>41052</c:v>
                </c:pt>
                <c:pt idx="624">
                  <c:v>41053</c:v>
                </c:pt>
                <c:pt idx="625">
                  <c:v>41054</c:v>
                </c:pt>
                <c:pt idx="626">
                  <c:v>41057</c:v>
                </c:pt>
                <c:pt idx="627">
                  <c:v>41058</c:v>
                </c:pt>
                <c:pt idx="628">
                  <c:v>41059</c:v>
                </c:pt>
                <c:pt idx="629">
                  <c:v>41060</c:v>
                </c:pt>
                <c:pt idx="630">
                  <c:v>41061</c:v>
                </c:pt>
                <c:pt idx="631">
                  <c:v>41064</c:v>
                </c:pt>
                <c:pt idx="632">
                  <c:v>41065</c:v>
                </c:pt>
                <c:pt idx="633">
                  <c:v>41066</c:v>
                </c:pt>
                <c:pt idx="634">
                  <c:v>41067</c:v>
                </c:pt>
                <c:pt idx="635">
                  <c:v>41068</c:v>
                </c:pt>
                <c:pt idx="636">
                  <c:v>41071</c:v>
                </c:pt>
                <c:pt idx="637">
                  <c:v>41072</c:v>
                </c:pt>
                <c:pt idx="638">
                  <c:v>41073</c:v>
                </c:pt>
                <c:pt idx="639">
                  <c:v>41074</c:v>
                </c:pt>
                <c:pt idx="640">
                  <c:v>41075</c:v>
                </c:pt>
                <c:pt idx="641">
                  <c:v>41078</c:v>
                </c:pt>
                <c:pt idx="642">
                  <c:v>41079</c:v>
                </c:pt>
                <c:pt idx="643">
                  <c:v>41080</c:v>
                </c:pt>
                <c:pt idx="644">
                  <c:v>41081</c:v>
                </c:pt>
                <c:pt idx="645">
                  <c:v>41082</c:v>
                </c:pt>
                <c:pt idx="646">
                  <c:v>41085</c:v>
                </c:pt>
                <c:pt idx="647">
                  <c:v>41086</c:v>
                </c:pt>
                <c:pt idx="648">
                  <c:v>41087</c:v>
                </c:pt>
                <c:pt idx="649">
                  <c:v>41088</c:v>
                </c:pt>
                <c:pt idx="650">
                  <c:v>41089</c:v>
                </c:pt>
                <c:pt idx="651">
                  <c:v>41092</c:v>
                </c:pt>
                <c:pt idx="652">
                  <c:v>41093</c:v>
                </c:pt>
                <c:pt idx="653">
                  <c:v>41094</c:v>
                </c:pt>
                <c:pt idx="654">
                  <c:v>41095</c:v>
                </c:pt>
                <c:pt idx="655">
                  <c:v>41096</c:v>
                </c:pt>
                <c:pt idx="656">
                  <c:v>41099</c:v>
                </c:pt>
                <c:pt idx="657">
                  <c:v>41100</c:v>
                </c:pt>
                <c:pt idx="658">
                  <c:v>41101</c:v>
                </c:pt>
                <c:pt idx="659">
                  <c:v>41102</c:v>
                </c:pt>
                <c:pt idx="660">
                  <c:v>41103</c:v>
                </c:pt>
                <c:pt idx="661">
                  <c:v>41106</c:v>
                </c:pt>
                <c:pt idx="662">
                  <c:v>41107</c:v>
                </c:pt>
                <c:pt idx="663">
                  <c:v>41108</c:v>
                </c:pt>
                <c:pt idx="664">
                  <c:v>41109</c:v>
                </c:pt>
                <c:pt idx="665">
                  <c:v>41110</c:v>
                </c:pt>
                <c:pt idx="666">
                  <c:v>41113</c:v>
                </c:pt>
                <c:pt idx="667">
                  <c:v>41114</c:v>
                </c:pt>
                <c:pt idx="668">
                  <c:v>41115</c:v>
                </c:pt>
                <c:pt idx="669">
                  <c:v>41116</c:v>
                </c:pt>
                <c:pt idx="670">
                  <c:v>41117</c:v>
                </c:pt>
                <c:pt idx="671">
                  <c:v>41120</c:v>
                </c:pt>
                <c:pt idx="672">
                  <c:v>41121</c:v>
                </c:pt>
                <c:pt idx="673">
                  <c:v>41122</c:v>
                </c:pt>
                <c:pt idx="674">
                  <c:v>41123</c:v>
                </c:pt>
                <c:pt idx="675">
                  <c:v>41124</c:v>
                </c:pt>
                <c:pt idx="676">
                  <c:v>41127</c:v>
                </c:pt>
                <c:pt idx="677">
                  <c:v>41128</c:v>
                </c:pt>
                <c:pt idx="678">
                  <c:v>41129</c:v>
                </c:pt>
                <c:pt idx="679">
                  <c:v>41130</c:v>
                </c:pt>
                <c:pt idx="680">
                  <c:v>41131</c:v>
                </c:pt>
                <c:pt idx="681">
                  <c:v>41134</c:v>
                </c:pt>
                <c:pt idx="682">
                  <c:v>41135</c:v>
                </c:pt>
                <c:pt idx="683">
                  <c:v>41136</c:v>
                </c:pt>
                <c:pt idx="684">
                  <c:v>41137</c:v>
                </c:pt>
                <c:pt idx="685">
                  <c:v>41138</c:v>
                </c:pt>
                <c:pt idx="686">
                  <c:v>41141</c:v>
                </c:pt>
                <c:pt idx="687">
                  <c:v>41142</c:v>
                </c:pt>
                <c:pt idx="688">
                  <c:v>41143</c:v>
                </c:pt>
                <c:pt idx="689">
                  <c:v>41144</c:v>
                </c:pt>
                <c:pt idx="690">
                  <c:v>41145</c:v>
                </c:pt>
                <c:pt idx="691">
                  <c:v>41148</c:v>
                </c:pt>
                <c:pt idx="692">
                  <c:v>41149</c:v>
                </c:pt>
                <c:pt idx="693">
                  <c:v>41150</c:v>
                </c:pt>
                <c:pt idx="694">
                  <c:v>41151</c:v>
                </c:pt>
                <c:pt idx="695">
                  <c:v>41152</c:v>
                </c:pt>
                <c:pt idx="696">
                  <c:v>41155</c:v>
                </c:pt>
                <c:pt idx="697">
                  <c:v>41156</c:v>
                </c:pt>
                <c:pt idx="698">
                  <c:v>41157</c:v>
                </c:pt>
                <c:pt idx="699">
                  <c:v>41158</c:v>
                </c:pt>
                <c:pt idx="700">
                  <c:v>41159</c:v>
                </c:pt>
                <c:pt idx="701">
                  <c:v>41162</c:v>
                </c:pt>
                <c:pt idx="702">
                  <c:v>41163</c:v>
                </c:pt>
                <c:pt idx="703">
                  <c:v>41164</c:v>
                </c:pt>
                <c:pt idx="704">
                  <c:v>41165</c:v>
                </c:pt>
                <c:pt idx="705">
                  <c:v>41166</c:v>
                </c:pt>
                <c:pt idx="706">
                  <c:v>41169</c:v>
                </c:pt>
                <c:pt idx="707">
                  <c:v>41170</c:v>
                </c:pt>
                <c:pt idx="708">
                  <c:v>41171</c:v>
                </c:pt>
                <c:pt idx="709">
                  <c:v>41172</c:v>
                </c:pt>
                <c:pt idx="710">
                  <c:v>41173</c:v>
                </c:pt>
                <c:pt idx="711">
                  <c:v>41176</c:v>
                </c:pt>
                <c:pt idx="712">
                  <c:v>41177</c:v>
                </c:pt>
                <c:pt idx="713">
                  <c:v>41178</c:v>
                </c:pt>
                <c:pt idx="714">
                  <c:v>41179</c:v>
                </c:pt>
                <c:pt idx="715">
                  <c:v>41180</c:v>
                </c:pt>
                <c:pt idx="716">
                  <c:v>41183</c:v>
                </c:pt>
                <c:pt idx="717">
                  <c:v>41184</c:v>
                </c:pt>
                <c:pt idx="718">
                  <c:v>41185</c:v>
                </c:pt>
                <c:pt idx="719">
                  <c:v>41186</c:v>
                </c:pt>
                <c:pt idx="720">
                  <c:v>41187</c:v>
                </c:pt>
                <c:pt idx="721">
                  <c:v>41190</c:v>
                </c:pt>
                <c:pt idx="722">
                  <c:v>41191</c:v>
                </c:pt>
                <c:pt idx="723">
                  <c:v>41192</c:v>
                </c:pt>
                <c:pt idx="724">
                  <c:v>41193</c:v>
                </c:pt>
                <c:pt idx="725">
                  <c:v>41194</c:v>
                </c:pt>
                <c:pt idx="726">
                  <c:v>41197</c:v>
                </c:pt>
                <c:pt idx="727">
                  <c:v>41198</c:v>
                </c:pt>
                <c:pt idx="728">
                  <c:v>41199</c:v>
                </c:pt>
                <c:pt idx="729">
                  <c:v>41200</c:v>
                </c:pt>
                <c:pt idx="730">
                  <c:v>41201</c:v>
                </c:pt>
                <c:pt idx="731">
                  <c:v>41204</c:v>
                </c:pt>
                <c:pt idx="732">
                  <c:v>41205</c:v>
                </c:pt>
                <c:pt idx="733">
                  <c:v>41206</c:v>
                </c:pt>
                <c:pt idx="734">
                  <c:v>41207</c:v>
                </c:pt>
                <c:pt idx="735">
                  <c:v>41208</c:v>
                </c:pt>
                <c:pt idx="736">
                  <c:v>41211</c:v>
                </c:pt>
                <c:pt idx="737">
                  <c:v>41212</c:v>
                </c:pt>
                <c:pt idx="738">
                  <c:v>41213</c:v>
                </c:pt>
                <c:pt idx="739">
                  <c:v>41214</c:v>
                </c:pt>
                <c:pt idx="740">
                  <c:v>41215</c:v>
                </c:pt>
                <c:pt idx="741">
                  <c:v>41218</c:v>
                </c:pt>
                <c:pt idx="742">
                  <c:v>41219</c:v>
                </c:pt>
                <c:pt idx="743">
                  <c:v>41220</c:v>
                </c:pt>
                <c:pt idx="744">
                  <c:v>41221</c:v>
                </c:pt>
                <c:pt idx="745">
                  <c:v>41222</c:v>
                </c:pt>
                <c:pt idx="746">
                  <c:v>41225</c:v>
                </c:pt>
                <c:pt idx="747">
                  <c:v>41226</c:v>
                </c:pt>
                <c:pt idx="748">
                  <c:v>41227</c:v>
                </c:pt>
                <c:pt idx="749">
                  <c:v>41228</c:v>
                </c:pt>
                <c:pt idx="750">
                  <c:v>41229</c:v>
                </c:pt>
                <c:pt idx="751">
                  <c:v>41232</c:v>
                </c:pt>
                <c:pt idx="752">
                  <c:v>41233</c:v>
                </c:pt>
                <c:pt idx="753">
                  <c:v>41234</c:v>
                </c:pt>
                <c:pt idx="754">
                  <c:v>41235</c:v>
                </c:pt>
                <c:pt idx="755">
                  <c:v>41236</c:v>
                </c:pt>
                <c:pt idx="756">
                  <c:v>41239</c:v>
                </c:pt>
                <c:pt idx="757">
                  <c:v>41240</c:v>
                </c:pt>
                <c:pt idx="758">
                  <c:v>41241</c:v>
                </c:pt>
                <c:pt idx="759">
                  <c:v>41242</c:v>
                </c:pt>
                <c:pt idx="760">
                  <c:v>41243</c:v>
                </c:pt>
                <c:pt idx="761">
                  <c:v>41246</c:v>
                </c:pt>
                <c:pt idx="762">
                  <c:v>41247</c:v>
                </c:pt>
                <c:pt idx="763">
                  <c:v>41248</c:v>
                </c:pt>
                <c:pt idx="764">
                  <c:v>41249</c:v>
                </c:pt>
                <c:pt idx="765">
                  <c:v>41250</c:v>
                </c:pt>
                <c:pt idx="766">
                  <c:v>41253</c:v>
                </c:pt>
                <c:pt idx="767">
                  <c:v>41254</c:v>
                </c:pt>
                <c:pt idx="768">
                  <c:v>41255</c:v>
                </c:pt>
                <c:pt idx="769">
                  <c:v>41256</c:v>
                </c:pt>
                <c:pt idx="770">
                  <c:v>41257</c:v>
                </c:pt>
                <c:pt idx="771">
                  <c:v>41260</c:v>
                </c:pt>
                <c:pt idx="772">
                  <c:v>41261</c:v>
                </c:pt>
                <c:pt idx="773">
                  <c:v>41262</c:v>
                </c:pt>
                <c:pt idx="774">
                  <c:v>41263</c:v>
                </c:pt>
                <c:pt idx="775">
                  <c:v>41264</c:v>
                </c:pt>
                <c:pt idx="776">
                  <c:v>41267</c:v>
                </c:pt>
                <c:pt idx="777">
                  <c:v>41268</c:v>
                </c:pt>
                <c:pt idx="778">
                  <c:v>41269</c:v>
                </c:pt>
                <c:pt idx="779">
                  <c:v>41270</c:v>
                </c:pt>
                <c:pt idx="780">
                  <c:v>41271</c:v>
                </c:pt>
                <c:pt idx="781">
                  <c:v>41274</c:v>
                </c:pt>
                <c:pt idx="782">
                  <c:v>41275</c:v>
                </c:pt>
                <c:pt idx="783">
                  <c:v>41276</c:v>
                </c:pt>
                <c:pt idx="784">
                  <c:v>41277</c:v>
                </c:pt>
                <c:pt idx="785">
                  <c:v>41278</c:v>
                </c:pt>
                <c:pt idx="786">
                  <c:v>41281</c:v>
                </c:pt>
                <c:pt idx="787">
                  <c:v>41282</c:v>
                </c:pt>
                <c:pt idx="788">
                  <c:v>41283</c:v>
                </c:pt>
                <c:pt idx="789">
                  <c:v>41284</c:v>
                </c:pt>
                <c:pt idx="790">
                  <c:v>41285</c:v>
                </c:pt>
                <c:pt idx="791">
                  <c:v>41288</c:v>
                </c:pt>
                <c:pt idx="792">
                  <c:v>41289</c:v>
                </c:pt>
                <c:pt idx="793">
                  <c:v>41290</c:v>
                </c:pt>
                <c:pt idx="794">
                  <c:v>41291</c:v>
                </c:pt>
                <c:pt idx="795">
                  <c:v>41292</c:v>
                </c:pt>
                <c:pt idx="796">
                  <c:v>41295</c:v>
                </c:pt>
                <c:pt idx="797">
                  <c:v>41296</c:v>
                </c:pt>
                <c:pt idx="798">
                  <c:v>41297</c:v>
                </c:pt>
                <c:pt idx="799">
                  <c:v>41298</c:v>
                </c:pt>
                <c:pt idx="800">
                  <c:v>41299</c:v>
                </c:pt>
                <c:pt idx="801">
                  <c:v>41302</c:v>
                </c:pt>
                <c:pt idx="802">
                  <c:v>41303</c:v>
                </c:pt>
                <c:pt idx="803">
                  <c:v>41304</c:v>
                </c:pt>
                <c:pt idx="804">
                  <c:v>41305</c:v>
                </c:pt>
                <c:pt idx="805">
                  <c:v>41306</c:v>
                </c:pt>
                <c:pt idx="806">
                  <c:v>41309</c:v>
                </c:pt>
                <c:pt idx="807">
                  <c:v>41310</c:v>
                </c:pt>
                <c:pt idx="808">
                  <c:v>41311</c:v>
                </c:pt>
                <c:pt idx="809">
                  <c:v>41312</c:v>
                </c:pt>
                <c:pt idx="810">
                  <c:v>41313</c:v>
                </c:pt>
                <c:pt idx="811">
                  <c:v>41316</c:v>
                </c:pt>
                <c:pt idx="812">
                  <c:v>41317</c:v>
                </c:pt>
                <c:pt idx="813">
                  <c:v>41318</c:v>
                </c:pt>
                <c:pt idx="814">
                  <c:v>41319</c:v>
                </c:pt>
                <c:pt idx="815">
                  <c:v>41320</c:v>
                </c:pt>
                <c:pt idx="816">
                  <c:v>41323</c:v>
                </c:pt>
                <c:pt idx="817">
                  <c:v>41324</c:v>
                </c:pt>
                <c:pt idx="818">
                  <c:v>41325</c:v>
                </c:pt>
                <c:pt idx="819">
                  <c:v>41326</c:v>
                </c:pt>
                <c:pt idx="820">
                  <c:v>41327</c:v>
                </c:pt>
                <c:pt idx="821">
                  <c:v>41330</c:v>
                </c:pt>
                <c:pt idx="822">
                  <c:v>41331</c:v>
                </c:pt>
                <c:pt idx="823">
                  <c:v>41332</c:v>
                </c:pt>
                <c:pt idx="824">
                  <c:v>41333</c:v>
                </c:pt>
                <c:pt idx="825">
                  <c:v>41334</c:v>
                </c:pt>
                <c:pt idx="826">
                  <c:v>41337</c:v>
                </c:pt>
                <c:pt idx="827">
                  <c:v>41338</c:v>
                </c:pt>
                <c:pt idx="828">
                  <c:v>41339</c:v>
                </c:pt>
                <c:pt idx="829">
                  <c:v>41340</c:v>
                </c:pt>
                <c:pt idx="830">
                  <c:v>41341</c:v>
                </c:pt>
                <c:pt idx="831">
                  <c:v>41344</c:v>
                </c:pt>
                <c:pt idx="832">
                  <c:v>41345</c:v>
                </c:pt>
                <c:pt idx="833">
                  <c:v>41346</c:v>
                </c:pt>
                <c:pt idx="834">
                  <c:v>41347</c:v>
                </c:pt>
                <c:pt idx="835">
                  <c:v>41348</c:v>
                </c:pt>
                <c:pt idx="836">
                  <c:v>41351</c:v>
                </c:pt>
                <c:pt idx="837">
                  <c:v>41352</c:v>
                </c:pt>
                <c:pt idx="838">
                  <c:v>41353</c:v>
                </c:pt>
                <c:pt idx="839">
                  <c:v>41354</c:v>
                </c:pt>
                <c:pt idx="840">
                  <c:v>41355</c:v>
                </c:pt>
                <c:pt idx="841">
                  <c:v>41358</c:v>
                </c:pt>
                <c:pt idx="842">
                  <c:v>41359</c:v>
                </c:pt>
                <c:pt idx="843">
                  <c:v>41360</c:v>
                </c:pt>
                <c:pt idx="844">
                  <c:v>41361</c:v>
                </c:pt>
                <c:pt idx="845">
                  <c:v>41362</c:v>
                </c:pt>
                <c:pt idx="846">
                  <c:v>41365</c:v>
                </c:pt>
                <c:pt idx="847">
                  <c:v>41366</c:v>
                </c:pt>
                <c:pt idx="848">
                  <c:v>41367</c:v>
                </c:pt>
                <c:pt idx="849">
                  <c:v>41368</c:v>
                </c:pt>
                <c:pt idx="850">
                  <c:v>41369</c:v>
                </c:pt>
                <c:pt idx="851">
                  <c:v>41372</c:v>
                </c:pt>
                <c:pt idx="852">
                  <c:v>41373</c:v>
                </c:pt>
                <c:pt idx="853">
                  <c:v>41374</c:v>
                </c:pt>
                <c:pt idx="854">
                  <c:v>41375</c:v>
                </c:pt>
                <c:pt idx="855">
                  <c:v>41376</c:v>
                </c:pt>
                <c:pt idx="856">
                  <c:v>41379</c:v>
                </c:pt>
                <c:pt idx="857">
                  <c:v>41380</c:v>
                </c:pt>
                <c:pt idx="858">
                  <c:v>41381</c:v>
                </c:pt>
                <c:pt idx="859">
                  <c:v>41382</c:v>
                </c:pt>
                <c:pt idx="860">
                  <c:v>41383</c:v>
                </c:pt>
                <c:pt idx="861">
                  <c:v>41386</c:v>
                </c:pt>
                <c:pt idx="862">
                  <c:v>41387</c:v>
                </c:pt>
                <c:pt idx="863">
                  <c:v>41388</c:v>
                </c:pt>
                <c:pt idx="864">
                  <c:v>41389</c:v>
                </c:pt>
                <c:pt idx="865">
                  <c:v>41390</c:v>
                </c:pt>
                <c:pt idx="866">
                  <c:v>41393</c:v>
                </c:pt>
                <c:pt idx="867">
                  <c:v>41394</c:v>
                </c:pt>
                <c:pt idx="868">
                  <c:v>41395</c:v>
                </c:pt>
                <c:pt idx="869">
                  <c:v>41396</c:v>
                </c:pt>
                <c:pt idx="870">
                  <c:v>41397</c:v>
                </c:pt>
                <c:pt idx="871">
                  <c:v>41400</c:v>
                </c:pt>
                <c:pt idx="872">
                  <c:v>41401</c:v>
                </c:pt>
                <c:pt idx="873">
                  <c:v>41402</c:v>
                </c:pt>
                <c:pt idx="874">
                  <c:v>41403</c:v>
                </c:pt>
                <c:pt idx="875">
                  <c:v>41404</c:v>
                </c:pt>
                <c:pt idx="876">
                  <c:v>41407</c:v>
                </c:pt>
                <c:pt idx="877">
                  <c:v>41408</c:v>
                </c:pt>
                <c:pt idx="878">
                  <c:v>41409</c:v>
                </c:pt>
                <c:pt idx="879">
                  <c:v>41410</c:v>
                </c:pt>
                <c:pt idx="880">
                  <c:v>41411</c:v>
                </c:pt>
                <c:pt idx="881">
                  <c:v>41414</c:v>
                </c:pt>
                <c:pt idx="882">
                  <c:v>41415</c:v>
                </c:pt>
                <c:pt idx="883">
                  <c:v>41416</c:v>
                </c:pt>
                <c:pt idx="884">
                  <c:v>41417</c:v>
                </c:pt>
                <c:pt idx="885">
                  <c:v>41418</c:v>
                </c:pt>
                <c:pt idx="886">
                  <c:v>41421</c:v>
                </c:pt>
                <c:pt idx="887">
                  <c:v>41422</c:v>
                </c:pt>
                <c:pt idx="888">
                  <c:v>41423</c:v>
                </c:pt>
                <c:pt idx="889">
                  <c:v>41424</c:v>
                </c:pt>
                <c:pt idx="890">
                  <c:v>41425</c:v>
                </c:pt>
                <c:pt idx="891">
                  <c:v>41428</c:v>
                </c:pt>
                <c:pt idx="892">
                  <c:v>41429</c:v>
                </c:pt>
                <c:pt idx="893">
                  <c:v>41430</c:v>
                </c:pt>
                <c:pt idx="894">
                  <c:v>41431</c:v>
                </c:pt>
                <c:pt idx="895">
                  <c:v>41432</c:v>
                </c:pt>
                <c:pt idx="896">
                  <c:v>41435</c:v>
                </c:pt>
                <c:pt idx="897">
                  <c:v>41436</c:v>
                </c:pt>
                <c:pt idx="898">
                  <c:v>41437</c:v>
                </c:pt>
                <c:pt idx="899">
                  <c:v>41438</c:v>
                </c:pt>
                <c:pt idx="900">
                  <c:v>41439</c:v>
                </c:pt>
                <c:pt idx="901">
                  <c:v>41442</c:v>
                </c:pt>
                <c:pt idx="902">
                  <c:v>41443</c:v>
                </c:pt>
                <c:pt idx="903">
                  <c:v>41444</c:v>
                </c:pt>
                <c:pt idx="904">
                  <c:v>41445</c:v>
                </c:pt>
                <c:pt idx="905">
                  <c:v>41446</c:v>
                </c:pt>
                <c:pt idx="906">
                  <c:v>41449</c:v>
                </c:pt>
                <c:pt idx="907">
                  <c:v>41450</c:v>
                </c:pt>
                <c:pt idx="908">
                  <c:v>41451</c:v>
                </c:pt>
                <c:pt idx="909">
                  <c:v>41452</c:v>
                </c:pt>
                <c:pt idx="910">
                  <c:v>41453</c:v>
                </c:pt>
                <c:pt idx="911">
                  <c:v>41456</c:v>
                </c:pt>
                <c:pt idx="912">
                  <c:v>41457</c:v>
                </c:pt>
                <c:pt idx="913">
                  <c:v>41458</c:v>
                </c:pt>
                <c:pt idx="914">
                  <c:v>41459</c:v>
                </c:pt>
                <c:pt idx="915">
                  <c:v>41460</c:v>
                </c:pt>
                <c:pt idx="916">
                  <c:v>41463</c:v>
                </c:pt>
                <c:pt idx="917">
                  <c:v>41464</c:v>
                </c:pt>
                <c:pt idx="918">
                  <c:v>41465</c:v>
                </c:pt>
                <c:pt idx="919">
                  <c:v>41466</c:v>
                </c:pt>
                <c:pt idx="920">
                  <c:v>41467</c:v>
                </c:pt>
                <c:pt idx="921">
                  <c:v>41470</c:v>
                </c:pt>
                <c:pt idx="922">
                  <c:v>41471</c:v>
                </c:pt>
                <c:pt idx="923">
                  <c:v>41472</c:v>
                </c:pt>
                <c:pt idx="924">
                  <c:v>41473</c:v>
                </c:pt>
                <c:pt idx="925">
                  <c:v>41474</c:v>
                </c:pt>
                <c:pt idx="926">
                  <c:v>41477</c:v>
                </c:pt>
                <c:pt idx="927">
                  <c:v>41478</c:v>
                </c:pt>
                <c:pt idx="928">
                  <c:v>41479</c:v>
                </c:pt>
                <c:pt idx="929">
                  <c:v>41480</c:v>
                </c:pt>
                <c:pt idx="930">
                  <c:v>41481</c:v>
                </c:pt>
                <c:pt idx="931">
                  <c:v>41484</c:v>
                </c:pt>
                <c:pt idx="932">
                  <c:v>41485</c:v>
                </c:pt>
                <c:pt idx="933">
                  <c:v>41486</c:v>
                </c:pt>
                <c:pt idx="934">
                  <c:v>41487</c:v>
                </c:pt>
                <c:pt idx="935">
                  <c:v>41488</c:v>
                </c:pt>
                <c:pt idx="936">
                  <c:v>41491</c:v>
                </c:pt>
                <c:pt idx="937">
                  <c:v>41492</c:v>
                </c:pt>
                <c:pt idx="938">
                  <c:v>41493</c:v>
                </c:pt>
                <c:pt idx="939">
                  <c:v>41494</c:v>
                </c:pt>
                <c:pt idx="940">
                  <c:v>41495</c:v>
                </c:pt>
                <c:pt idx="941">
                  <c:v>41498</c:v>
                </c:pt>
                <c:pt idx="942">
                  <c:v>41499</c:v>
                </c:pt>
                <c:pt idx="943">
                  <c:v>41500</c:v>
                </c:pt>
                <c:pt idx="944">
                  <c:v>41501</c:v>
                </c:pt>
                <c:pt idx="945">
                  <c:v>41502</c:v>
                </c:pt>
                <c:pt idx="946">
                  <c:v>41505</c:v>
                </c:pt>
                <c:pt idx="947">
                  <c:v>41506</c:v>
                </c:pt>
                <c:pt idx="948">
                  <c:v>41507</c:v>
                </c:pt>
                <c:pt idx="949">
                  <c:v>41508</c:v>
                </c:pt>
                <c:pt idx="950">
                  <c:v>41509</c:v>
                </c:pt>
                <c:pt idx="951">
                  <c:v>41512</c:v>
                </c:pt>
                <c:pt idx="952">
                  <c:v>41513</c:v>
                </c:pt>
                <c:pt idx="953">
                  <c:v>41514</c:v>
                </c:pt>
                <c:pt idx="954">
                  <c:v>41515</c:v>
                </c:pt>
                <c:pt idx="955">
                  <c:v>41516</c:v>
                </c:pt>
                <c:pt idx="956">
                  <c:v>41519</c:v>
                </c:pt>
                <c:pt idx="957">
                  <c:v>41520</c:v>
                </c:pt>
                <c:pt idx="958">
                  <c:v>41521</c:v>
                </c:pt>
                <c:pt idx="959">
                  <c:v>41522</c:v>
                </c:pt>
                <c:pt idx="960">
                  <c:v>41523</c:v>
                </c:pt>
                <c:pt idx="961">
                  <c:v>41526</c:v>
                </c:pt>
                <c:pt idx="962">
                  <c:v>41527</c:v>
                </c:pt>
                <c:pt idx="963">
                  <c:v>41528</c:v>
                </c:pt>
                <c:pt idx="964">
                  <c:v>41529</c:v>
                </c:pt>
                <c:pt idx="965">
                  <c:v>41530</c:v>
                </c:pt>
                <c:pt idx="966">
                  <c:v>41533</c:v>
                </c:pt>
                <c:pt idx="967">
                  <c:v>41534</c:v>
                </c:pt>
                <c:pt idx="968">
                  <c:v>41535</c:v>
                </c:pt>
                <c:pt idx="969">
                  <c:v>41536</c:v>
                </c:pt>
                <c:pt idx="970">
                  <c:v>41537</c:v>
                </c:pt>
                <c:pt idx="971">
                  <c:v>41540</c:v>
                </c:pt>
                <c:pt idx="972">
                  <c:v>41541</c:v>
                </c:pt>
                <c:pt idx="973">
                  <c:v>41542</c:v>
                </c:pt>
                <c:pt idx="974">
                  <c:v>41543</c:v>
                </c:pt>
                <c:pt idx="975">
                  <c:v>41544</c:v>
                </c:pt>
                <c:pt idx="976">
                  <c:v>41547</c:v>
                </c:pt>
                <c:pt idx="977">
                  <c:v>41548</c:v>
                </c:pt>
                <c:pt idx="978">
                  <c:v>41549</c:v>
                </c:pt>
                <c:pt idx="979">
                  <c:v>41550</c:v>
                </c:pt>
                <c:pt idx="980">
                  <c:v>41551</c:v>
                </c:pt>
                <c:pt idx="981">
                  <c:v>41554</c:v>
                </c:pt>
                <c:pt idx="982">
                  <c:v>41555</c:v>
                </c:pt>
                <c:pt idx="983">
                  <c:v>41556</c:v>
                </c:pt>
                <c:pt idx="984">
                  <c:v>41557</c:v>
                </c:pt>
                <c:pt idx="985">
                  <c:v>41558</c:v>
                </c:pt>
                <c:pt idx="986">
                  <c:v>41561</c:v>
                </c:pt>
                <c:pt idx="987">
                  <c:v>41562</c:v>
                </c:pt>
                <c:pt idx="988">
                  <c:v>41563</c:v>
                </c:pt>
                <c:pt idx="989">
                  <c:v>41564</c:v>
                </c:pt>
                <c:pt idx="990">
                  <c:v>41565</c:v>
                </c:pt>
                <c:pt idx="991">
                  <c:v>41568</c:v>
                </c:pt>
                <c:pt idx="992">
                  <c:v>41569</c:v>
                </c:pt>
                <c:pt idx="993">
                  <c:v>41570</c:v>
                </c:pt>
                <c:pt idx="994">
                  <c:v>41571</c:v>
                </c:pt>
                <c:pt idx="995">
                  <c:v>41572</c:v>
                </c:pt>
                <c:pt idx="996">
                  <c:v>41575</c:v>
                </c:pt>
                <c:pt idx="997">
                  <c:v>41576</c:v>
                </c:pt>
                <c:pt idx="998">
                  <c:v>41577</c:v>
                </c:pt>
                <c:pt idx="999">
                  <c:v>41578</c:v>
                </c:pt>
                <c:pt idx="1000">
                  <c:v>41579</c:v>
                </c:pt>
                <c:pt idx="1001">
                  <c:v>41582</c:v>
                </c:pt>
                <c:pt idx="1002">
                  <c:v>41583</c:v>
                </c:pt>
                <c:pt idx="1003">
                  <c:v>41584</c:v>
                </c:pt>
                <c:pt idx="1004">
                  <c:v>41585</c:v>
                </c:pt>
                <c:pt idx="1005">
                  <c:v>41586</c:v>
                </c:pt>
                <c:pt idx="1006">
                  <c:v>41589</c:v>
                </c:pt>
                <c:pt idx="1007">
                  <c:v>41590</c:v>
                </c:pt>
                <c:pt idx="1008">
                  <c:v>41591</c:v>
                </c:pt>
                <c:pt idx="1009">
                  <c:v>41592</c:v>
                </c:pt>
                <c:pt idx="1010">
                  <c:v>41593</c:v>
                </c:pt>
                <c:pt idx="1011">
                  <c:v>41596</c:v>
                </c:pt>
                <c:pt idx="1012">
                  <c:v>41597</c:v>
                </c:pt>
                <c:pt idx="1013">
                  <c:v>41598</c:v>
                </c:pt>
                <c:pt idx="1014">
                  <c:v>41599</c:v>
                </c:pt>
                <c:pt idx="1015">
                  <c:v>41600</c:v>
                </c:pt>
                <c:pt idx="1016">
                  <c:v>41603</c:v>
                </c:pt>
                <c:pt idx="1017">
                  <c:v>41604</c:v>
                </c:pt>
                <c:pt idx="1018">
                  <c:v>41605</c:v>
                </c:pt>
                <c:pt idx="1019">
                  <c:v>41606</c:v>
                </c:pt>
                <c:pt idx="1020">
                  <c:v>41607</c:v>
                </c:pt>
                <c:pt idx="1021">
                  <c:v>41610</c:v>
                </c:pt>
                <c:pt idx="1022">
                  <c:v>41611</c:v>
                </c:pt>
                <c:pt idx="1023">
                  <c:v>41612</c:v>
                </c:pt>
                <c:pt idx="1024">
                  <c:v>41613</c:v>
                </c:pt>
                <c:pt idx="1025">
                  <c:v>41614</c:v>
                </c:pt>
                <c:pt idx="1026">
                  <c:v>41617</c:v>
                </c:pt>
                <c:pt idx="1027">
                  <c:v>41618</c:v>
                </c:pt>
                <c:pt idx="1028">
                  <c:v>41619</c:v>
                </c:pt>
                <c:pt idx="1029">
                  <c:v>41620</c:v>
                </c:pt>
                <c:pt idx="1030">
                  <c:v>41621</c:v>
                </c:pt>
                <c:pt idx="1031">
                  <c:v>41624</c:v>
                </c:pt>
                <c:pt idx="1032">
                  <c:v>41625</c:v>
                </c:pt>
                <c:pt idx="1033">
                  <c:v>41626</c:v>
                </c:pt>
                <c:pt idx="1034">
                  <c:v>41627</c:v>
                </c:pt>
                <c:pt idx="1035">
                  <c:v>41628</c:v>
                </c:pt>
                <c:pt idx="1036">
                  <c:v>41631</c:v>
                </c:pt>
                <c:pt idx="1037">
                  <c:v>41632</c:v>
                </c:pt>
                <c:pt idx="1038">
                  <c:v>41633</c:v>
                </c:pt>
                <c:pt idx="1039">
                  <c:v>41634</c:v>
                </c:pt>
                <c:pt idx="1040">
                  <c:v>41635</c:v>
                </c:pt>
                <c:pt idx="1041">
                  <c:v>41638</c:v>
                </c:pt>
                <c:pt idx="1042">
                  <c:v>41639</c:v>
                </c:pt>
                <c:pt idx="1043">
                  <c:v>41640</c:v>
                </c:pt>
                <c:pt idx="1044">
                  <c:v>41641</c:v>
                </c:pt>
                <c:pt idx="1045">
                  <c:v>41642</c:v>
                </c:pt>
                <c:pt idx="1046">
                  <c:v>41645</c:v>
                </c:pt>
                <c:pt idx="1047">
                  <c:v>41646</c:v>
                </c:pt>
                <c:pt idx="1048">
                  <c:v>41647</c:v>
                </c:pt>
                <c:pt idx="1049">
                  <c:v>41648</c:v>
                </c:pt>
                <c:pt idx="1050">
                  <c:v>41649</c:v>
                </c:pt>
                <c:pt idx="1051">
                  <c:v>41652</c:v>
                </c:pt>
                <c:pt idx="1052">
                  <c:v>41653</c:v>
                </c:pt>
                <c:pt idx="1053">
                  <c:v>41654</c:v>
                </c:pt>
                <c:pt idx="1054">
                  <c:v>41655</c:v>
                </c:pt>
                <c:pt idx="1055">
                  <c:v>41656</c:v>
                </c:pt>
                <c:pt idx="1056">
                  <c:v>41659</c:v>
                </c:pt>
                <c:pt idx="1057">
                  <c:v>41660</c:v>
                </c:pt>
                <c:pt idx="1058">
                  <c:v>41661</c:v>
                </c:pt>
                <c:pt idx="1059">
                  <c:v>41662</c:v>
                </c:pt>
                <c:pt idx="1060">
                  <c:v>41663</c:v>
                </c:pt>
                <c:pt idx="1061">
                  <c:v>41666</c:v>
                </c:pt>
                <c:pt idx="1062">
                  <c:v>41667</c:v>
                </c:pt>
                <c:pt idx="1063">
                  <c:v>41668</c:v>
                </c:pt>
                <c:pt idx="1064">
                  <c:v>41669</c:v>
                </c:pt>
                <c:pt idx="1065">
                  <c:v>41670</c:v>
                </c:pt>
                <c:pt idx="1066">
                  <c:v>41673</c:v>
                </c:pt>
                <c:pt idx="1067">
                  <c:v>41674</c:v>
                </c:pt>
                <c:pt idx="1068">
                  <c:v>41675</c:v>
                </c:pt>
                <c:pt idx="1069">
                  <c:v>41676</c:v>
                </c:pt>
                <c:pt idx="1070">
                  <c:v>41677</c:v>
                </c:pt>
                <c:pt idx="1071">
                  <c:v>41680</c:v>
                </c:pt>
                <c:pt idx="1072">
                  <c:v>41681</c:v>
                </c:pt>
                <c:pt idx="1073">
                  <c:v>41682</c:v>
                </c:pt>
                <c:pt idx="1074">
                  <c:v>41683</c:v>
                </c:pt>
                <c:pt idx="1075">
                  <c:v>41684</c:v>
                </c:pt>
                <c:pt idx="1076">
                  <c:v>41687</c:v>
                </c:pt>
                <c:pt idx="1077">
                  <c:v>41688</c:v>
                </c:pt>
                <c:pt idx="1078">
                  <c:v>41689</c:v>
                </c:pt>
                <c:pt idx="1079">
                  <c:v>41690</c:v>
                </c:pt>
                <c:pt idx="1080">
                  <c:v>41691</c:v>
                </c:pt>
                <c:pt idx="1081">
                  <c:v>41694</c:v>
                </c:pt>
                <c:pt idx="1082">
                  <c:v>41695</c:v>
                </c:pt>
                <c:pt idx="1083">
                  <c:v>41696</c:v>
                </c:pt>
                <c:pt idx="1084">
                  <c:v>41697</c:v>
                </c:pt>
                <c:pt idx="1085">
                  <c:v>41698</c:v>
                </c:pt>
                <c:pt idx="1086">
                  <c:v>41701</c:v>
                </c:pt>
                <c:pt idx="1087">
                  <c:v>41702</c:v>
                </c:pt>
                <c:pt idx="1088">
                  <c:v>41703</c:v>
                </c:pt>
                <c:pt idx="1089">
                  <c:v>41704</c:v>
                </c:pt>
                <c:pt idx="1090">
                  <c:v>41705</c:v>
                </c:pt>
                <c:pt idx="1091">
                  <c:v>41708</c:v>
                </c:pt>
                <c:pt idx="1092">
                  <c:v>41709</c:v>
                </c:pt>
                <c:pt idx="1093">
                  <c:v>41710</c:v>
                </c:pt>
                <c:pt idx="1094">
                  <c:v>41711</c:v>
                </c:pt>
                <c:pt idx="1095">
                  <c:v>41712</c:v>
                </c:pt>
                <c:pt idx="1096">
                  <c:v>41715</c:v>
                </c:pt>
                <c:pt idx="1097">
                  <c:v>41716</c:v>
                </c:pt>
                <c:pt idx="1098">
                  <c:v>41717</c:v>
                </c:pt>
                <c:pt idx="1099">
                  <c:v>41718</c:v>
                </c:pt>
                <c:pt idx="1100">
                  <c:v>41719</c:v>
                </c:pt>
                <c:pt idx="1101">
                  <c:v>41722</c:v>
                </c:pt>
                <c:pt idx="1102">
                  <c:v>41723</c:v>
                </c:pt>
                <c:pt idx="1103">
                  <c:v>41724</c:v>
                </c:pt>
                <c:pt idx="1104">
                  <c:v>41725</c:v>
                </c:pt>
                <c:pt idx="1105">
                  <c:v>41726</c:v>
                </c:pt>
                <c:pt idx="1106">
                  <c:v>41729</c:v>
                </c:pt>
                <c:pt idx="1107">
                  <c:v>41730</c:v>
                </c:pt>
                <c:pt idx="1108">
                  <c:v>41731</c:v>
                </c:pt>
                <c:pt idx="1109">
                  <c:v>41732</c:v>
                </c:pt>
                <c:pt idx="1110">
                  <c:v>41733</c:v>
                </c:pt>
                <c:pt idx="1111">
                  <c:v>41736</c:v>
                </c:pt>
                <c:pt idx="1112">
                  <c:v>41737</c:v>
                </c:pt>
                <c:pt idx="1113">
                  <c:v>41738</c:v>
                </c:pt>
                <c:pt idx="1114">
                  <c:v>41739</c:v>
                </c:pt>
                <c:pt idx="1115">
                  <c:v>41740</c:v>
                </c:pt>
                <c:pt idx="1116">
                  <c:v>41743</c:v>
                </c:pt>
                <c:pt idx="1117">
                  <c:v>41744</c:v>
                </c:pt>
                <c:pt idx="1118">
                  <c:v>41745</c:v>
                </c:pt>
                <c:pt idx="1119">
                  <c:v>41746</c:v>
                </c:pt>
                <c:pt idx="1120">
                  <c:v>41747</c:v>
                </c:pt>
                <c:pt idx="1121">
                  <c:v>41750</c:v>
                </c:pt>
                <c:pt idx="1122">
                  <c:v>41751</c:v>
                </c:pt>
                <c:pt idx="1123">
                  <c:v>41752</c:v>
                </c:pt>
                <c:pt idx="1124">
                  <c:v>41753</c:v>
                </c:pt>
                <c:pt idx="1125">
                  <c:v>41754</c:v>
                </c:pt>
                <c:pt idx="1126">
                  <c:v>41757</c:v>
                </c:pt>
                <c:pt idx="1127">
                  <c:v>41758</c:v>
                </c:pt>
                <c:pt idx="1128">
                  <c:v>41759</c:v>
                </c:pt>
                <c:pt idx="1129">
                  <c:v>41760</c:v>
                </c:pt>
                <c:pt idx="1130">
                  <c:v>41761</c:v>
                </c:pt>
                <c:pt idx="1131">
                  <c:v>41764</c:v>
                </c:pt>
                <c:pt idx="1132">
                  <c:v>41765</c:v>
                </c:pt>
                <c:pt idx="1133">
                  <c:v>41766</c:v>
                </c:pt>
                <c:pt idx="1134">
                  <c:v>41767</c:v>
                </c:pt>
                <c:pt idx="1135">
                  <c:v>41768</c:v>
                </c:pt>
                <c:pt idx="1136">
                  <c:v>41771</c:v>
                </c:pt>
                <c:pt idx="1137">
                  <c:v>41772</c:v>
                </c:pt>
                <c:pt idx="1138">
                  <c:v>41773</c:v>
                </c:pt>
                <c:pt idx="1139">
                  <c:v>41774</c:v>
                </c:pt>
                <c:pt idx="1140">
                  <c:v>41775</c:v>
                </c:pt>
                <c:pt idx="1141">
                  <c:v>41778</c:v>
                </c:pt>
                <c:pt idx="1142">
                  <c:v>41779</c:v>
                </c:pt>
                <c:pt idx="1143">
                  <c:v>41780</c:v>
                </c:pt>
                <c:pt idx="1144">
                  <c:v>41781</c:v>
                </c:pt>
                <c:pt idx="1145">
                  <c:v>41782</c:v>
                </c:pt>
                <c:pt idx="1146">
                  <c:v>41785</c:v>
                </c:pt>
                <c:pt idx="1147">
                  <c:v>41786</c:v>
                </c:pt>
                <c:pt idx="1148">
                  <c:v>41787</c:v>
                </c:pt>
                <c:pt idx="1149">
                  <c:v>41788</c:v>
                </c:pt>
                <c:pt idx="1150">
                  <c:v>41789</c:v>
                </c:pt>
                <c:pt idx="1151">
                  <c:v>41792</c:v>
                </c:pt>
                <c:pt idx="1152">
                  <c:v>41793</c:v>
                </c:pt>
                <c:pt idx="1153">
                  <c:v>41794</c:v>
                </c:pt>
                <c:pt idx="1154">
                  <c:v>41795</c:v>
                </c:pt>
                <c:pt idx="1155">
                  <c:v>41796</c:v>
                </c:pt>
                <c:pt idx="1156">
                  <c:v>41799</c:v>
                </c:pt>
                <c:pt idx="1157">
                  <c:v>41800</c:v>
                </c:pt>
                <c:pt idx="1158">
                  <c:v>41801</c:v>
                </c:pt>
                <c:pt idx="1159">
                  <c:v>41802</c:v>
                </c:pt>
                <c:pt idx="1160">
                  <c:v>41803</c:v>
                </c:pt>
                <c:pt idx="1161">
                  <c:v>41806</c:v>
                </c:pt>
                <c:pt idx="1162">
                  <c:v>41807</c:v>
                </c:pt>
                <c:pt idx="1163">
                  <c:v>41808</c:v>
                </c:pt>
                <c:pt idx="1164">
                  <c:v>41809</c:v>
                </c:pt>
                <c:pt idx="1165">
                  <c:v>41810</c:v>
                </c:pt>
                <c:pt idx="1166">
                  <c:v>41813</c:v>
                </c:pt>
                <c:pt idx="1167">
                  <c:v>41814</c:v>
                </c:pt>
                <c:pt idx="1168">
                  <c:v>41815</c:v>
                </c:pt>
                <c:pt idx="1169">
                  <c:v>41816</c:v>
                </c:pt>
                <c:pt idx="1170">
                  <c:v>41817</c:v>
                </c:pt>
                <c:pt idx="1171">
                  <c:v>41820</c:v>
                </c:pt>
                <c:pt idx="1172">
                  <c:v>41821</c:v>
                </c:pt>
                <c:pt idx="1173">
                  <c:v>41822</c:v>
                </c:pt>
                <c:pt idx="1174">
                  <c:v>41823</c:v>
                </c:pt>
                <c:pt idx="1175">
                  <c:v>41824</c:v>
                </c:pt>
                <c:pt idx="1176">
                  <c:v>41827</c:v>
                </c:pt>
                <c:pt idx="1177">
                  <c:v>41828</c:v>
                </c:pt>
                <c:pt idx="1178">
                  <c:v>41829</c:v>
                </c:pt>
                <c:pt idx="1179">
                  <c:v>41830</c:v>
                </c:pt>
                <c:pt idx="1180">
                  <c:v>41831</c:v>
                </c:pt>
                <c:pt idx="1181">
                  <c:v>41834</c:v>
                </c:pt>
                <c:pt idx="1182">
                  <c:v>41835</c:v>
                </c:pt>
                <c:pt idx="1183">
                  <c:v>41836</c:v>
                </c:pt>
                <c:pt idx="1184">
                  <c:v>41837</c:v>
                </c:pt>
                <c:pt idx="1185">
                  <c:v>41838</c:v>
                </c:pt>
                <c:pt idx="1186">
                  <c:v>41841</c:v>
                </c:pt>
                <c:pt idx="1187">
                  <c:v>41842</c:v>
                </c:pt>
                <c:pt idx="1188">
                  <c:v>41843</c:v>
                </c:pt>
                <c:pt idx="1189">
                  <c:v>41844</c:v>
                </c:pt>
                <c:pt idx="1190">
                  <c:v>41845</c:v>
                </c:pt>
                <c:pt idx="1191">
                  <c:v>41848</c:v>
                </c:pt>
                <c:pt idx="1192">
                  <c:v>41849</c:v>
                </c:pt>
                <c:pt idx="1193">
                  <c:v>41850</c:v>
                </c:pt>
                <c:pt idx="1194">
                  <c:v>41851</c:v>
                </c:pt>
                <c:pt idx="1195">
                  <c:v>41852</c:v>
                </c:pt>
                <c:pt idx="1196">
                  <c:v>41855</c:v>
                </c:pt>
                <c:pt idx="1197">
                  <c:v>41856</c:v>
                </c:pt>
                <c:pt idx="1198">
                  <c:v>41857</c:v>
                </c:pt>
                <c:pt idx="1199">
                  <c:v>41858</c:v>
                </c:pt>
                <c:pt idx="1200">
                  <c:v>41859</c:v>
                </c:pt>
                <c:pt idx="1201">
                  <c:v>41862</c:v>
                </c:pt>
                <c:pt idx="1202">
                  <c:v>41863</c:v>
                </c:pt>
                <c:pt idx="1203">
                  <c:v>41864</c:v>
                </c:pt>
                <c:pt idx="1204">
                  <c:v>41865</c:v>
                </c:pt>
                <c:pt idx="1205">
                  <c:v>41866</c:v>
                </c:pt>
                <c:pt idx="1206">
                  <c:v>41869</c:v>
                </c:pt>
                <c:pt idx="1207">
                  <c:v>41870</c:v>
                </c:pt>
                <c:pt idx="1208">
                  <c:v>41871</c:v>
                </c:pt>
                <c:pt idx="1209">
                  <c:v>41872</c:v>
                </c:pt>
                <c:pt idx="1210">
                  <c:v>41873</c:v>
                </c:pt>
                <c:pt idx="1211">
                  <c:v>41876</c:v>
                </c:pt>
                <c:pt idx="1212">
                  <c:v>41877</c:v>
                </c:pt>
                <c:pt idx="1213">
                  <c:v>41878</c:v>
                </c:pt>
                <c:pt idx="1214">
                  <c:v>41879</c:v>
                </c:pt>
                <c:pt idx="1215">
                  <c:v>41880</c:v>
                </c:pt>
                <c:pt idx="1216">
                  <c:v>41883</c:v>
                </c:pt>
                <c:pt idx="1217">
                  <c:v>41884</c:v>
                </c:pt>
                <c:pt idx="1218">
                  <c:v>41885</c:v>
                </c:pt>
                <c:pt idx="1219">
                  <c:v>41886</c:v>
                </c:pt>
                <c:pt idx="1220">
                  <c:v>41887</c:v>
                </c:pt>
                <c:pt idx="1221">
                  <c:v>41890</c:v>
                </c:pt>
                <c:pt idx="1222">
                  <c:v>41891</c:v>
                </c:pt>
                <c:pt idx="1223">
                  <c:v>41892</c:v>
                </c:pt>
                <c:pt idx="1224">
                  <c:v>41893</c:v>
                </c:pt>
                <c:pt idx="1225">
                  <c:v>41894</c:v>
                </c:pt>
                <c:pt idx="1226">
                  <c:v>41897</c:v>
                </c:pt>
                <c:pt idx="1227">
                  <c:v>41898</c:v>
                </c:pt>
                <c:pt idx="1228">
                  <c:v>41899</c:v>
                </c:pt>
                <c:pt idx="1229">
                  <c:v>41900</c:v>
                </c:pt>
                <c:pt idx="1230">
                  <c:v>41901</c:v>
                </c:pt>
                <c:pt idx="1231">
                  <c:v>41904</c:v>
                </c:pt>
                <c:pt idx="1232">
                  <c:v>41905</c:v>
                </c:pt>
                <c:pt idx="1233">
                  <c:v>41906</c:v>
                </c:pt>
                <c:pt idx="1234">
                  <c:v>41907</c:v>
                </c:pt>
                <c:pt idx="1235">
                  <c:v>41908</c:v>
                </c:pt>
                <c:pt idx="1236">
                  <c:v>41911</c:v>
                </c:pt>
                <c:pt idx="1237">
                  <c:v>41912</c:v>
                </c:pt>
                <c:pt idx="1238">
                  <c:v>41913</c:v>
                </c:pt>
                <c:pt idx="1239">
                  <c:v>41914</c:v>
                </c:pt>
                <c:pt idx="1240">
                  <c:v>41915</c:v>
                </c:pt>
                <c:pt idx="1241">
                  <c:v>41918</c:v>
                </c:pt>
                <c:pt idx="1242">
                  <c:v>41919</c:v>
                </c:pt>
                <c:pt idx="1243">
                  <c:v>41920</c:v>
                </c:pt>
                <c:pt idx="1244">
                  <c:v>41921</c:v>
                </c:pt>
                <c:pt idx="1245">
                  <c:v>41922</c:v>
                </c:pt>
                <c:pt idx="1246">
                  <c:v>41925</c:v>
                </c:pt>
                <c:pt idx="1247">
                  <c:v>41926</c:v>
                </c:pt>
                <c:pt idx="1248">
                  <c:v>41927</c:v>
                </c:pt>
                <c:pt idx="1249">
                  <c:v>41928</c:v>
                </c:pt>
                <c:pt idx="1250">
                  <c:v>41929</c:v>
                </c:pt>
                <c:pt idx="1251">
                  <c:v>41932</c:v>
                </c:pt>
                <c:pt idx="1252">
                  <c:v>41933</c:v>
                </c:pt>
                <c:pt idx="1253">
                  <c:v>41934</c:v>
                </c:pt>
                <c:pt idx="1254">
                  <c:v>41935</c:v>
                </c:pt>
                <c:pt idx="1255">
                  <c:v>41936</c:v>
                </c:pt>
                <c:pt idx="1256">
                  <c:v>41939</c:v>
                </c:pt>
                <c:pt idx="1257">
                  <c:v>41940</c:v>
                </c:pt>
                <c:pt idx="1258">
                  <c:v>41941</c:v>
                </c:pt>
                <c:pt idx="1259">
                  <c:v>41942</c:v>
                </c:pt>
                <c:pt idx="1260">
                  <c:v>41943</c:v>
                </c:pt>
                <c:pt idx="1261">
                  <c:v>41946</c:v>
                </c:pt>
                <c:pt idx="1262">
                  <c:v>41947</c:v>
                </c:pt>
                <c:pt idx="1263">
                  <c:v>41948</c:v>
                </c:pt>
                <c:pt idx="1264">
                  <c:v>41949</c:v>
                </c:pt>
                <c:pt idx="1265">
                  <c:v>41950</c:v>
                </c:pt>
                <c:pt idx="1266">
                  <c:v>41953</c:v>
                </c:pt>
                <c:pt idx="1267">
                  <c:v>41954</c:v>
                </c:pt>
                <c:pt idx="1268">
                  <c:v>41955</c:v>
                </c:pt>
                <c:pt idx="1269">
                  <c:v>41956</c:v>
                </c:pt>
                <c:pt idx="1270">
                  <c:v>41957</c:v>
                </c:pt>
                <c:pt idx="1271">
                  <c:v>41960</c:v>
                </c:pt>
                <c:pt idx="1272">
                  <c:v>41961</c:v>
                </c:pt>
                <c:pt idx="1273">
                  <c:v>41962</c:v>
                </c:pt>
                <c:pt idx="1274">
                  <c:v>41963</c:v>
                </c:pt>
                <c:pt idx="1275">
                  <c:v>41964</c:v>
                </c:pt>
                <c:pt idx="1276">
                  <c:v>41967</c:v>
                </c:pt>
                <c:pt idx="1277">
                  <c:v>41968</c:v>
                </c:pt>
                <c:pt idx="1278">
                  <c:v>41969</c:v>
                </c:pt>
                <c:pt idx="1279">
                  <c:v>41970</c:v>
                </c:pt>
                <c:pt idx="1280">
                  <c:v>41971</c:v>
                </c:pt>
                <c:pt idx="1281">
                  <c:v>41974</c:v>
                </c:pt>
                <c:pt idx="1282">
                  <c:v>41975</c:v>
                </c:pt>
                <c:pt idx="1283">
                  <c:v>41976</c:v>
                </c:pt>
                <c:pt idx="1284">
                  <c:v>41977</c:v>
                </c:pt>
                <c:pt idx="1285">
                  <c:v>41978</c:v>
                </c:pt>
                <c:pt idx="1286">
                  <c:v>41981</c:v>
                </c:pt>
                <c:pt idx="1287">
                  <c:v>41982</c:v>
                </c:pt>
                <c:pt idx="1288">
                  <c:v>41983</c:v>
                </c:pt>
                <c:pt idx="1289">
                  <c:v>41984</c:v>
                </c:pt>
                <c:pt idx="1290">
                  <c:v>41985</c:v>
                </c:pt>
                <c:pt idx="1291">
                  <c:v>41988</c:v>
                </c:pt>
                <c:pt idx="1292">
                  <c:v>41989</c:v>
                </c:pt>
                <c:pt idx="1293">
                  <c:v>41990</c:v>
                </c:pt>
                <c:pt idx="1294">
                  <c:v>41991</c:v>
                </c:pt>
                <c:pt idx="1295">
                  <c:v>41992</c:v>
                </c:pt>
                <c:pt idx="1296">
                  <c:v>41995</c:v>
                </c:pt>
                <c:pt idx="1297">
                  <c:v>41996</c:v>
                </c:pt>
                <c:pt idx="1298">
                  <c:v>41997</c:v>
                </c:pt>
                <c:pt idx="1299">
                  <c:v>41998</c:v>
                </c:pt>
                <c:pt idx="1300">
                  <c:v>41999</c:v>
                </c:pt>
                <c:pt idx="1301">
                  <c:v>42002</c:v>
                </c:pt>
                <c:pt idx="1302">
                  <c:v>42003</c:v>
                </c:pt>
                <c:pt idx="1303">
                  <c:v>42004</c:v>
                </c:pt>
                <c:pt idx="1304">
                  <c:v>42005</c:v>
                </c:pt>
                <c:pt idx="1305">
                  <c:v>42006</c:v>
                </c:pt>
                <c:pt idx="1306">
                  <c:v>42009</c:v>
                </c:pt>
                <c:pt idx="1307">
                  <c:v>42010</c:v>
                </c:pt>
                <c:pt idx="1308">
                  <c:v>42011</c:v>
                </c:pt>
                <c:pt idx="1309">
                  <c:v>42012</c:v>
                </c:pt>
                <c:pt idx="1310">
                  <c:v>42013</c:v>
                </c:pt>
                <c:pt idx="1311">
                  <c:v>42016</c:v>
                </c:pt>
                <c:pt idx="1312">
                  <c:v>42017</c:v>
                </c:pt>
                <c:pt idx="1313">
                  <c:v>42018</c:v>
                </c:pt>
                <c:pt idx="1314">
                  <c:v>42019</c:v>
                </c:pt>
                <c:pt idx="1315">
                  <c:v>42020</c:v>
                </c:pt>
                <c:pt idx="1316">
                  <c:v>42023</c:v>
                </c:pt>
                <c:pt idx="1317">
                  <c:v>42024</c:v>
                </c:pt>
                <c:pt idx="1318">
                  <c:v>42025</c:v>
                </c:pt>
                <c:pt idx="1319">
                  <c:v>42026</c:v>
                </c:pt>
                <c:pt idx="1320">
                  <c:v>42027</c:v>
                </c:pt>
                <c:pt idx="1321">
                  <c:v>42030</c:v>
                </c:pt>
                <c:pt idx="1322">
                  <c:v>42031</c:v>
                </c:pt>
                <c:pt idx="1323">
                  <c:v>42032</c:v>
                </c:pt>
                <c:pt idx="1324">
                  <c:v>42033</c:v>
                </c:pt>
                <c:pt idx="1325">
                  <c:v>42034</c:v>
                </c:pt>
                <c:pt idx="1326">
                  <c:v>42037</c:v>
                </c:pt>
                <c:pt idx="1327">
                  <c:v>42038</c:v>
                </c:pt>
                <c:pt idx="1328">
                  <c:v>42039</c:v>
                </c:pt>
                <c:pt idx="1329">
                  <c:v>42040</c:v>
                </c:pt>
                <c:pt idx="1330">
                  <c:v>42041</c:v>
                </c:pt>
                <c:pt idx="1331">
                  <c:v>42044</c:v>
                </c:pt>
                <c:pt idx="1332">
                  <c:v>42045</c:v>
                </c:pt>
                <c:pt idx="1333">
                  <c:v>42046</c:v>
                </c:pt>
                <c:pt idx="1334">
                  <c:v>42047</c:v>
                </c:pt>
                <c:pt idx="1335">
                  <c:v>42048</c:v>
                </c:pt>
                <c:pt idx="1336">
                  <c:v>42051</c:v>
                </c:pt>
                <c:pt idx="1337">
                  <c:v>42052</c:v>
                </c:pt>
                <c:pt idx="1338">
                  <c:v>42053</c:v>
                </c:pt>
                <c:pt idx="1339">
                  <c:v>42054</c:v>
                </c:pt>
                <c:pt idx="1340">
                  <c:v>42055</c:v>
                </c:pt>
                <c:pt idx="1341">
                  <c:v>42058</c:v>
                </c:pt>
                <c:pt idx="1342">
                  <c:v>42059</c:v>
                </c:pt>
                <c:pt idx="1343">
                  <c:v>42060</c:v>
                </c:pt>
                <c:pt idx="1344">
                  <c:v>42061</c:v>
                </c:pt>
                <c:pt idx="1345">
                  <c:v>42062</c:v>
                </c:pt>
                <c:pt idx="1346">
                  <c:v>42065</c:v>
                </c:pt>
                <c:pt idx="1347">
                  <c:v>42066</c:v>
                </c:pt>
                <c:pt idx="1348">
                  <c:v>42067</c:v>
                </c:pt>
                <c:pt idx="1349">
                  <c:v>42068</c:v>
                </c:pt>
                <c:pt idx="1350">
                  <c:v>42069</c:v>
                </c:pt>
                <c:pt idx="1351">
                  <c:v>42072</c:v>
                </c:pt>
                <c:pt idx="1352">
                  <c:v>42073</c:v>
                </c:pt>
                <c:pt idx="1353">
                  <c:v>42074</c:v>
                </c:pt>
                <c:pt idx="1354">
                  <c:v>42075</c:v>
                </c:pt>
                <c:pt idx="1355">
                  <c:v>42076</c:v>
                </c:pt>
                <c:pt idx="1356">
                  <c:v>42079</c:v>
                </c:pt>
                <c:pt idx="1357">
                  <c:v>42080</c:v>
                </c:pt>
                <c:pt idx="1358">
                  <c:v>42081</c:v>
                </c:pt>
                <c:pt idx="1359">
                  <c:v>42082</c:v>
                </c:pt>
                <c:pt idx="1360">
                  <c:v>42083</c:v>
                </c:pt>
                <c:pt idx="1361">
                  <c:v>42086</c:v>
                </c:pt>
                <c:pt idx="1362">
                  <c:v>42087</c:v>
                </c:pt>
                <c:pt idx="1363">
                  <c:v>42088</c:v>
                </c:pt>
                <c:pt idx="1364">
                  <c:v>42089</c:v>
                </c:pt>
                <c:pt idx="1365">
                  <c:v>42090</c:v>
                </c:pt>
                <c:pt idx="1366">
                  <c:v>42093</c:v>
                </c:pt>
                <c:pt idx="1367">
                  <c:v>42094</c:v>
                </c:pt>
                <c:pt idx="1368">
                  <c:v>42095</c:v>
                </c:pt>
                <c:pt idx="1369">
                  <c:v>42096</c:v>
                </c:pt>
                <c:pt idx="1370">
                  <c:v>42097</c:v>
                </c:pt>
                <c:pt idx="1371">
                  <c:v>42100</c:v>
                </c:pt>
                <c:pt idx="1372">
                  <c:v>42101</c:v>
                </c:pt>
                <c:pt idx="1373">
                  <c:v>42102</c:v>
                </c:pt>
                <c:pt idx="1374">
                  <c:v>42103</c:v>
                </c:pt>
                <c:pt idx="1375">
                  <c:v>42104</c:v>
                </c:pt>
                <c:pt idx="1376">
                  <c:v>42107</c:v>
                </c:pt>
                <c:pt idx="1377">
                  <c:v>42108</c:v>
                </c:pt>
                <c:pt idx="1378">
                  <c:v>42109</c:v>
                </c:pt>
                <c:pt idx="1379">
                  <c:v>42110</c:v>
                </c:pt>
                <c:pt idx="1380">
                  <c:v>42111</c:v>
                </c:pt>
                <c:pt idx="1381">
                  <c:v>42114</c:v>
                </c:pt>
                <c:pt idx="1382">
                  <c:v>42115</c:v>
                </c:pt>
                <c:pt idx="1383">
                  <c:v>42116</c:v>
                </c:pt>
                <c:pt idx="1384">
                  <c:v>42117</c:v>
                </c:pt>
                <c:pt idx="1385">
                  <c:v>42118</c:v>
                </c:pt>
                <c:pt idx="1386">
                  <c:v>42121</c:v>
                </c:pt>
                <c:pt idx="1387">
                  <c:v>42122</c:v>
                </c:pt>
                <c:pt idx="1388">
                  <c:v>42123</c:v>
                </c:pt>
                <c:pt idx="1389">
                  <c:v>42124</c:v>
                </c:pt>
                <c:pt idx="1390">
                  <c:v>42125</c:v>
                </c:pt>
                <c:pt idx="1391">
                  <c:v>42128</c:v>
                </c:pt>
                <c:pt idx="1392">
                  <c:v>42129</c:v>
                </c:pt>
                <c:pt idx="1393">
                  <c:v>42130</c:v>
                </c:pt>
                <c:pt idx="1394">
                  <c:v>42131</c:v>
                </c:pt>
                <c:pt idx="1395">
                  <c:v>42132</c:v>
                </c:pt>
                <c:pt idx="1396">
                  <c:v>42135</c:v>
                </c:pt>
                <c:pt idx="1397">
                  <c:v>42136</c:v>
                </c:pt>
                <c:pt idx="1398">
                  <c:v>42137</c:v>
                </c:pt>
                <c:pt idx="1399">
                  <c:v>42138</c:v>
                </c:pt>
                <c:pt idx="1400">
                  <c:v>42139</c:v>
                </c:pt>
                <c:pt idx="1401">
                  <c:v>42142</c:v>
                </c:pt>
                <c:pt idx="1402">
                  <c:v>42143</c:v>
                </c:pt>
                <c:pt idx="1403">
                  <c:v>42144</c:v>
                </c:pt>
                <c:pt idx="1404">
                  <c:v>42145</c:v>
                </c:pt>
                <c:pt idx="1405">
                  <c:v>42146</c:v>
                </c:pt>
                <c:pt idx="1406">
                  <c:v>42149</c:v>
                </c:pt>
                <c:pt idx="1407">
                  <c:v>42150</c:v>
                </c:pt>
                <c:pt idx="1408">
                  <c:v>42151</c:v>
                </c:pt>
                <c:pt idx="1409">
                  <c:v>42152</c:v>
                </c:pt>
                <c:pt idx="1410">
                  <c:v>42153</c:v>
                </c:pt>
                <c:pt idx="1411">
                  <c:v>42156</c:v>
                </c:pt>
                <c:pt idx="1412">
                  <c:v>42157</c:v>
                </c:pt>
                <c:pt idx="1413">
                  <c:v>42158</c:v>
                </c:pt>
                <c:pt idx="1414">
                  <c:v>42159</c:v>
                </c:pt>
                <c:pt idx="1415">
                  <c:v>42160</c:v>
                </c:pt>
                <c:pt idx="1416">
                  <c:v>42163</c:v>
                </c:pt>
                <c:pt idx="1417">
                  <c:v>42164</c:v>
                </c:pt>
                <c:pt idx="1418">
                  <c:v>42165</c:v>
                </c:pt>
                <c:pt idx="1419">
                  <c:v>42166</c:v>
                </c:pt>
                <c:pt idx="1420">
                  <c:v>42167</c:v>
                </c:pt>
                <c:pt idx="1421">
                  <c:v>42170</c:v>
                </c:pt>
                <c:pt idx="1422">
                  <c:v>42171</c:v>
                </c:pt>
                <c:pt idx="1423">
                  <c:v>42172</c:v>
                </c:pt>
                <c:pt idx="1424">
                  <c:v>42173</c:v>
                </c:pt>
                <c:pt idx="1425">
                  <c:v>42174</c:v>
                </c:pt>
                <c:pt idx="1426">
                  <c:v>42177</c:v>
                </c:pt>
                <c:pt idx="1427">
                  <c:v>42178</c:v>
                </c:pt>
                <c:pt idx="1428">
                  <c:v>42179</c:v>
                </c:pt>
                <c:pt idx="1429">
                  <c:v>42180</c:v>
                </c:pt>
                <c:pt idx="1430">
                  <c:v>42181</c:v>
                </c:pt>
                <c:pt idx="1431">
                  <c:v>42184</c:v>
                </c:pt>
                <c:pt idx="1432">
                  <c:v>42185</c:v>
                </c:pt>
                <c:pt idx="1433">
                  <c:v>42186</c:v>
                </c:pt>
                <c:pt idx="1434">
                  <c:v>42187</c:v>
                </c:pt>
                <c:pt idx="1435">
                  <c:v>42188</c:v>
                </c:pt>
                <c:pt idx="1436">
                  <c:v>42191</c:v>
                </c:pt>
                <c:pt idx="1437">
                  <c:v>42192</c:v>
                </c:pt>
                <c:pt idx="1438">
                  <c:v>42193</c:v>
                </c:pt>
                <c:pt idx="1439">
                  <c:v>42194</c:v>
                </c:pt>
                <c:pt idx="1440">
                  <c:v>42195</c:v>
                </c:pt>
                <c:pt idx="1441">
                  <c:v>42198</c:v>
                </c:pt>
                <c:pt idx="1442">
                  <c:v>42199</c:v>
                </c:pt>
                <c:pt idx="1443">
                  <c:v>42200</c:v>
                </c:pt>
                <c:pt idx="1444">
                  <c:v>42201</c:v>
                </c:pt>
                <c:pt idx="1445">
                  <c:v>42202</c:v>
                </c:pt>
                <c:pt idx="1446">
                  <c:v>42205</c:v>
                </c:pt>
                <c:pt idx="1447">
                  <c:v>42206</c:v>
                </c:pt>
                <c:pt idx="1448">
                  <c:v>42207</c:v>
                </c:pt>
                <c:pt idx="1449">
                  <c:v>42208</c:v>
                </c:pt>
                <c:pt idx="1450">
                  <c:v>42209</c:v>
                </c:pt>
                <c:pt idx="1451">
                  <c:v>42212</c:v>
                </c:pt>
                <c:pt idx="1452">
                  <c:v>42213</c:v>
                </c:pt>
                <c:pt idx="1453">
                  <c:v>42214</c:v>
                </c:pt>
                <c:pt idx="1454">
                  <c:v>42215</c:v>
                </c:pt>
                <c:pt idx="1455">
                  <c:v>42216</c:v>
                </c:pt>
                <c:pt idx="1456">
                  <c:v>42219</c:v>
                </c:pt>
                <c:pt idx="1457">
                  <c:v>42220</c:v>
                </c:pt>
                <c:pt idx="1458">
                  <c:v>42221</c:v>
                </c:pt>
                <c:pt idx="1459">
                  <c:v>42222</c:v>
                </c:pt>
                <c:pt idx="1460">
                  <c:v>42223</c:v>
                </c:pt>
                <c:pt idx="1461">
                  <c:v>42226</c:v>
                </c:pt>
                <c:pt idx="1462">
                  <c:v>42227</c:v>
                </c:pt>
                <c:pt idx="1463">
                  <c:v>42228</c:v>
                </c:pt>
                <c:pt idx="1464">
                  <c:v>42229</c:v>
                </c:pt>
                <c:pt idx="1465">
                  <c:v>42230</c:v>
                </c:pt>
                <c:pt idx="1466">
                  <c:v>42233</c:v>
                </c:pt>
                <c:pt idx="1467">
                  <c:v>42234</c:v>
                </c:pt>
                <c:pt idx="1468">
                  <c:v>42235</c:v>
                </c:pt>
                <c:pt idx="1469">
                  <c:v>42236</c:v>
                </c:pt>
                <c:pt idx="1470">
                  <c:v>42237</c:v>
                </c:pt>
                <c:pt idx="1471">
                  <c:v>42240</c:v>
                </c:pt>
                <c:pt idx="1472">
                  <c:v>42241</c:v>
                </c:pt>
                <c:pt idx="1473">
                  <c:v>42242</c:v>
                </c:pt>
                <c:pt idx="1474">
                  <c:v>42243</c:v>
                </c:pt>
                <c:pt idx="1475">
                  <c:v>42244</c:v>
                </c:pt>
                <c:pt idx="1476">
                  <c:v>42247</c:v>
                </c:pt>
                <c:pt idx="1477">
                  <c:v>42248</c:v>
                </c:pt>
                <c:pt idx="1478">
                  <c:v>42249</c:v>
                </c:pt>
                <c:pt idx="1479">
                  <c:v>42250</c:v>
                </c:pt>
                <c:pt idx="1480">
                  <c:v>42251</c:v>
                </c:pt>
                <c:pt idx="1481">
                  <c:v>42254</c:v>
                </c:pt>
                <c:pt idx="1482">
                  <c:v>42255</c:v>
                </c:pt>
                <c:pt idx="1483">
                  <c:v>42256</c:v>
                </c:pt>
                <c:pt idx="1484">
                  <c:v>42257</c:v>
                </c:pt>
                <c:pt idx="1485">
                  <c:v>42258</c:v>
                </c:pt>
                <c:pt idx="1486">
                  <c:v>42261</c:v>
                </c:pt>
                <c:pt idx="1487">
                  <c:v>42262</c:v>
                </c:pt>
                <c:pt idx="1488">
                  <c:v>42263</c:v>
                </c:pt>
                <c:pt idx="1489">
                  <c:v>42264</c:v>
                </c:pt>
                <c:pt idx="1490">
                  <c:v>42265</c:v>
                </c:pt>
                <c:pt idx="1491">
                  <c:v>42268</c:v>
                </c:pt>
                <c:pt idx="1492">
                  <c:v>42269</c:v>
                </c:pt>
                <c:pt idx="1493">
                  <c:v>42270</c:v>
                </c:pt>
                <c:pt idx="1494">
                  <c:v>42271</c:v>
                </c:pt>
                <c:pt idx="1495">
                  <c:v>42272</c:v>
                </c:pt>
                <c:pt idx="1496">
                  <c:v>42275</c:v>
                </c:pt>
                <c:pt idx="1497">
                  <c:v>42276</c:v>
                </c:pt>
                <c:pt idx="1498">
                  <c:v>42277</c:v>
                </c:pt>
                <c:pt idx="1499">
                  <c:v>42278</c:v>
                </c:pt>
                <c:pt idx="1500">
                  <c:v>42279</c:v>
                </c:pt>
                <c:pt idx="1501">
                  <c:v>42282</c:v>
                </c:pt>
                <c:pt idx="1502">
                  <c:v>42283</c:v>
                </c:pt>
                <c:pt idx="1503">
                  <c:v>42284</c:v>
                </c:pt>
                <c:pt idx="1504">
                  <c:v>42285</c:v>
                </c:pt>
                <c:pt idx="1505">
                  <c:v>42286</c:v>
                </c:pt>
                <c:pt idx="1506">
                  <c:v>42289</c:v>
                </c:pt>
                <c:pt idx="1507">
                  <c:v>42290</c:v>
                </c:pt>
                <c:pt idx="1508">
                  <c:v>42291</c:v>
                </c:pt>
                <c:pt idx="1509">
                  <c:v>42292</c:v>
                </c:pt>
                <c:pt idx="1510">
                  <c:v>42293</c:v>
                </c:pt>
                <c:pt idx="1511">
                  <c:v>42296</c:v>
                </c:pt>
                <c:pt idx="1512">
                  <c:v>42297</c:v>
                </c:pt>
                <c:pt idx="1513">
                  <c:v>42298</c:v>
                </c:pt>
                <c:pt idx="1514">
                  <c:v>42299</c:v>
                </c:pt>
                <c:pt idx="1515">
                  <c:v>42300</c:v>
                </c:pt>
                <c:pt idx="1516">
                  <c:v>42303</c:v>
                </c:pt>
                <c:pt idx="1517">
                  <c:v>42304</c:v>
                </c:pt>
                <c:pt idx="1518">
                  <c:v>42305</c:v>
                </c:pt>
                <c:pt idx="1519">
                  <c:v>42306</c:v>
                </c:pt>
                <c:pt idx="1520">
                  <c:v>42307</c:v>
                </c:pt>
                <c:pt idx="1521">
                  <c:v>42310</c:v>
                </c:pt>
                <c:pt idx="1522">
                  <c:v>42311</c:v>
                </c:pt>
                <c:pt idx="1523">
                  <c:v>42312</c:v>
                </c:pt>
                <c:pt idx="1524">
                  <c:v>42313</c:v>
                </c:pt>
                <c:pt idx="1525">
                  <c:v>42314</c:v>
                </c:pt>
                <c:pt idx="1526">
                  <c:v>42317</c:v>
                </c:pt>
                <c:pt idx="1527">
                  <c:v>42318</c:v>
                </c:pt>
                <c:pt idx="1528">
                  <c:v>42319</c:v>
                </c:pt>
                <c:pt idx="1529">
                  <c:v>42320</c:v>
                </c:pt>
                <c:pt idx="1530">
                  <c:v>42321</c:v>
                </c:pt>
                <c:pt idx="1531">
                  <c:v>42324</c:v>
                </c:pt>
                <c:pt idx="1532">
                  <c:v>42325</c:v>
                </c:pt>
                <c:pt idx="1533">
                  <c:v>42326</c:v>
                </c:pt>
                <c:pt idx="1534">
                  <c:v>42327</c:v>
                </c:pt>
                <c:pt idx="1535">
                  <c:v>42328</c:v>
                </c:pt>
                <c:pt idx="1536">
                  <c:v>42331</c:v>
                </c:pt>
                <c:pt idx="1537">
                  <c:v>42332</c:v>
                </c:pt>
                <c:pt idx="1538">
                  <c:v>42333</c:v>
                </c:pt>
                <c:pt idx="1539">
                  <c:v>42334</c:v>
                </c:pt>
                <c:pt idx="1540">
                  <c:v>42335</c:v>
                </c:pt>
                <c:pt idx="1541">
                  <c:v>42338</c:v>
                </c:pt>
                <c:pt idx="1542">
                  <c:v>42339</c:v>
                </c:pt>
                <c:pt idx="1543">
                  <c:v>42340</c:v>
                </c:pt>
                <c:pt idx="1544">
                  <c:v>42341</c:v>
                </c:pt>
                <c:pt idx="1545">
                  <c:v>42342</c:v>
                </c:pt>
                <c:pt idx="1546">
                  <c:v>42345</c:v>
                </c:pt>
                <c:pt idx="1547">
                  <c:v>42346</c:v>
                </c:pt>
                <c:pt idx="1548">
                  <c:v>42347</c:v>
                </c:pt>
                <c:pt idx="1549">
                  <c:v>42348</c:v>
                </c:pt>
                <c:pt idx="1550">
                  <c:v>42349</c:v>
                </c:pt>
                <c:pt idx="1551">
                  <c:v>42352</c:v>
                </c:pt>
                <c:pt idx="1552">
                  <c:v>42353</c:v>
                </c:pt>
                <c:pt idx="1553">
                  <c:v>42354</c:v>
                </c:pt>
                <c:pt idx="1554">
                  <c:v>42355</c:v>
                </c:pt>
                <c:pt idx="1555">
                  <c:v>42356</c:v>
                </c:pt>
                <c:pt idx="1556">
                  <c:v>42359</c:v>
                </c:pt>
                <c:pt idx="1557">
                  <c:v>42360</c:v>
                </c:pt>
                <c:pt idx="1558">
                  <c:v>42361</c:v>
                </c:pt>
                <c:pt idx="1559">
                  <c:v>42362</c:v>
                </c:pt>
                <c:pt idx="1560">
                  <c:v>42363</c:v>
                </c:pt>
                <c:pt idx="1561">
                  <c:v>42366</c:v>
                </c:pt>
                <c:pt idx="1562">
                  <c:v>42367</c:v>
                </c:pt>
                <c:pt idx="1563">
                  <c:v>42368</c:v>
                </c:pt>
                <c:pt idx="1564">
                  <c:v>42369</c:v>
                </c:pt>
                <c:pt idx="1565">
                  <c:v>42370</c:v>
                </c:pt>
                <c:pt idx="1566">
                  <c:v>42373</c:v>
                </c:pt>
                <c:pt idx="1567">
                  <c:v>42374</c:v>
                </c:pt>
                <c:pt idx="1568">
                  <c:v>42375</c:v>
                </c:pt>
                <c:pt idx="1569">
                  <c:v>42376</c:v>
                </c:pt>
                <c:pt idx="1570">
                  <c:v>42377</c:v>
                </c:pt>
                <c:pt idx="1571">
                  <c:v>42380</c:v>
                </c:pt>
                <c:pt idx="1572">
                  <c:v>42381</c:v>
                </c:pt>
                <c:pt idx="1573">
                  <c:v>42382</c:v>
                </c:pt>
                <c:pt idx="1574">
                  <c:v>42383</c:v>
                </c:pt>
                <c:pt idx="1575">
                  <c:v>42384</c:v>
                </c:pt>
                <c:pt idx="1576">
                  <c:v>42387</c:v>
                </c:pt>
                <c:pt idx="1577">
                  <c:v>42388</c:v>
                </c:pt>
                <c:pt idx="1578">
                  <c:v>42389</c:v>
                </c:pt>
                <c:pt idx="1579">
                  <c:v>42390</c:v>
                </c:pt>
                <c:pt idx="1580">
                  <c:v>42391</c:v>
                </c:pt>
                <c:pt idx="1581">
                  <c:v>42394</c:v>
                </c:pt>
                <c:pt idx="1582">
                  <c:v>42395</c:v>
                </c:pt>
                <c:pt idx="1583">
                  <c:v>42396</c:v>
                </c:pt>
                <c:pt idx="1584">
                  <c:v>42397</c:v>
                </c:pt>
                <c:pt idx="1585">
                  <c:v>42398</c:v>
                </c:pt>
                <c:pt idx="1586">
                  <c:v>42401</c:v>
                </c:pt>
                <c:pt idx="1587">
                  <c:v>42402</c:v>
                </c:pt>
                <c:pt idx="1588">
                  <c:v>42403</c:v>
                </c:pt>
                <c:pt idx="1589">
                  <c:v>42404</c:v>
                </c:pt>
                <c:pt idx="1590">
                  <c:v>42405</c:v>
                </c:pt>
                <c:pt idx="1591">
                  <c:v>42408</c:v>
                </c:pt>
                <c:pt idx="1592">
                  <c:v>42409</c:v>
                </c:pt>
                <c:pt idx="1593">
                  <c:v>42410</c:v>
                </c:pt>
                <c:pt idx="1594">
                  <c:v>42411</c:v>
                </c:pt>
                <c:pt idx="1595">
                  <c:v>42412</c:v>
                </c:pt>
                <c:pt idx="1596">
                  <c:v>42415</c:v>
                </c:pt>
                <c:pt idx="1597">
                  <c:v>42416</c:v>
                </c:pt>
                <c:pt idx="1598">
                  <c:v>42417</c:v>
                </c:pt>
                <c:pt idx="1599">
                  <c:v>42418</c:v>
                </c:pt>
                <c:pt idx="1600">
                  <c:v>42419</c:v>
                </c:pt>
                <c:pt idx="1601">
                  <c:v>42422</c:v>
                </c:pt>
                <c:pt idx="1602">
                  <c:v>42423</c:v>
                </c:pt>
                <c:pt idx="1603">
                  <c:v>42424</c:v>
                </c:pt>
                <c:pt idx="1604">
                  <c:v>42425</c:v>
                </c:pt>
                <c:pt idx="1605">
                  <c:v>42426</c:v>
                </c:pt>
                <c:pt idx="1606">
                  <c:v>42429</c:v>
                </c:pt>
                <c:pt idx="1607">
                  <c:v>42430</c:v>
                </c:pt>
                <c:pt idx="1608">
                  <c:v>42431</c:v>
                </c:pt>
                <c:pt idx="1609">
                  <c:v>42432</c:v>
                </c:pt>
                <c:pt idx="1610">
                  <c:v>42433</c:v>
                </c:pt>
                <c:pt idx="1611">
                  <c:v>42436</c:v>
                </c:pt>
                <c:pt idx="1612">
                  <c:v>42437</c:v>
                </c:pt>
                <c:pt idx="1613">
                  <c:v>42438</c:v>
                </c:pt>
                <c:pt idx="1614">
                  <c:v>42439</c:v>
                </c:pt>
                <c:pt idx="1615">
                  <c:v>42440</c:v>
                </c:pt>
                <c:pt idx="1616">
                  <c:v>42443</c:v>
                </c:pt>
                <c:pt idx="1617">
                  <c:v>42444</c:v>
                </c:pt>
                <c:pt idx="1618">
                  <c:v>42445</c:v>
                </c:pt>
                <c:pt idx="1619">
                  <c:v>42446</c:v>
                </c:pt>
                <c:pt idx="1620">
                  <c:v>42447</c:v>
                </c:pt>
                <c:pt idx="1621">
                  <c:v>42450</c:v>
                </c:pt>
                <c:pt idx="1622">
                  <c:v>42451</c:v>
                </c:pt>
                <c:pt idx="1623">
                  <c:v>42452</c:v>
                </c:pt>
                <c:pt idx="1624">
                  <c:v>42453</c:v>
                </c:pt>
                <c:pt idx="1625">
                  <c:v>42454</c:v>
                </c:pt>
                <c:pt idx="1626">
                  <c:v>42457</c:v>
                </c:pt>
                <c:pt idx="1627">
                  <c:v>42458</c:v>
                </c:pt>
                <c:pt idx="1628">
                  <c:v>42459</c:v>
                </c:pt>
                <c:pt idx="1629">
                  <c:v>42460</c:v>
                </c:pt>
                <c:pt idx="1630">
                  <c:v>42461</c:v>
                </c:pt>
                <c:pt idx="1631">
                  <c:v>42464</c:v>
                </c:pt>
                <c:pt idx="1632">
                  <c:v>42465</c:v>
                </c:pt>
                <c:pt idx="1633">
                  <c:v>42466</c:v>
                </c:pt>
                <c:pt idx="1634">
                  <c:v>42467</c:v>
                </c:pt>
                <c:pt idx="1635">
                  <c:v>42468</c:v>
                </c:pt>
                <c:pt idx="1636">
                  <c:v>42471</c:v>
                </c:pt>
                <c:pt idx="1637">
                  <c:v>42472</c:v>
                </c:pt>
                <c:pt idx="1638">
                  <c:v>42473</c:v>
                </c:pt>
                <c:pt idx="1639">
                  <c:v>42474</c:v>
                </c:pt>
                <c:pt idx="1640">
                  <c:v>42475</c:v>
                </c:pt>
                <c:pt idx="1641">
                  <c:v>42478</c:v>
                </c:pt>
                <c:pt idx="1642">
                  <c:v>42479</c:v>
                </c:pt>
                <c:pt idx="1643">
                  <c:v>42480</c:v>
                </c:pt>
                <c:pt idx="1644">
                  <c:v>42481</c:v>
                </c:pt>
                <c:pt idx="1645">
                  <c:v>42482</c:v>
                </c:pt>
                <c:pt idx="1646">
                  <c:v>42485</c:v>
                </c:pt>
                <c:pt idx="1647">
                  <c:v>42486</c:v>
                </c:pt>
                <c:pt idx="1648">
                  <c:v>42487</c:v>
                </c:pt>
                <c:pt idx="1649">
                  <c:v>42488</c:v>
                </c:pt>
                <c:pt idx="1650">
                  <c:v>42489</c:v>
                </c:pt>
                <c:pt idx="1651">
                  <c:v>42492</c:v>
                </c:pt>
                <c:pt idx="1652">
                  <c:v>42493</c:v>
                </c:pt>
                <c:pt idx="1653">
                  <c:v>42494</c:v>
                </c:pt>
                <c:pt idx="1654">
                  <c:v>42495</c:v>
                </c:pt>
                <c:pt idx="1655">
                  <c:v>42496</c:v>
                </c:pt>
                <c:pt idx="1656">
                  <c:v>42499</c:v>
                </c:pt>
                <c:pt idx="1657">
                  <c:v>42500</c:v>
                </c:pt>
                <c:pt idx="1658">
                  <c:v>42501</c:v>
                </c:pt>
                <c:pt idx="1659">
                  <c:v>42502</c:v>
                </c:pt>
                <c:pt idx="1660">
                  <c:v>42503</c:v>
                </c:pt>
                <c:pt idx="1661">
                  <c:v>42506</c:v>
                </c:pt>
                <c:pt idx="1662">
                  <c:v>42507</c:v>
                </c:pt>
                <c:pt idx="1663">
                  <c:v>42508</c:v>
                </c:pt>
                <c:pt idx="1664">
                  <c:v>42509</c:v>
                </c:pt>
                <c:pt idx="1665">
                  <c:v>42510</c:v>
                </c:pt>
                <c:pt idx="1666">
                  <c:v>42513</c:v>
                </c:pt>
                <c:pt idx="1667">
                  <c:v>42514</c:v>
                </c:pt>
                <c:pt idx="1668">
                  <c:v>42515</c:v>
                </c:pt>
                <c:pt idx="1669">
                  <c:v>42516</c:v>
                </c:pt>
                <c:pt idx="1670">
                  <c:v>42517</c:v>
                </c:pt>
                <c:pt idx="1671">
                  <c:v>42520</c:v>
                </c:pt>
                <c:pt idx="1672">
                  <c:v>42521</c:v>
                </c:pt>
                <c:pt idx="1673">
                  <c:v>42522</c:v>
                </c:pt>
                <c:pt idx="1674">
                  <c:v>42523</c:v>
                </c:pt>
                <c:pt idx="1675">
                  <c:v>42524</c:v>
                </c:pt>
                <c:pt idx="1676">
                  <c:v>42527</c:v>
                </c:pt>
                <c:pt idx="1677">
                  <c:v>42528</c:v>
                </c:pt>
                <c:pt idx="1678">
                  <c:v>42529</c:v>
                </c:pt>
                <c:pt idx="1679">
                  <c:v>42530</c:v>
                </c:pt>
                <c:pt idx="1680">
                  <c:v>42531</c:v>
                </c:pt>
                <c:pt idx="1681">
                  <c:v>42534</c:v>
                </c:pt>
                <c:pt idx="1682">
                  <c:v>42535</c:v>
                </c:pt>
                <c:pt idx="1683">
                  <c:v>42536</c:v>
                </c:pt>
                <c:pt idx="1684">
                  <c:v>42537</c:v>
                </c:pt>
                <c:pt idx="1685">
                  <c:v>42538</c:v>
                </c:pt>
                <c:pt idx="1686">
                  <c:v>42541</c:v>
                </c:pt>
                <c:pt idx="1687">
                  <c:v>42542</c:v>
                </c:pt>
                <c:pt idx="1688">
                  <c:v>42543</c:v>
                </c:pt>
                <c:pt idx="1689">
                  <c:v>42544</c:v>
                </c:pt>
                <c:pt idx="1690">
                  <c:v>42545</c:v>
                </c:pt>
                <c:pt idx="1691">
                  <c:v>42548</c:v>
                </c:pt>
                <c:pt idx="1692">
                  <c:v>42549</c:v>
                </c:pt>
                <c:pt idx="1693">
                  <c:v>42550</c:v>
                </c:pt>
                <c:pt idx="1694">
                  <c:v>42551</c:v>
                </c:pt>
                <c:pt idx="1695">
                  <c:v>42552</c:v>
                </c:pt>
                <c:pt idx="1696">
                  <c:v>42555</c:v>
                </c:pt>
                <c:pt idx="1697">
                  <c:v>42556</c:v>
                </c:pt>
                <c:pt idx="1698">
                  <c:v>42557</c:v>
                </c:pt>
                <c:pt idx="1699">
                  <c:v>42558</c:v>
                </c:pt>
                <c:pt idx="1700">
                  <c:v>42559</c:v>
                </c:pt>
                <c:pt idx="1701">
                  <c:v>42562</c:v>
                </c:pt>
                <c:pt idx="1702">
                  <c:v>42563</c:v>
                </c:pt>
                <c:pt idx="1703">
                  <c:v>42564</c:v>
                </c:pt>
                <c:pt idx="1704">
                  <c:v>42565</c:v>
                </c:pt>
                <c:pt idx="1705">
                  <c:v>42566</c:v>
                </c:pt>
                <c:pt idx="1706">
                  <c:v>42569</c:v>
                </c:pt>
                <c:pt idx="1707">
                  <c:v>42570</c:v>
                </c:pt>
                <c:pt idx="1708">
                  <c:v>42571</c:v>
                </c:pt>
                <c:pt idx="1709">
                  <c:v>42572</c:v>
                </c:pt>
                <c:pt idx="1710">
                  <c:v>42573</c:v>
                </c:pt>
                <c:pt idx="1711">
                  <c:v>42576</c:v>
                </c:pt>
                <c:pt idx="1712">
                  <c:v>42577</c:v>
                </c:pt>
                <c:pt idx="1713">
                  <c:v>42578</c:v>
                </c:pt>
                <c:pt idx="1714">
                  <c:v>42579</c:v>
                </c:pt>
                <c:pt idx="1715">
                  <c:v>42580</c:v>
                </c:pt>
                <c:pt idx="1716">
                  <c:v>42583</c:v>
                </c:pt>
                <c:pt idx="1717">
                  <c:v>42584</c:v>
                </c:pt>
                <c:pt idx="1718">
                  <c:v>42585</c:v>
                </c:pt>
                <c:pt idx="1719">
                  <c:v>42586</c:v>
                </c:pt>
                <c:pt idx="1720">
                  <c:v>42587</c:v>
                </c:pt>
                <c:pt idx="1721">
                  <c:v>42590</c:v>
                </c:pt>
                <c:pt idx="1722">
                  <c:v>42591</c:v>
                </c:pt>
                <c:pt idx="1723">
                  <c:v>42592</c:v>
                </c:pt>
                <c:pt idx="1724">
                  <c:v>42593</c:v>
                </c:pt>
                <c:pt idx="1725">
                  <c:v>42594</c:v>
                </c:pt>
                <c:pt idx="1726">
                  <c:v>42597</c:v>
                </c:pt>
                <c:pt idx="1727">
                  <c:v>42598</c:v>
                </c:pt>
                <c:pt idx="1728">
                  <c:v>42599</c:v>
                </c:pt>
                <c:pt idx="1729">
                  <c:v>42600</c:v>
                </c:pt>
                <c:pt idx="1730">
                  <c:v>42601</c:v>
                </c:pt>
                <c:pt idx="1731">
                  <c:v>42604</c:v>
                </c:pt>
                <c:pt idx="1732">
                  <c:v>42605</c:v>
                </c:pt>
                <c:pt idx="1733">
                  <c:v>42606</c:v>
                </c:pt>
                <c:pt idx="1734">
                  <c:v>42607</c:v>
                </c:pt>
                <c:pt idx="1735">
                  <c:v>42608</c:v>
                </c:pt>
                <c:pt idx="1736">
                  <c:v>42611</c:v>
                </c:pt>
                <c:pt idx="1737">
                  <c:v>42612</c:v>
                </c:pt>
                <c:pt idx="1738">
                  <c:v>42613</c:v>
                </c:pt>
                <c:pt idx="1739">
                  <c:v>42614</c:v>
                </c:pt>
                <c:pt idx="1740">
                  <c:v>42615</c:v>
                </c:pt>
                <c:pt idx="1741">
                  <c:v>42618</c:v>
                </c:pt>
                <c:pt idx="1742">
                  <c:v>42619</c:v>
                </c:pt>
                <c:pt idx="1743">
                  <c:v>42620</c:v>
                </c:pt>
                <c:pt idx="1744">
                  <c:v>42621</c:v>
                </c:pt>
                <c:pt idx="1745">
                  <c:v>42622</c:v>
                </c:pt>
                <c:pt idx="1746">
                  <c:v>42625</c:v>
                </c:pt>
                <c:pt idx="1747">
                  <c:v>42626</c:v>
                </c:pt>
                <c:pt idx="1748">
                  <c:v>42627</c:v>
                </c:pt>
                <c:pt idx="1749">
                  <c:v>42628</c:v>
                </c:pt>
                <c:pt idx="1750">
                  <c:v>42629</c:v>
                </c:pt>
                <c:pt idx="1751">
                  <c:v>42632</c:v>
                </c:pt>
                <c:pt idx="1752">
                  <c:v>42633</c:v>
                </c:pt>
                <c:pt idx="1753">
                  <c:v>42634</c:v>
                </c:pt>
                <c:pt idx="1754">
                  <c:v>42635</c:v>
                </c:pt>
                <c:pt idx="1755">
                  <c:v>42636</c:v>
                </c:pt>
                <c:pt idx="1756">
                  <c:v>42639</c:v>
                </c:pt>
                <c:pt idx="1757">
                  <c:v>42640</c:v>
                </c:pt>
                <c:pt idx="1758">
                  <c:v>42641</c:v>
                </c:pt>
                <c:pt idx="1759">
                  <c:v>42642</c:v>
                </c:pt>
                <c:pt idx="1760">
                  <c:v>42643</c:v>
                </c:pt>
                <c:pt idx="1761">
                  <c:v>42646</c:v>
                </c:pt>
                <c:pt idx="1762">
                  <c:v>42647</c:v>
                </c:pt>
                <c:pt idx="1763">
                  <c:v>42648</c:v>
                </c:pt>
                <c:pt idx="1764">
                  <c:v>42649</c:v>
                </c:pt>
                <c:pt idx="1765">
                  <c:v>42650</c:v>
                </c:pt>
                <c:pt idx="1766">
                  <c:v>42653</c:v>
                </c:pt>
                <c:pt idx="1767">
                  <c:v>42654</c:v>
                </c:pt>
                <c:pt idx="1768">
                  <c:v>42655</c:v>
                </c:pt>
                <c:pt idx="1769">
                  <c:v>42656</c:v>
                </c:pt>
                <c:pt idx="1770">
                  <c:v>42657</c:v>
                </c:pt>
                <c:pt idx="1771">
                  <c:v>42660</c:v>
                </c:pt>
                <c:pt idx="1772">
                  <c:v>42661</c:v>
                </c:pt>
                <c:pt idx="1773">
                  <c:v>42662</c:v>
                </c:pt>
                <c:pt idx="1774">
                  <c:v>42663</c:v>
                </c:pt>
                <c:pt idx="1775">
                  <c:v>42664</c:v>
                </c:pt>
                <c:pt idx="1776">
                  <c:v>42667</c:v>
                </c:pt>
                <c:pt idx="1777">
                  <c:v>42668</c:v>
                </c:pt>
                <c:pt idx="1778">
                  <c:v>42669</c:v>
                </c:pt>
                <c:pt idx="1779">
                  <c:v>42670</c:v>
                </c:pt>
                <c:pt idx="1780">
                  <c:v>42671</c:v>
                </c:pt>
                <c:pt idx="1781">
                  <c:v>42674</c:v>
                </c:pt>
                <c:pt idx="1782">
                  <c:v>42675</c:v>
                </c:pt>
                <c:pt idx="1783">
                  <c:v>42676</c:v>
                </c:pt>
                <c:pt idx="1784">
                  <c:v>42677</c:v>
                </c:pt>
                <c:pt idx="1785">
                  <c:v>42678</c:v>
                </c:pt>
                <c:pt idx="1786">
                  <c:v>42681</c:v>
                </c:pt>
                <c:pt idx="1787">
                  <c:v>42682</c:v>
                </c:pt>
                <c:pt idx="1788">
                  <c:v>42683</c:v>
                </c:pt>
                <c:pt idx="1789">
                  <c:v>42684</c:v>
                </c:pt>
                <c:pt idx="1790">
                  <c:v>42685</c:v>
                </c:pt>
                <c:pt idx="1791">
                  <c:v>42688</c:v>
                </c:pt>
                <c:pt idx="1792">
                  <c:v>42689</c:v>
                </c:pt>
                <c:pt idx="1793">
                  <c:v>42690</c:v>
                </c:pt>
                <c:pt idx="1794">
                  <c:v>42691</c:v>
                </c:pt>
                <c:pt idx="1795">
                  <c:v>42692</c:v>
                </c:pt>
                <c:pt idx="1796">
                  <c:v>42695</c:v>
                </c:pt>
                <c:pt idx="1797">
                  <c:v>42696</c:v>
                </c:pt>
                <c:pt idx="1798">
                  <c:v>42697</c:v>
                </c:pt>
                <c:pt idx="1799">
                  <c:v>42698</c:v>
                </c:pt>
                <c:pt idx="1800">
                  <c:v>42699</c:v>
                </c:pt>
                <c:pt idx="1801">
                  <c:v>42702</c:v>
                </c:pt>
                <c:pt idx="1802">
                  <c:v>42703</c:v>
                </c:pt>
                <c:pt idx="1803">
                  <c:v>42704</c:v>
                </c:pt>
                <c:pt idx="1804">
                  <c:v>42705</c:v>
                </c:pt>
                <c:pt idx="1805">
                  <c:v>42706</c:v>
                </c:pt>
                <c:pt idx="1806">
                  <c:v>42709</c:v>
                </c:pt>
                <c:pt idx="1807">
                  <c:v>42710</c:v>
                </c:pt>
                <c:pt idx="1808">
                  <c:v>42711</c:v>
                </c:pt>
                <c:pt idx="1809">
                  <c:v>42712</c:v>
                </c:pt>
                <c:pt idx="1810">
                  <c:v>42713</c:v>
                </c:pt>
                <c:pt idx="1811">
                  <c:v>42716</c:v>
                </c:pt>
                <c:pt idx="1812">
                  <c:v>42717</c:v>
                </c:pt>
                <c:pt idx="1813">
                  <c:v>42718</c:v>
                </c:pt>
                <c:pt idx="1814">
                  <c:v>42719</c:v>
                </c:pt>
                <c:pt idx="1815">
                  <c:v>42720</c:v>
                </c:pt>
                <c:pt idx="1816">
                  <c:v>42723</c:v>
                </c:pt>
                <c:pt idx="1817">
                  <c:v>42724</c:v>
                </c:pt>
                <c:pt idx="1818">
                  <c:v>42725</c:v>
                </c:pt>
                <c:pt idx="1819">
                  <c:v>42726</c:v>
                </c:pt>
                <c:pt idx="1820">
                  <c:v>42727</c:v>
                </c:pt>
                <c:pt idx="1821">
                  <c:v>42730</c:v>
                </c:pt>
                <c:pt idx="1822">
                  <c:v>42731</c:v>
                </c:pt>
                <c:pt idx="1823">
                  <c:v>42732</c:v>
                </c:pt>
                <c:pt idx="1824">
                  <c:v>42733</c:v>
                </c:pt>
                <c:pt idx="1825">
                  <c:v>42734</c:v>
                </c:pt>
                <c:pt idx="1826">
                  <c:v>42737</c:v>
                </c:pt>
                <c:pt idx="1827">
                  <c:v>42738</c:v>
                </c:pt>
                <c:pt idx="1828">
                  <c:v>42739</c:v>
                </c:pt>
                <c:pt idx="1829">
                  <c:v>42740</c:v>
                </c:pt>
                <c:pt idx="1830">
                  <c:v>42741</c:v>
                </c:pt>
                <c:pt idx="1831">
                  <c:v>42744</c:v>
                </c:pt>
                <c:pt idx="1832">
                  <c:v>42745</c:v>
                </c:pt>
                <c:pt idx="1833">
                  <c:v>42746</c:v>
                </c:pt>
                <c:pt idx="1834">
                  <c:v>42747</c:v>
                </c:pt>
                <c:pt idx="1835">
                  <c:v>42748</c:v>
                </c:pt>
                <c:pt idx="1836">
                  <c:v>42751</c:v>
                </c:pt>
                <c:pt idx="1837">
                  <c:v>42752</c:v>
                </c:pt>
                <c:pt idx="1838">
                  <c:v>42753</c:v>
                </c:pt>
                <c:pt idx="1839">
                  <c:v>42754</c:v>
                </c:pt>
                <c:pt idx="1840">
                  <c:v>42755</c:v>
                </c:pt>
                <c:pt idx="1841">
                  <c:v>42758</c:v>
                </c:pt>
                <c:pt idx="1842">
                  <c:v>42759</c:v>
                </c:pt>
                <c:pt idx="1843">
                  <c:v>42760</c:v>
                </c:pt>
                <c:pt idx="1844">
                  <c:v>42761</c:v>
                </c:pt>
                <c:pt idx="1845">
                  <c:v>42762</c:v>
                </c:pt>
                <c:pt idx="1846">
                  <c:v>42765</c:v>
                </c:pt>
                <c:pt idx="1847">
                  <c:v>42766</c:v>
                </c:pt>
                <c:pt idx="1848">
                  <c:v>42767</c:v>
                </c:pt>
                <c:pt idx="1849">
                  <c:v>42768</c:v>
                </c:pt>
                <c:pt idx="1850">
                  <c:v>42769</c:v>
                </c:pt>
                <c:pt idx="1851">
                  <c:v>42772</c:v>
                </c:pt>
                <c:pt idx="1852">
                  <c:v>42773</c:v>
                </c:pt>
                <c:pt idx="1853">
                  <c:v>42774</c:v>
                </c:pt>
                <c:pt idx="1854">
                  <c:v>42775</c:v>
                </c:pt>
                <c:pt idx="1855">
                  <c:v>42776</c:v>
                </c:pt>
                <c:pt idx="1856">
                  <c:v>42779</c:v>
                </c:pt>
                <c:pt idx="1857">
                  <c:v>42780</c:v>
                </c:pt>
                <c:pt idx="1858">
                  <c:v>42781</c:v>
                </c:pt>
                <c:pt idx="1859">
                  <c:v>42782</c:v>
                </c:pt>
                <c:pt idx="1860">
                  <c:v>42783</c:v>
                </c:pt>
                <c:pt idx="1861">
                  <c:v>42786</c:v>
                </c:pt>
                <c:pt idx="1862">
                  <c:v>42787</c:v>
                </c:pt>
                <c:pt idx="1863">
                  <c:v>42788</c:v>
                </c:pt>
                <c:pt idx="1864">
                  <c:v>42789</c:v>
                </c:pt>
                <c:pt idx="1865">
                  <c:v>42790</c:v>
                </c:pt>
                <c:pt idx="1866">
                  <c:v>42793</c:v>
                </c:pt>
                <c:pt idx="1867">
                  <c:v>42794</c:v>
                </c:pt>
                <c:pt idx="1868">
                  <c:v>42795</c:v>
                </c:pt>
                <c:pt idx="1869">
                  <c:v>42796</c:v>
                </c:pt>
                <c:pt idx="1870">
                  <c:v>42797</c:v>
                </c:pt>
                <c:pt idx="1871">
                  <c:v>42800</c:v>
                </c:pt>
                <c:pt idx="1872">
                  <c:v>42801</c:v>
                </c:pt>
                <c:pt idx="1873">
                  <c:v>42802</c:v>
                </c:pt>
                <c:pt idx="1874">
                  <c:v>42803</c:v>
                </c:pt>
                <c:pt idx="1875">
                  <c:v>42804</c:v>
                </c:pt>
                <c:pt idx="1876">
                  <c:v>42807</c:v>
                </c:pt>
                <c:pt idx="1877">
                  <c:v>42808</c:v>
                </c:pt>
                <c:pt idx="1878">
                  <c:v>42809</c:v>
                </c:pt>
                <c:pt idx="1879">
                  <c:v>42810</c:v>
                </c:pt>
                <c:pt idx="1880">
                  <c:v>42811</c:v>
                </c:pt>
                <c:pt idx="1881">
                  <c:v>42814</c:v>
                </c:pt>
                <c:pt idx="1882">
                  <c:v>42815</c:v>
                </c:pt>
                <c:pt idx="1883">
                  <c:v>42816</c:v>
                </c:pt>
                <c:pt idx="1884">
                  <c:v>42817</c:v>
                </c:pt>
                <c:pt idx="1885">
                  <c:v>42818</c:v>
                </c:pt>
                <c:pt idx="1886">
                  <c:v>42821</c:v>
                </c:pt>
                <c:pt idx="1887">
                  <c:v>42822</c:v>
                </c:pt>
                <c:pt idx="1888">
                  <c:v>42823</c:v>
                </c:pt>
                <c:pt idx="1889">
                  <c:v>42824</c:v>
                </c:pt>
                <c:pt idx="1890">
                  <c:v>42825</c:v>
                </c:pt>
                <c:pt idx="1891">
                  <c:v>42828</c:v>
                </c:pt>
                <c:pt idx="1892">
                  <c:v>42829</c:v>
                </c:pt>
                <c:pt idx="1893">
                  <c:v>42830</c:v>
                </c:pt>
                <c:pt idx="1894">
                  <c:v>42831</c:v>
                </c:pt>
                <c:pt idx="1895">
                  <c:v>42832</c:v>
                </c:pt>
                <c:pt idx="1896">
                  <c:v>42835</c:v>
                </c:pt>
                <c:pt idx="1897">
                  <c:v>42836</c:v>
                </c:pt>
                <c:pt idx="1898">
                  <c:v>42837</c:v>
                </c:pt>
                <c:pt idx="1899">
                  <c:v>42838</c:v>
                </c:pt>
                <c:pt idx="1900">
                  <c:v>42839</c:v>
                </c:pt>
                <c:pt idx="1901">
                  <c:v>42842</c:v>
                </c:pt>
                <c:pt idx="1902">
                  <c:v>42843</c:v>
                </c:pt>
                <c:pt idx="1903">
                  <c:v>42844</c:v>
                </c:pt>
                <c:pt idx="1904">
                  <c:v>42845</c:v>
                </c:pt>
                <c:pt idx="1905">
                  <c:v>42846</c:v>
                </c:pt>
                <c:pt idx="1906">
                  <c:v>42849</c:v>
                </c:pt>
                <c:pt idx="1907">
                  <c:v>42850</c:v>
                </c:pt>
                <c:pt idx="1908">
                  <c:v>42851</c:v>
                </c:pt>
                <c:pt idx="1909">
                  <c:v>42852</c:v>
                </c:pt>
                <c:pt idx="1910">
                  <c:v>42853</c:v>
                </c:pt>
                <c:pt idx="1911">
                  <c:v>42856</c:v>
                </c:pt>
                <c:pt idx="1912">
                  <c:v>42857</c:v>
                </c:pt>
                <c:pt idx="1913">
                  <c:v>42858</c:v>
                </c:pt>
                <c:pt idx="1914">
                  <c:v>42859</c:v>
                </c:pt>
                <c:pt idx="1915">
                  <c:v>42860</c:v>
                </c:pt>
                <c:pt idx="1916">
                  <c:v>42863</c:v>
                </c:pt>
                <c:pt idx="1917">
                  <c:v>42864</c:v>
                </c:pt>
                <c:pt idx="1918">
                  <c:v>42865</c:v>
                </c:pt>
                <c:pt idx="1919">
                  <c:v>42866</c:v>
                </c:pt>
                <c:pt idx="1920">
                  <c:v>42867</c:v>
                </c:pt>
                <c:pt idx="1921">
                  <c:v>42870</c:v>
                </c:pt>
                <c:pt idx="1922">
                  <c:v>42871</c:v>
                </c:pt>
                <c:pt idx="1923">
                  <c:v>42872</c:v>
                </c:pt>
                <c:pt idx="1924">
                  <c:v>42873</c:v>
                </c:pt>
                <c:pt idx="1925">
                  <c:v>42874</c:v>
                </c:pt>
                <c:pt idx="1926">
                  <c:v>42877</c:v>
                </c:pt>
                <c:pt idx="1927">
                  <c:v>42878</c:v>
                </c:pt>
                <c:pt idx="1928">
                  <c:v>42879</c:v>
                </c:pt>
                <c:pt idx="1929">
                  <c:v>42880</c:v>
                </c:pt>
                <c:pt idx="1930">
                  <c:v>42881</c:v>
                </c:pt>
                <c:pt idx="1931">
                  <c:v>42884</c:v>
                </c:pt>
                <c:pt idx="1932">
                  <c:v>42885</c:v>
                </c:pt>
                <c:pt idx="1933">
                  <c:v>42886</c:v>
                </c:pt>
                <c:pt idx="1934">
                  <c:v>42887</c:v>
                </c:pt>
                <c:pt idx="1935">
                  <c:v>42888</c:v>
                </c:pt>
                <c:pt idx="1936">
                  <c:v>42891</c:v>
                </c:pt>
                <c:pt idx="1937">
                  <c:v>42892</c:v>
                </c:pt>
                <c:pt idx="1938">
                  <c:v>42893</c:v>
                </c:pt>
                <c:pt idx="1939">
                  <c:v>42894</c:v>
                </c:pt>
                <c:pt idx="1940">
                  <c:v>42895</c:v>
                </c:pt>
                <c:pt idx="1941">
                  <c:v>42898</c:v>
                </c:pt>
                <c:pt idx="1942">
                  <c:v>42899</c:v>
                </c:pt>
                <c:pt idx="1943">
                  <c:v>42900</c:v>
                </c:pt>
                <c:pt idx="1944">
                  <c:v>42901</c:v>
                </c:pt>
                <c:pt idx="1945">
                  <c:v>42902</c:v>
                </c:pt>
                <c:pt idx="1946">
                  <c:v>42905</c:v>
                </c:pt>
                <c:pt idx="1947">
                  <c:v>42906</c:v>
                </c:pt>
                <c:pt idx="1948">
                  <c:v>42907</c:v>
                </c:pt>
                <c:pt idx="1949">
                  <c:v>42908</c:v>
                </c:pt>
                <c:pt idx="1950">
                  <c:v>42909</c:v>
                </c:pt>
                <c:pt idx="1951">
                  <c:v>42912</c:v>
                </c:pt>
                <c:pt idx="1952">
                  <c:v>42913</c:v>
                </c:pt>
                <c:pt idx="1953">
                  <c:v>42914</c:v>
                </c:pt>
                <c:pt idx="1954">
                  <c:v>42915</c:v>
                </c:pt>
                <c:pt idx="1955">
                  <c:v>42916</c:v>
                </c:pt>
                <c:pt idx="1956">
                  <c:v>42919</c:v>
                </c:pt>
                <c:pt idx="1957">
                  <c:v>42920</c:v>
                </c:pt>
                <c:pt idx="1958">
                  <c:v>42921</c:v>
                </c:pt>
                <c:pt idx="1959">
                  <c:v>42922</c:v>
                </c:pt>
                <c:pt idx="1960">
                  <c:v>42923</c:v>
                </c:pt>
                <c:pt idx="1961">
                  <c:v>42926</c:v>
                </c:pt>
                <c:pt idx="1962">
                  <c:v>42927</c:v>
                </c:pt>
                <c:pt idx="1963">
                  <c:v>42928</c:v>
                </c:pt>
                <c:pt idx="1964">
                  <c:v>42929</c:v>
                </c:pt>
                <c:pt idx="1965">
                  <c:v>42930</c:v>
                </c:pt>
                <c:pt idx="1966">
                  <c:v>42933</c:v>
                </c:pt>
                <c:pt idx="1967">
                  <c:v>42934</c:v>
                </c:pt>
                <c:pt idx="1968">
                  <c:v>42935</c:v>
                </c:pt>
                <c:pt idx="1969">
                  <c:v>42936</c:v>
                </c:pt>
                <c:pt idx="1970">
                  <c:v>42937</c:v>
                </c:pt>
                <c:pt idx="1971">
                  <c:v>42940</c:v>
                </c:pt>
                <c:pt idx="1972">
                  <c:v>42941</c:v>
                </c:pt>
                <c:pt idx="1973">
                  <c:v>42942</c:v>
                </c:pt>
                <c:pt idx="1974">
                  <c:v>42943</c:v>
                </c:pt>
                <c:pt idx="1975">
                  <c:v>42944</c:v>
                </c:pt>
                <c:pt idx="1976">
                  <c:v>42947</c:v>
                </c:pt>
                <c:pt idx="1977">
                  <c:v>42948</c:v>
                </c:pt>
                <c:pt idx="1978">
                  <c:v>42949</c:v>
                </c:pt>
                <c:pt idx="1979">
                  <c:v>42950</c:v>
                </c:pt>
                <c:pt idx="1980">
                  <c:v>42951</c:v>
                </c:pt>
                <c:pt idx="1981">
                  <c:v>42954</c:v>
                </c:pt>
                <c:pt idx="1982">
                  <c:v>42955</c:v>
                </c:pt>
                <c:pt idx="1983">
                  <c:v>42956</c:v>
                </c:pt>
                <c:pt idx="1984">
                  <c:v>42957</c:v>
                </c:pt>
                <c:pt idx="1985">
                  <c:v>42958</c:v>
                </c:pt>
                <c:pt idx="1986">
                  <c:v>42961</c:v>
                </c:pt>
                <c:pt idx="1987">
                  <c:v>42962</c:v>
                </c:pt>
                <c:pt idx="1988">
                  <c:v>42963</c:v>
                </c:pt>
                <c:pt idx="1989">
                  <c:v>42964</c:v>
                </c:pt>
                <c:pt idx="1990">
                  <c:v>42965</c:v>
                </c:pt>
                <c:pt idx="1991">
                  <c:v>42968</c:v>
                </c:pt>
                <c:pt idx="1992">
                  <c:v>42969</c:v>
                </c:pt>
                <c:pt idx="1993">
                  <c:v>42970</c:v>
                </c:pt>
                <c:pt idx="1994">
                  <c:v>42971</c:v>
                </c:pt>
                <c:pt idx="1995">
                  <c:v>42972</c:v>
                </c:pt>
                <c:pt idx="1996">
                  <c:v>42975</c:v>
                </c:pt>
                <c:pt idx="1997">
                  <c:v>42976</c:v>
                </c:pt>
                <c:pt idx="1998">
                  <c:v>42977</c:v>
                </c:pt>
                <c:pt idx="1999">
                  <c:v>42978</c:v>
                </c:pt>
                <c:pt idx="2000">
                  <c:v>42979</c:v>
                </c:pt>
                <c:pt idx="2001">
                  <c:v>42982</c:v>
                </c:pt>
                <c:pt idx="2002">
                  <c:v>42983</c:v>
                </c:pt>
                <c:pt idx="2003">
                  <c:v>42984</c:v>
                </c:pt>
                <c:pt idx="2004">
                  <c:v>42985</c:v>
                </c:pt>
                <c:pt idx="2005">
                  <c:v>42986</c:v>
                </c:pt>
                <c:pt idx="2006">
                  <c:v>42989</c:v>
                </c:pt>
                <c:pt idx="2007">
                  <c:v>42990</c:v>
                </c:pt>
                <c:pt idx="2008">
                  <c:v>42991</c:v>
                </c:pt>
                <c:pt idx="2009">
                  <c:v>42992</c:v>
                </c:pt>
                <c:pt idx="2010">
                  <c:v>42993</c:v>
                </c:pt>
                <c:pt idx="2011">
                  <c:v>42996</c:v>
                </c:pt>
                <c:pt idx="2012">
                  <c:v>42997</c:v>
                </c:pt>
                <c:pt idx="2013">
                  <c:v>42998</c:v>
                </c:pt>
                <c:pt idx="2014">
                  <c:v>42999</c:v>
                </c:pt>
                <c:pt idx="2015">
                  <c:v>43000</c:v>
                </c:pt>
                <c:pt idx="2016">
                  <c:v>43003</c:v>
                </c:pt>
                <c:pt idx="2017">
                  <c:v>43004</c:v>
                </c:pt>
                <c:pt idx="2018">
                  <c:v>43005</c:v>
                </c:pt>
                <c:pt idx="2019">
                  <c:v>43006</c:v>
                </c:pt>
                <c:pt idx="2020">
                  <c:v>43007</c:v>
                </c:pt>
                <c:pt idx="2021">
                  <c:v>43010</c:v>
                </c:pt>
                <c:pt idx="2022">
                  <c:v>43011</c:v>
                </c:pt>
                <c:pt idx="2023">
                  <c:v>43012</c:v>
                </c:pt>
                <c:pt idx="2024">
                  <c:v>43013</c:v>
                </c:pt>
                <c:pt idx="2025">
                  <c:v>43014</c:v>
                </c:pt>
                <c:pt idx="2026">
                  <c:v>43017</c:v>
                </c:pt>
                <c:pt idx="2027">
                  <c:v>43018</c:v>
                </c:pt>
                <c:pt idx="2028">
                  <c:v>43019</c:v>
                </c:pt>
                <c:pt idx="2029">
                  <c:v>43020</c:v>
                </c:pt>
                <c:pt idx="2030">
                  <c:v>43021</c:v>
                </c:pt>
                <c:pt idx="2031">
                  <c:v>43024</c:v>
                </c:pt>
                <c:pt idx="2032">
                  <c:v>43025</c:v>
                </c:pt>
                <c:pt idx="2033">
                  <c:v>43026</c:v>
                </c:pt>
                <c:pt idx="2034">
                  <c:v>43027</c:v>
                </c:pt>
                <c:pt idx="2035">
                  <c:v>43028</c:v>
                </c:pt>
                <c:pt idx="2036">
                  <c:v>43031</c:v>
                </c:pt>
                <c:pt idx="2037">
                  <c:v>43032</c:v>
                </c:pt>
                <c:pt idx="2038">
                  <c:v>43033</c:v>
                </c:pt>
                <c:pt idx="2039">
                  <c:v>43034</c:v>
                </c:pt>
                <c:pt idx="2040">
                  <c:v>43035</c:v>
                </c:pt>
                <c:pt idx="2041">
                  <c:v>43038</c:v>
                </c:pt>
                <c:pt idx="2042">
                  <c:v>43039</c:v>
                </c:pt>
                <c:pt idx="2043">
                  <c:v>43040</c:v>
                </c:pt>
                <c:pt idx="2044">
                  <c:v>43041</c:v>
                </c:pt>
                <c:pt idx="2045">
                  <c:v>43042</c:v>
                </c:pt>
                <c:pt idx="2046">
                  <c:v>43045</c:v>
                </c:pt>
                <c:pt idx="2047">
                  <c:v>43046</c:v>
                </c:pt>
                <c:pt idx="2048">
                  <c:v>43047</c:v>
                </c:pt>
                <c:pt idx="2049">
                  <c:v>43048</c:v>
                </c:pt>
                <c:pt idx="2050">
                  <c:v>43049</c:v>
                </c:pt>
                <c:pt idx="2051">
                  <c:v>43052</c:v>
                </c:pt>
                <c:pt idx="2052">
                  <c:v>43053</c:v>
                </c:pt>
                <c:pt idx="2053">
                  <c:v>43054</c:v>
                </c:pt>
                <c:pt idx="2054">
                  <c:v>43055</c:v>
                </c:pt>
                <c:pt idx="2055">
                  <c:v>43056</c:v>
                </c:pt>
                <c:pt idx="2056">
                  <c:v>43059</c:v>
                </c:pt>
                <c:pt idx="2057">
                  <c:v>43060</c:v>
                </c:pt>
                <c:pt idx="2058">
                  <c:v>43061</c:v>
                </c:pt>
                <c:pt idx="2059">
                  <c:v>43062</c:v>
                </c:pt>
                <c:pt idx="2060">
                  <c:v>43063</c:v>
                </c:pt>
                <c:pt idx="2061">
                  <c:v>43066</c:v>
                </c:pt>
                <c:pt idx="2062">
                  <c:v>43067</c:v>
                </c:pt>
                <c:pt idx="2063">
                  <c:v>43068</c:v>
                </c:pt>
                <c:pt idx="2064">
                  <c:v>43069</c:v>
                </c:pt>
                <c:pt idx="2065">
                  <c:v>43070</c:v>
                </c:pt>
                <c:pt idx="2066">
                  <c:v>43073</c:v>
                </c:pt>
                <c:pt idx="2067">
                  <c:v>43074</c:v>
                </c:pt>
                <c:pt idx="2068">
                  <c:v>43075</c:v>
                </c:pt>
                <c:pt idx="2069">
                  <c:v>43076</c:v>
                </c:pt>
                <c:pt idx="2070">
                  <c:v>43077</c:v>
                </c:pt>
                <c:pt idx="2071">
                  <c:v>43080</c:v>
                </c:pt>
                <c:pt idx="2072">
                  <c:v>43081</c:v>
                </c:pt>
                <c:pt idx="2073">
                  <c:v>43082</c:v>
                </c:pt>
                <c:pt idx="2074">
                  <c:v>43083</c:v>
                </c:pt>
                <c:pt idx="2075">
                  <c:v>43084</c:v>
                </c:pt>
                <c:pt idx="2076">
                  <c:v>43087</c:v>
                </c:pt>
                <c:pt idx="2077">
                  <c:v>43088</c:v>
                </c:pt>
                <c:pt idx="2078">
                  <c:v>43089</c:v>
                </c:pt>
                <c:pt idx="2079">
                  <c:v>43090</c:v>
                </c:pt>
                <c:pt idx="2080">
                  <c:v>43091</c:v>
                </c:pt>
                <c:pt idx="2081">
                  <c:v>43094</c:v>
                </c:pt>
                <c:pt idx="2082">
                  <c:v>43095</c:v>
                </c:pt>
                <c:pt idx="2083">
                  <c:v>43096</c:v>
                </c:pt>
                <c:pt idx="2084">
                  <c:v>43097</c:v>
                </c:pt>
                <c:pt idx="2085">
                  <c:v>43098</c:v>
                </c:pt>
                <c:pt idx="2086">
                  <c:v>43101</c:v>
                </c:pt>
                <c:pt idx="2087">
                  <c:v>43102</c:v>
                </c:pt>
                <c:pt idx="2088">
                  <c:v>43103</c:v>
                </c:pt>
                <c:pt idx="2089">
                  <c:v>43104</c:v>
                </c:pt>
                <c:pt idx="2090">
                  <c:v>43105</c:v>
                </c:pt>
                <c:pt idx="2091">
                  <c:v>43108</c:v>
                </c:pt>
                <c:pt idx="2092">
                  <c:v>43109</c:v>
                </c:pt>
                <c:pt idx="2093">
                  <c:v>43110</c:v>
                </c:pt>
                <c:pt idx="2094">
                  <c:v>43111</c:v>
                </c:pt>
                <c:pt idx="2095">
                  <c:v>43112</c:v>
                </c:pt>
                <c:pt idx="2096">
                  <c:v>43115</c:v>
                </c:pt>
                <c:pt idx="2097">
                  <c:v>43116</c:v>
                </c:pt>
                <c:pt idx="2098">
                  <c:v>43117</c:v>
                </c:pt>
                <c:pt idx="2099">
                  <c:v>43118</c:v>
                </c:pt>
                <c:pt idx="2100">
                  <c:v>43119</c:v>
                </c:pt>
                <c:pt idx="2101">
                  <c:v>43122</c:v>
                </c:pt>
                <c:pt idx="2102">
                  <c:v>43123</c:v>
                </c:pt>
                <c:pt idx="2103">
                  <c:v>43124</c:v>
                </c:pt>
                <c:pt idx="2104">
                  <c:v>43125</c:v>
                </c:pt>
                <c:pt idx="2105">
                  <c:v>43126</c:v>
                </c:pt>
                <c:pt idx="2106">
                  <c:v>43129</c:v>
                </c:pt>
                <c:pt idx="2107">
                  <c:v>43130</c:v>
                </c:pt>
                <c:pt idx="2108">
                  <c:v>43131</c:v>
                </c:pt>
                <c:pt idx="2109">
                  <c:v>43132</c:v>
                </c:pt>
                <c:pt idx="2110">
                  <c:v>43133</c:v>
                </c:pt>
                <c:pt idx="2111">
                  <c:v>43136</c:v>
                </c:pt>
                <c:pt idx="2112">
                  <c:v>43137</c:v>
                </c:pt>
                <c:pt idx="2113">
                  <c:v>43138</c:v>
                </c:pt>
                <c:pt idx="2114">
                  <c:v>43139</c:v>
                </c:pt>
                <c:pt idx="2115">
                  <c:v>43140</c:v>
                </c:pt>
                <c:pt idx="2116">
                  <c:v>43143</c:v>
                </c:pt>
                <c:pt idx="2117">
                  <c:v>43144</c:v>
                </c:pt>
                <c:pt idx="2118">
                  <c:v>43145</c:v>
                </c:pt>
                <c:pt idx="2119">
                  <c:v>43146</c:v>
                </c:pt>
                <c:pt idx="2120">
                  <c:v>43147</c:v>
                </c:pt>
                <c:pt idx="2121">
                  <c:v>43150</c:v>
                </c:pt>
                <c:pt idx="2122">
                  <c:v>43151</c:v>
                </c:pt>
                <c:pt idx="2123">
                  <c:v>43152</c:v>
                </c:pt>
                <c:pt idx="2124">
                  <c:v>43153</c:v>
                </c:pt>
                <c:pt idx="2125">
                  <c:v>43154</c:v>
                </c:pt>
                <c:pt idx="2126">
                  <c:v>43157</c:v>
                </c:pt>
                <c:pt idx="2127">
                  <c:v>43158</c:v>
                </c:pt>
                <c:pt idx="2128">
                  <c:v>43159</c:v>
                </c:pt>
                <c:pt idx="2129">
                  <c:v>43160</c:v>
                </c:pt>
                <c:pt idx="2130">
                  <c:v>43161</c:v>
                </c:pt>
                <c:pt idx="2131">
                  <c:v>43164</c:v>
                </c:pt>
                <c:pt idx="2132">
                  <c:v>43165</c:v>
                </c:pt>
                <c:pt idx="2133">
                  <c:v>43166</c:v>
                </c:pt>
                <c:pt idx="2134">
                  <c:v>43167</c:v>
                </c:pt>
                <c:pt idx="2135">
                  <c:v>43168</c:v>
                </c:pt>
                <c:pt idx="2136">
                  <c:v>43171</c:v>
                </c:pt>
                <c:pt idx="2137">
                  <c:v>43172</c:v>
                </c:pt>
                <c:pt idx="2138">
                  <c:v>43173</c:v>
                </c:pt>
                <c:pt idx="2139">
                  <c:v>43174</c:v>
                </c:pt>
                <c:pt idx="2140">
                  <c:v>43175</c:v>
                </c:pt>
                <c:pt idx="2141">
                  <c:v>43178</c:v>
                </c:pt>
                <c:pt idx="2142">
                  <c:v>43179</c:v>
                </c:pt>
                <c:pt idx="2143">
                  <c:v>43180</c:v>
                </c:pt>
                <c:pt idx="2144">
                  <c:v>43181</c:v>
                </c:pt>
                <c:pt idx="2145">
                  <c:v>43182</c:v>
                </c:pt>
                <c:pt idx="2146">
                  <c:v>43185</c:v>
                </c:pt>
                <c:pt idx="2147">
                  <c:v>43186</c:v>
                </c:pt>
                <c:pt idx="2148">
                  <c:v>43187</c:v>
                </c:pt>
                <c:pt idx="2149">
                  <c:v>43188</c:v>
                </c:pt>
                <c:pt idx="2150">
                  <c:v>43189</c:v>
                </c:pt>
                <c:pt idx="2151">
                  <c:v>43192</c:v>
                </c:pt>
                <c:pt idx="2152">
                  <c:v>43193</c:v>
                </c:pt>
                <c:pt idx="2153">
                  <c:v>43194</c:v>
                </c:pt>
                <c:pt idx="2154">
                  <c:v>43195</c:v>
                </c:pt>
                <c:pt idx="2155">
                  <c:v>43196</c:v>
                </c:pt>
                <c:pt idx="2156">
                  <c:v>43199</c:v>
                </c:pt>
                <c:pt idx="2157">
                  <c:v>43200</c:v>
                </c:pt>
                <c:pt idx="2158">
                  <c:v>43201</c:v>
                </c:pt>
                <c:pt idx="2159">
                  <c:v>43202</c:v>
                </c:pt>
                <c:pt idx="2160">
                  <c:v>43203</c:v>
                </c:pt>
                <c:pt idx="2161">
                  <c:v>43206</c:v>
                </c:pt>
                <c:pt idx="2162">
                  <c:v>43207</c:v>
                </c:pt>
                <c:pt idx="2163">
                  <c:v>43208</c:v>
                </c:pt>
                <c:pt idx="2164">
                  <c:v>43209</c:v>
                </c:pt>
                <c:pt idx="2165">
                  <c:v>43210</c:v>
                </c:pt>
                <c:pt idx="2166">
                  <c:v>43213</c:v>
                </c:pt>
                <c:pt idx="2167">
                  <c:v>43214</c:v>
                </c:pt>
                <c:pt idx="2168">
                  <c:v>43215</c:v>
                </c:pt>
                <c:pt idx="2169">
                  <c:v>43216</c:v>
                </c:pt>
                <c:pt idx="2170">
                  <c:v>43217</c:v>
                </c:pt>
                <c:pt idx="2171">
                  <c:v>43220</c:v>
                </c:pt>
                <c:pt idx="2172">
                  <c:v>43221</c:v>
                </c:pt>
                <c:pt idx="2173">
                  <c:v>43222</c:v>
                </c:pt>
                <c:pt idx="2174">
                  <c:v>43223</c:v>
                </c:pt>
                <c:pt idx="2175">
                  <c:v>43224</c:v>
                </c:pt>
                <c:pt idx="2176">
                  <c:v>43227</c:v>
                </c:pt>
                <c:pt idx="2177">
                  <c:v>43228</c:v>
                </c:pt>
                <c:pt idx="2178">
                  <c:v>43229</c:v>
                </c:pt>
                <c:pt idx="2179">
                  <c:v>43230</c:v>
                </c:pt>
                <c:pt idx="2180">
                  <c:v>43231</c:v>
                </c:pt>
                <c:pt idx="2181">
                  <c:v>43234</c:v>
                </c:pt>
                <c:pt idx="2182">
                  <c:v>43235</c:v>
                </c:pt>
                <c:pt idx="2183">
                  <c:v>43236</c:v>
                </c:pt>
                <c:pt idx="2184">
                  <c:v>43237</c:v>
                </c:pt>
                <c:pt idx="2185">
                  <c:v>43238</c:v>
                </c:pt>
                <c:pt idx="2186">
                  <c:v>43241</c:v>
                </c:pt>
                <c:pt idx="2187">
                  <c:v>43242</c:v>
                </c:pt>
                <c:pt idx="2188">
                  <c:v>43243</c:v>
                </c:pt>
                <c:pt idx="2189">
                  <c:v>43244</c:v>
                </c:pt>
                <c:pt idx="2190">
                  <c:v>43245</c:v>
                </c:pt>
                <c:pt idx="2191">
                  <c:v>43248</c:v>
                </c:pt>
                <c:pt idx="2192">
                  <c:v>43249</c:v>
                </c:pt>
                <c:pt idx="2193">
                  <c:v>43250</c:v>
                </c:pt>
                <c:pt idx="2194">
                  <c:v>43251</c:v>
                </c:pt>
                <c:pt idx="2195">
                  <c:v>43252</c:v>
                </c:pt>
                <c:pt idx="2196">
                  <c:v>43255</c:v>
                </c:pt>
                <c:pt idx="2197">
                  <c:v>43256</c:v>
                </c:pt>
                <c:pt idx="2198">
                  <c:v>43257</c:v>
                </c:pt>
                <c:pt idx="2199">
                  <c:v>43258</c:v>
                </c:pt>
                <c:pt idx="2200">
                  <c:v>43259</c:v>
                </c:pt>
                <c:pt idx="2201">
                  <c:v>43262</c:v>
                </c:pt>
                <c:pt idx="2202">
                  <c:v>43263</c:v>
                </c:pt>
                <c:pt idx="2203">
                  <c:v>43264</c:v>
                </c:pt>
                <c:pt idx="2204">
                  <c:v>43265</c:v>
                </c:pt>
                <c:pt idx="2205">
                  <c:v>43266</c:v>
                </c:pt>
                <c:pt idx="2206">
                  <c:v>43269</c:v>
                </c:pt>
                <c:pt idx="2207">
                  <c:v>43270</c:v>
                </c:pt>
                <c:pt idx="2208">
                  <c:v>43271</c:v>
                </c:pt>
                <c:pt idx="2209">
                  <c:v>43272</c:v>
                </c:pt>
                <c:pt idx="2210">
                  <c:v>43273</c:v>
                </c:pt>
                <c:pt idx="2211">
                  <c:v>43276</c:v>
                </c:pt>
                <c:pt idx="2212">
                  <c:v>43277</c:v>
                </c:pt>
                <c:pt idx="2213">
                  <c:v>43278</c:v>
                </c:pt>
                <c:pt idx="2214">
                  <c:v>43279</c:v>
                </c:pt>
                <c:pt idx="2215">
                  <c:v>43280</c:v>
                </c:pt>
                <c:pt idx="2216">
                  <c:v>43283</c:v>
                </c:pt>
                <c:pt idx="2217">
                  <c:v>43284</c:v>
                </c:pt>
                <c:pt idx="2218">
                  <c:v>43285</c:v>
                </c:pt>
                <c:pt idx="2219">
                  <c:v>43286</c:v>
                </c:pt>
                <c:pt idx="2220">
                  <c:v>43287</c:v>
                </c:pt>
                <c:pt idx="2221">
                  <c:v>43290</c:v>
                </c:pt>
                <c:pt idx="2222">
                  <c:v>43291</c:v>
                </c:pt>
                <c:pt idx="2223">
                  <c:v>43292</c:v>
                </c:pt>
                <c:pt idx="2224">
                  <c:v>43293</c:v>
                </c:pt>
                <c:pt idx="2225">
                  <c:v>43294</c:v>
                </c:pt>
                <c:pt idx="2226">
                  <c:v>43297</c:v>
                </c:pt>
                <c:pt idx="2227">
                  <c:v>43298</c:v>
                </c:pt>
                <c:pt idx="2228">
                  <c:v>43299</c:v>
                </c:pt>
                <c:pt idx="2229">
                  <c:v>43300</c:v>
                </c:pt>
                <c:pt idx="2230">
                  <c:v>43301</c:v>
                </c:pt>
                <c:pt idx="2231">
                  <c:v>43304</c:v>
                </c:pt>
                <c:pt idx="2232">
                  <c:v>43305</c:v>
                </c:pt>
                <c:pt idx="2233">
                  <c:v>43306</c:v>
                </c:pt>
                <c:pt idx="2234">
                  <c:v>43307</c:v>
                </c:pt>
                <c:pt idx="2235">
                  <c:v>43308</c:v>
                </c:pt>
                <c:pt idx="2236">
                  <c:v>43311</c:v>
                </c:pt>
                <c:pt idx="2237">
                  <c:v>43312</c:v>
                </c:pt>
                <c:pt idx="2238">
                  <c:v>43313</c:v>
                </c:pt>
                <c:pt idx="2239">
                  <c:v>43314</c:v>
                </c:pt>
                <c:pt idx="2240">
                  <c:v>43315</c:v>
                </c:pt>
                <c:pt idx="2241">
                  <c:v>43318</c:v>
                </c:pt>
                <c:pt idx="2242">
                  <c:v>43319</c:v>
                </c:pt>
                <c:pt idx="2243">
                  <c:v>43320</c:v>
                </c:pt>
                <c:pt idx="2244">
                  <c:v>43321</c:v>
                </c:pt>
                <c:pt idx="2245">
                  <c:v>43322</c:v>
                </c:pt>
                <c:pt idx="2246">
                  <c:v>43325</c:v>
                </c:pt>
                <c:pt idx="2247">
                  <c:v>43326</c:v>
                </c:pt>
                <c:pt idx="2248">
                  <c:v>43327</c:v>
                </c:pt>
                <c:pt idx="2249">
                  <c:v>43328</c:v>
                </c:pt>
                <c:pt idx="2250">
                  <c:v>43329</c:v>
                </c:pt>
                <c:pt idx="2251">
                  <c:v>43332</c:v>
                </c:pt>
                <c:pt idx="2252">
                  <c:v>43333</c:v>
                </c:pt>
                <c:pt idx="2253">
                  <c:v>43334</c:v>
                </c:pt>
                <c:pt idx="2254">
                  <c:v>43335</c:v>
                </c:pt>
                <c:pt idx="2255">
                  <c:v>43336</c:v>
                </c:pt>
                <c:pt idx="2256">
                  <c:v>43339</c:v>
                </c:pt>
                <c:pt idx="2257">
                  <c:v>43340</c:v>
                </c:pt>
                <c:pt idx="2258">
                  <c:v>43341</c:v>
                </c:pt>
                <c:pt idx="2259">
                  <c:v>43342</c:v>
                </c:pt>
                <c:pt idx="2260">
                  <c:v>43343</c:v>
                </c:pt>
                <c:pt idx="2261">
                  <c:v>43346</c:v>
                </c:pt>
                <c:pt idx="2262">
                  <c:v>43347</c:v>
                </c:pt>
                <c:pt idx="2263">
                  <c:v>43348</c:v>
                </c:pt>
                <c:pt idx="2264">
                  <c:v>43349</c:v>
                </c:pt>
                <c:pt idx="2265">
                  <c:v>43350</c:v>
                </c:pt>
                <c:pt idx="2266">
                  <c:v>43353</c:v>
                </c:pt>
                <c:pt idx="2267">
                  <c:v>43354</c:v>
                </c:pt>
                <c:pt idx="2268">
                  <c:v>43355</c:v>
                </c:pt>
                <c:pt idx="2269">
                  <c:v>43356</c:v>
                </c:pt>
                <c:pt idx="2270">
                  <c:v>43357</c:v>
                </c:pt>
                <c:pt idx="2271">
                  <c:v>43360</c:v>
                </c:pt>
                <c:pt idx="2272">
                  <c:v>43361</c:v>
                </c:pt>
                <c:pt idx="2273">
                  <c:v>43362</c:v>
                </c:pt>
                <c:pt idx="2274">
                  <c:v>43363</c:v>
                </c:pt>
                <c:pt idx="2275">
                  <c:v>43364</c:v>
                </c:pt>
                <c:pt idx="2276">
                  <c:v>43367</c:v>
                </c:pt>
                <c:pt idx="2277">
                  <c:v>43368</c:v>
                </c:pt>
                <c:pt idx="2278">
                  <c:v>43369</c:v>
                </c:pt>
                <c:pt idx="2279">
                  <c:v>43370</c:v>
                </c:pt>
                <c:pt idx="2280">
                  <c:v>43371</c:v>
                </c:pt>
                <c:pt idx="2281">
                  <c:v>43374</c:v>
                </c:pt>
                <c:pt idx="2282">
                  <c:v>43375</c:v>
                </c:pt>
                <c:pt idx="2283">
                  <c:v>43376</c:v>
                </c:pt>
                <c:pt idx="2284">
                  <c:v>43377</c:v>
                </c:pt>
                <c:pt idx="2285">
                  <c:v>43378</c:v>
                </c:pt>
                <c:pt idx="2286">
                  <c:v>43381</c:v>
                </c:pt>
                <c:pt idx="2287">
                  <c:v>43382</c:v>
                </c:pt>
                <c:pt idx="2288">
                  <c:v>43383</c:v>
                </c:pt>
                <c:pt idx="2289">
                  <c:v>43384</c:v>
                </c:pt>
                <c:pt idx="2290">
                  <c:v>43385</c:v>
                </c:pt>
                <c:pt idx="2291">
                  <c:v>43388</c:v>
                </c:pt>
                <c:pt idx="2292">
                  <c:v>43389</c:v>
                </c:pt>
                <c:pt idx="2293">
                  <c:v>43390</c:v>
                </c:pt>
                <c:pt idx="2294">
                  <c:v>43391</c:v>
                </c:pt>
                <c:pt idx="2295">
                  <c:v>43392</c:v>
                </c:pt>
                <c:pt idx="2296">
                  <c:v>43395</c:v>
                </c:pt>
                <c:pt idx="2297">
                  <c:v>43396</c:v>
                </c:pt>
                <c:pt idx="2298">
                  <c:v>43397</c:v>
                </c:pt>
                <c:pt idx="2299">
                  <c:v>43398</c:v>
                </c:pt>
                <c:pt idx="2300">
                  <c:v>43399</c:v>
                </c:pt>
                <c:pt idx="2301">
                  <c:v>43402</c:v>
                </c:pt>
                <c:pt idx="2302">
                  <c:v>43403</c:v>
                </c:pt>
                <c:pt idx="2303">
                  <c:v>43404</c:v>
                </c:pt>
                <c:pt idx="2304">
                  <c:v>43405</c:v>
                </c:pt>
                <c:pt idx="2305">
                  <c:v>43406</c:v>
                </c:pt>
                <c:pt idx="2306">
                  <c:v>43409</c:v>
                </c:pt>
                <c:pt idx="2307">
                  <c:v>43410</c:v>
                </c:pt>
                <c:pt idx="2308">
                  <c:v>43411</c:v>
                </c:pt>
                <c:pt idx="2309">
                  <c:v>43412</c:v>
                </c:pt>
                <c:pt idx="2310">
                  <c:v>43413</c:v>
                </c:pt>
                <c:pt idx="2311">
                  <c:v>43416</c:v>
                </c:pt>
                <c:pt idx="2312">
                  <c:v>43417</c:v>
                </c:pt>
                <c:pt idx="2313">
                  <c:v>43418</c:v>
                </c:pt>
                <c:pt idx="2314">
                  <c:v>43419</c:v>
                </c:pt>
                <c:pt idx="2315">
                  <c:v>43420</c:v>
                </c:pt>
                <c:pt idx="2316">
                  <c:v>43423</c:v>
                </c:pt>
                <c:pt idx="2317">
                  <c:v>43424</c:v>
                </c:pt>
                <c:pt idx="2318">
                  <c:v>43425</c:v>
                </c:pt>
                <c:pt idx="2319">
                  <c:v>43426</c:v>
                </c:pt>
                <c:pt idx="2320">
                  <c:v>43427</c:v>
                </c:pt>
                <c:pt idx="2321">
                  <c:v>43430</c:v>
                </c:pt>
                <c:pt idx="2322">
                  <c:v>43431</c:v>
                </c:pt>
                <c:pt idx="2323">
                  <c:v>43432</c:v>
                </c:pt>
                <c:pt idx="2324">
                  <c:v>43433</c:v>
                </c:pt>
                <c:pt idx="2325">
                  <c:v>43434</c:v>
                </c:pt>
                <c:pt idx="2326">
                  <c:v>43437</c:v>
                </c:pt>
                <c:pt idx="2327">
                  <c:v>43438</c:v>
                </c:pt>
                <c:pt idx="2328">
                  <c:v>43439</c:v>
                </c:pt>
                <c:pt idx="2329">
                  <c:v>43440</c:v>
                </c:pt>
                <c:pt idx="2330">
                  <c:v>43441</c:v>
                </c:pt>
                <c:pt idx="2331">
                  <c:v>43444</c:v>
                </c:pt>
                <c:pt idx="2332">
                  <c:v>43445</c:v>
                </c:pt>
                <c:pt idx="2333">
                  <c:v>43446</c:v>
                </c:pt>
                <c:pt idx="2334">
                  <c:v>43447</c:v>
                </c:pt>
                <c:pt idx="2335">
                  <c:v>43448</c:v>
                </c:pt>
                <c:pt idx="2336">
                  <c:v>43451</c:v>
                </c:pt>
                <c:pt idx="2337">
                  <c:v>43452</c:v>
                </c:pt>
                <c:pt idx="2338">
                  <c:v>43453</c:v>
                </c:pt>
                <c:pt idx="2339">
                  <c:v>43454</c:v>
                </c:pt>
                <c:pt idx="2340">
                  <c:v>43455</c:v>
                </c:pt>
                <c:pt idx="2341">
                  <c:v>43458</c:v>
                </c:pt>
                <c:pt idx="2342">
                  <c:v>43459</c:v>
                </c:pt>
                <c:pt idx="2343">
                  <c:v>43460</c:v>
                </c:pt>
                <c:pt idx="2344">
                  <c:v>43461</c:v>
                </c:pt>
                <c:pt idx="2345">
                  <c:v>43462</c:v>
                </c:pt>
                <c:pt idx="2346">
                  <c:v>43465</c:v>
                </c:pt>
                <c:pt idx="2347">
                  <c:v>43466</c:v>
                </c:pt>
                <c:pt idx="2348">
                  <c:v>43467</c:v>
                </c:pt>
                <c:pt idx="2349">
                  <c:v>43468</c:v>
                </c:pt>
                <c:pt idx="2350">
                  <c:v>43469</c:v>
                </c:pt>
                <c:pt idx="2351">
                  <c:v>43472</c:v>
                </c:pt>
                <c:pt idx="2352">
                  <c:v>43473</c:v>
                </c:pt>
                <c:pt idx="2353">
                  <c:v>43474</c:v>
                </c:pt>
                <c:pt idx="2354">
                  <c:v>43475</c:v>
                </c:pt>
                <c:pt idx="2355">
                  <c:v>43476</c:v>
                </c:pt>
                <c:pt idx="2356">
                  <c:v>43479</c:v>
                </c:pt>
                <c:pt idx="2357">
                  <c:v>43480</c:v>
                </c:pt>
                <c:pt idx="2358">
                  <c:v>43481</c:v>
                </c:pt>
                <c:pt idx="2359">
                  <c:v>43482</c:v>
                </c:pt>
                <c:pt idx="2360">
                  <c:v>43483</c:v>
                </c:pt>
                <c:pt idx="2361">
                  <c:v>43486</c:v>
                </c:pt>
                <c:pt idx="2362">
                  <c:v>43487</c:v>
                </c:pt>
                <c:pt idx="2363">
                  <c:v>43488</c:v>
                </c:pt>
                <c:pt idx="2364">
                  <c:v>43489</c:v>
                </c:pt>
                <c:pt idx="2365">
                  <c:v>43490</c:v>
                </c:pt>
                <c:pt idx="2366">
                  <c:v>43493</c:v>
                </c:pt>
                <c:pt idx="2367">
                  <c:v>43494</c:v>
                </c:pt>
                <c:pt idx="2368">
                  <c:v>43495</c:v>
                </c:pt>
                <c:pt idx="2369">
                  <c:v>43496</c:v>
                </c:pt>
                <c:pt idx="2370">
                  <c:v>43497</c:v>
                </c:pt>
                <c:pt idx="2371">
                  <c:v>43500</c:v>
                </c:pt>
                <c:pt idx="2372">
                  <c:v>43501</c:v>
                </c:pt>
                <c:pt idx="2373">
                  <c:v>43502</c:v>
                </c:pt>
                <c:pt idx="2374">
                  <c:v>43503</c:v>
                </c:pt>
                <c:pt idx="2375">
                  <c:v>43504</c:v>
                </c:pt>
                <c:pt idx="2376">
                  <c:v>43507</c:v>
                </c:pt>
                <c:pt idx="2377">
                  <c:v>43508</c:v>
                </c:pt>
                <c:pt idx="2378">
                  <c:v>43509</c:v>
                </c:pt>
                <c:pt idx="2379">
                  <c:v>43510</c:v>
                </c:pt>
                <c:pt idx="2380">
                  <c:v>43511</c:v>
                </c:pt>
                <c:pt idx="2381">
                  <c:v>43514</c:v>
                </c:pt>
                <c:pt idx="2382">
                  <c:v>43515</c:v>
                </c:pt>
                <c:pt idx="2383">
                  <c:v>43516</c:v>
                </c:pt>
                <c:pt idx="2384">
                  <c:v>43517</c:v>
                </c:pt>
                <c:pt idx="2385">
                  <c:v>43518</c:v>
                </c:pt>
                <c:pt idx="2386">
                  <c:v>43521</c:v>
                </c:pt>
                <c:pt idx="2387">
                  <c:v>43522</c:v>
                </c:pt>
                <c:pt idx="2388">
                  <c:v>43523</c:v>
                </c:pt>
                <c:pt idx="2389">
                  <c:v>43524</c:v>
                </c:pt>
                <c:pt idx="2390">
                  <c:v>43525</c:v>
                </c:pt>
                <c:pt idx="2391">
                  <c:v>43528</c:v>
                </c:pt>
                <c:pt idx="2392">
                  <c:v>43529</c:v>
                </c:pt>
                <c:pt idx="2393">
                  <c:v>43530</c:v>
                </c:pt>
                <c:pt idx="2394">
                  <c:v>43531</c:v>
                </c:pt>
                <c:pt idx="2395">
                  <c:v>43532</c:v>
                </c:pt>
                <c:pt idx="2396">
                  <c:v>43535</c:v>
                </c:pt>
                <c:pt idx="2397">
                  <c:v>43536</c:v>
                </c:pt>
                <c:pt idx="2398">
                  <c:v>43537</c:v>
                </c:pt>
                <c:pt idx="2399">
                  <c:v>43538</c:v>
                </c:pt>
                <c:pt idx="2400">
                  <c:v>43539</c:v>
                </c:pt>
                <c:pt idx="2401">
                  <c:v>43542</c:v>
                </c:pt>
                <c:pt idx="2402">
                  <c:v>43543</c:v>
                </c:pt>
                <c:pt idx="2403">
                  <c:v>43544</c:v>
                </c:pt>
                <c:pt idx="2404">
                  <c:v>43545</c:v>
                </c:pt>
                <c:pt idx="2405">
                  <c:v>43546</c:v>
                </c:pt>
                <c:pt idx="2406">
                  <c:v>43549</c:v>
                </c:pt>
                <c:pt idx="2407">
                  <c:v>43550</c:v>
                </c:pt>
                <c:pt idx="2408">
                  <c:v>43551</c:v>
                </c:pt>
                <c:pt idx="2409">
                  <c:v>43552</c:v>
                </c:pt>
                <c:pt idx="2410">
                  <c:v>43553</c:v>
                </c:pt>
                <c:pt idx="2411">
                  <c:v>43556</c:v>
                </c:pt>
                <c:pt idx="2412">
                  <c:v>43557</c:v>
                </c:pt>
                <c:pt idx="2413">
                  <c:v>43558</c:v>
                </c:pt>
                <c:pt idx="2414">
                  <c:v>43559</c:v>
                </c:pt>
                <c:pt idx="2415">
                  <c:v>43560</c:v>
                </c:pt>
                <c:pt idx="2416">
                  <c:v>43563</c:v>
                </c:pt>
                <c:pt idx="2417">
                  <c:v>43564</c:v>
                </c:pt>
                <c:pt idx="2418">
                  <c:v>43565</c:v>
                </c:pt>
                <c:pt idx="2419">
                  <c:v>43566</c:v>
                </c:pt>
                <c:pt idx="2420">
                  <c:v>43567</c:v>
                </c:pt>
                <c:pt idx="2421">
                  <c:v>43570</c:v>
                </c:pt>
                <c:pt idx="2422">
                  <c:v>43571</c:v>
                </c:pt>
                <c:pt idx="2423">
                  <c:v>43572</c:v>
                </c:pt>
                <c:pt idx="2424">
                  <c:v>43573</c:v>
                </c:pt>
                <c:pt idx="2425">
                  <c:v>43574</c:v>
                </c:pt>
                <c:pt idx="2426">
                  <c:v>43577</c:v>
                </c:pt>
                <c:pt idx="2427">
                  <c:v>43578</c:v>
                </c:pt>
                <c:pt idx="2428">
                  <c:v>43579</c:v>
                </c:pt>
                <c:pt idx="2429">
                  <c:v>43580</c:v>
                </c:pt>
                <c:pt idx="2430">
                  <c:v>43581</c:v>
                </c:pt>
                <c:pt idx="2431">
                  <c:v>43584</c:v>
                </c:pt>
                <c:pt idx="2432">
                  <c:v>43585</c:v>
                </c:pt>
                <c:pt idx="2433">
                  <c:v>43586</c:v>
                </c:pt>
                <c:pt idx="2434">
                  <c:v>43587</c:v>
                </c:pt>
                <c:pt idx="2435">
                  <c:v>43588</c:v>
                </c:pt>
                <c:pt idx="2436">
                  <c:v>43591</c:v>
                </c:pt>
                <c:pt idx="2437">
                  <c:v>43592</c:v>
                </c:pt>
                <c:pt idx="2438">
                  <c:v>43593</c:v>
                </c:pt>
                <c:pt idx="2439">
                  <c:v>43594</c:v>
                </c:pt>
                <c:pt idx="2440">
                  <c:v>43595</c:v>
                </c:pt>
                <c:pt idx="2441">
                  <c:v>43598</c:v>
                </c:pt>
                <c:pt idx="2442">
                  <c:v>43599</c:v>
                </c:pt>
                <c:pt idx="2443">
                  <c:v>43600</c:v>
                </c:pt>
                <c:pt idx="2444">
                  <c:v>43601</c:v>
                </c:pt>
                <c:pt idx="2445">
                  <c:v>43602</c:v>
                </c:pt>
                <c:pt idx="2446">
                  <c:v>43605</c:v>
                </c:pt>
                <c:pt idx="2447">
                  <c:v>43606</c:v>
                </c:pt>
                <c:pt idx="2448">
                  <c:v>43607</c:v>
                </c:pt>
                <c:pt idx="2449">
                  <c:v>43608</c:v>
                </c:pt>
                <c:pt idx="2450">
                  <c:v>43609</c:v>
                </c:pt>
                <c:pt idx="2451">
                  <c:v>43612</c:v>
                </c:pt>
                <c:pt idx="2452">
                  <c:v>43613</c:v>
                </c:pt>
                <c:pt idx="2453">
                  <c:v>43614</c:v>
                </c:pt>
                <c:pt idx="2454">
                  <c:v>43615</c:v>
                </c:pt>
                <c:pt idx="2455">
                  <c:v>43616</c:v>
                </c:pt>
                <c:pt idx="2456">
                  <c:v>43619</c:v>
                </c:pt>
                <c:pt idx="2457">
                  <c:v>43620</c:v>
                </c:pt>
                <c:pt idx="2458">
                  <c:v>43621</c:v>
                </c:pt>
                <c:pt idx="2459">
                  <c:v>43622</c:v>
                </c:pt>
                <c:pt idx="2460">
                  <c:v>43623</c:v>
                </c:pt>
                <c:pt idx="2461">
                  <c:v>43626</c:v>
                </c:pt>
                <c:pt idx="2462">
                  <c:v>43627</c:v>
                </c:pt>
                <c:pt idx="2463">
                  <c:v>43628</c:v>
                </c:pt>
                <c:pt idx="2464">
                  <c:v>43629</c:v>
                </c:pt>
                <c:pt idx="2465">
                  <c:v>43630</c:v>
                </c:pt>
                <c:pt idx="2466">
                  <c:v>43633</c:v>
                </c:pt>
                <c:pt idx="2467">
                  <c:v>43634</c:v>
                </c:pt>
                <c:pt idx="2468">
                  <c:v>43635</c:v>
                </c:pt>
                <c:pt idx="2469">
                  <c:v>43636</c:v>
                </c:pt>
                <c:pt idx="2470">
                  <c:v>43637</c:v>
                </c:pt>
                <c:pt idx="2471">
                  <c:v>43640</c:v>
                </c:pt>
                <c:pt idx="2472">
                  <c:v>43641</c:v>
                </c:pt>
                <c:pt idx="2473">
                  <c:v>43642</c:v>
                </c:pt>
                <c:pt idx="2474">
                  <c:v>43643</c:v>
                </c:pt>
                <c:pt idx="2475">
                  <c:v>43644</c:v>
                </c:pt>
                <c:pt idx="2476">
                  <c:v>43647</c:v>
                </c:pt>
                <c:pt idx="2477">
                  <c:v>43648</c:v>
                </c:pt>
                <c:pt idx="2478">
                  <c:v>43649</c:v>
                </c:pt>
                <c:pt idx="2479">
                  <c:v>43650</c:v>
                </c:pt>
                <c:pt idx="2480">
                  <c:v>43651</c:v>
                </c:pt>
                <c:pt idx="2481">
                  <c:v>43654</c:v>
                </c:pt>
                <c:pt idx="2482">
                  <c:v>43655</c:v>
                </c:pt>
                <c:pt idx="2483">
                  <c:v>43656</c:v>
                </c:pt>
                <c:pt idx="2484">
                  <c:v>43657</c:v>
                </c:pt>
                <c:pt idx="2485">
                  <c:v>43658</c:v>
                </c:pt>
                <c:pt idx="2486">
                  <c:v>43661</c:v>
                </c:pt>
                <c:pt idx="2487">
                  <c:v>43662</c:v>
                </c:pt>
                <c:pt idx="2488">
                  <c:v>43663</c:v>
                </c:pt>
                <c:pt idx="2489">
                  <c:v>43664</c:v>
                </c:pt>
                <c:pt idx="2490">
                  <c:v>43665</c:v>
                </c:pt>
                <c:pt idx="2491">
                  <c:v>43668</c:v>
                </c:pt>
                <c:pt idx="2492">
                  <c:v>43669</c:v>
                </c:pt>
                <c:pt idx="2493">
                  <c:v>43670</c:v>
                </c:pt>
                <c:pt idx="2494">
                  <c:v>43671</c:v>
                </c:pt>
                <c:pt idx="2495">
                  <c:v>43672</c:v>
                </c:pt>
                <c:pt idx="2496">
                  <c:v>43675</c:v>
                </c:pt>
                <c:pt idx="2497">
                  <c:v>43676</c:v>
                </c:pt>
                <c:pt idx="2498">
                  <c:v>43677</c:v>
                </c:pt>
                <c:pt idx="2499">
                  <c:v>43678</c:v>
                </c:pt>
                <c:pt idx="2500">
                  <c:v>43679</c:v>
                </c:pt>
                <c:pt idx="2501">
                  <c:v>43682</c:v>
                </c:pt>
                <c:pt idx="2502">
                  <c:v>43683</c:v>
                </c:pt>
                <c:pt idx="2503">
                  <c:v>43684</c:v>
                </c:pt>
                <c:pt idx="2504">
                  <c:v>43685</c:v>
                </c:pt>
                <c:pt idx="2505">
                  <c:v>43686</c:v>
                </c:pt>
                <c:pt idx="2506">
                  <c:v>43689</c:v>
                </c:pt>
                <c:pt idx="2507">
                  <c:v>43690</c:v>
                </c:pt>
                <c:pt idx="2508">
                  <c:v>43691</c:v>
                </c:pt>
                <c:pt idx="2509">
                  <c:v>43692</c:v>
                </c:pt>
                <c:pt idx="2510">
                  <c:v>43693</c:v>
                </c:pt>
                <c:pt idx="2511">
                  <c:v>43696</c:v>
                </c:pt>
                <c:pt idx="2512">
                  <c:v>43697</c:v>
                </c:pt>
                <c:pt idx="2513">
                  <c:v>43698</c:v>
                </c:pt>
                <c:pt idx="2514">
                  <c:v>43699</c:v>
                </c:pt>
                <c:pt idx="2515">
                  <c:v>43700</c:v>
                </c:pt>
                <c:pt idx="2516">
                  <c:v>43703</c:v>
                </c:pt>
                <c:pt idx="2517">
                  <c:v>43704</c:v>
                </c:pt>
                <c:pt idx="2518">
                  <c:v>43705</c:v>
                </c:pt>
                <c:pt idx="2519">
                  <c:v>43706</c:v>
                </c:pt>
                <c:pt idx="2520">
                  <c:v>43707</c:v>
                </c:pt>
                <c:pt idx="2521">
                  <c:v>43710</c:v>
                </c:pt>
                <c:pt idx="2522">
                  <c:v>43711</c:v>
                </c:pt>
                <c:pt idx="2523">
                  <c:v>43712</c:v>
                </c:pt>
                <c:pt idx="2524">
                  <c:v>43713</c:v>
                </c:pt>
                <c:pt idx="2525">
                  <c:v>43714</c:v>
                </c:pt>
                <c:pt idx="2526">
                  <c:v>43717</c:v>
                </c:pt>
                <c:pt idx="2527">
                  <c:v>43718</c:v>
                </c:pt>
                <c:pt idx="2528">
                  <c:v>43719</c:v>
                </c:pt>
                <c:pt idx="2529">
                  <c:v>43720</c:v>
                </c:pt>
                <c:pt idx="2530">
                  <c:v>43721</c:v>
                </c:pt>
                <c:pt idx="2531">
                  <c:v>43724</c:v>
                </c:pt>
                <c:pt idx="2532">
                  <c:v>43725</c:v>
                </c:pt>
                <c:pt idx="2533">
                  <c:v>43726</c:v>
                </c:pt>
                <c:pt idx="2534">
                  <c:v>43727</c:v>
                </c:pt>
                <c:pt idx="2535">
                  <c:v>43728</c:v>
                </c:pt>
                <c:pt idx="2536">
                  <c:v>43731</c:v>
                </c:pt>
                <c:pt idx="2537">
                  <c:v>43732</c:v>
                </c:pt>
                <c:pt idx="2538">
                  <c:v>43733</c:v>
                </c:pt>
                <c:pt idx="2539">
                  <c:v>43734</c:v>
                </c:pt>
                <c:pt idx="2540">
                  <c:v>43735</c:v>
                </c:pt>
                <c:pt idx="2541">
                  <c:v>43738</c:v>
                </c:pt>
                <c:pt idx="2542">
                  <c:v>43739</c:v>
                </c:pt>
                <c:pt idx="2543">
                  <c:v>43740</c:v>
                </c:pt>
                <c:pt idx="2544">
                  <c:v>43741</c:v>
                </c:pt>
                <c:pt idx="2545">
                  <c:v>43742</c:v>
                </c:pt>
                <c:pt idx="2546">
                  <c:v>43745</c:v>
                </c:pt>
                <c:pt idx="2547">
                  <c:v>43746</c:v>
                </c:pt>
                <c:pt idx="2548">
                  <c:v>43747</c:v>
                </c:pt>
                <c:pt idx="2549">
                  <c:v>43748</c:v>
                </c:pt>
                <c:pt idx="2550">
                  <c:v>43749</c:v>
                </c:pt>
                <c:pt idx="2551">
                  <c:v>43752</c:v>
                </c:pt>
                <c:pt idx="2552">
                  <c:v>43753</c:v>
                </c:pt>
                <c:pt idx="2553">
                  <c:v>43754</c:v>
                </c:pt>
                <c:pt idx="2554">
                  <c:v>43755</c:v>
                </c:pt>
                <c:pt idx="2555">
                  <c:v>43756</c:v>
                </c:pt>
                <c:pt idx="2556">
                  <c:v>43759</c:v>
                </c:pt>
                <c:pt idx="2557">
                  <c:v>43760</c:v>
                </c:pt>
                <c:pt idx="2558">
                  <c:v>43761</c:v>
                </c:pt>
                <c:pt idx="2559">
                  <c:v>43762</c:v>
                </c:pt>
                <c:pt idx="2560">
                  <c:v>43763</c:v>
                </c:pt>
                <c:pt idx="2561">
                  <c:v>43766</c:v>
                </c:pt>
                <c:pt idx="2562">
                  <c:v>43767</c:v>
                </c:pt>
                <c:pt idx="2563">
                  <c:v>43768</c:v>
                </c:pt>
                <c:pt idx="2564">
                  <c:v>43769</c:v>
                </c:pt>
                <c:pt idx="2565">
                  <c:v>43770</c:v>
                </c:pt>
                <c:pt idx="2566">
                  <c:v>43773</c:v>
                </c:pt>
                <c:pt idx="2567">
                  <c:v>43774</c:v>
                </c:pt>
                <c:pt idx="2568">
                  <c:v>43775</c:v>
                </c:pt>
                <c:pt idx="2569">
                  <c:v>43776</c:v>
                </c:pt>
                <c:pt idx="2570">
                  <c:v>43777</c:v>
                </c:pt>
                <c:pt idx="2571">
                  <c:v>43780</c:v>
                </c:pt>
                <c:pt idx="2572">
                  <c:v>43781</c:v>
                </c:pt>
                <c:pt idx="2573">
                  <c:v>43782</c:v>
                </c:pt>
                <c:pt idx="2574">
                  <c:v>43783</c:v>
                </c:pt>
                <c:pt idx="2575">
                  <c:v>43784</c:v>
                </c:pt>
                <c:pt idx="2576">
                  <c:v>43787</c:v>
                </c:pt>
                <c:pt idx="2577">
                  <c:v>43788</c:v>
                </c:pt>
                <c:pt idx="2578">
                  <c:v>43789</c:v>
                </c:pt>
                <c:pt idx="2579">
                  <c:v>43790</c:v>
                </c:pt>
                <c:pt idx="2580">
                  <c:v>43791</c:v>
                </c:pt>
                <c:pt idx="2581">
                  <c:v>43794</c:v>
                </c:pt>
                <c:pt idx="2582">
                  <c:v>43795</c:v>
                </c:pt>
                <c:pt idx="2583">
                  <c:v>43796</c:v>
                </c:pt>
                <c:pt idx="2584">
                  <c:v>43797</c:v>
                </c:pt>
                <c:pt idx="2585">
                  <c:v>43798</c:v>
                </c:pt>
                <c:pt idx="2586">
                  <c:v>43801</c:v>
                </c:pt>
                <c:pt idx="2587">
                  <c:v>43802</c:v>
                </c:pt>
                <c:pt idx="2588">
                  <c:v>43803</c:v>
                </c:pt>
                <c:pt idx="2589">
                  <c:v>43804</c:v>
                </c:pt>
                <c:pt idx="2590">
                  <c:v>43805</c:v>
                </c:pt>
                <c:pt idx="2591">
                  <c:v>43808</c:v>
                </c:pt>
                <c:pt idx="2592">
                  <c:v>43809</c:v>
                </c:pt>
                <c:pt idx="2593">
                  <c:v>43810</c:v>
                </c:pt>
                <c:pt idx="2594">
                  <c:v>43811</c:v>
                </c:pt>
                <c:pt idx="2595">
                  <c:v>43812</c:v>
                </c:pt>
                <c:pt idx="2596">
                  <c:v>43815</c:v>
                </c:pt>
                <c:pt idx="2597">
                  <c:v>43816</c:v>
                </c:pt>
                <c:pt idx="2598">
                  <c:v>43817</c:v>
                </c:pt>
                <c:pt idx="2599">
                  <c:v>43818</c:v>
                </c:pt>
                <c:pt idx="2600">
                  <c:v>43819</c:v>
                </c:pt>
                <c:pt idx="2601">
                  <c:v>43822</c:v>
                </c:pt>
                <c:pt idx="2602">
                  <c:v>43823</c:v>
                </c:pt>
                <c:pt idx="2603">
                  <c:v>43824</c:v>
                </c:pt>
                <c:pt idx="2604">
                  <c:v>43825</c:v>
                </c:pt>
                <c:pt idx="2605">
                  <c:v>43826</c:v>
                </c:pt>
                <c:pt idx="2606">
                  <c:v>43829</c:v>
                </c:pt>
                <c:pt idx="2607">
                  <c:v>43830</c:v>
                </c:pt>
                <c:pt idx="2608">
                  <c:v>43831</c:v>
                </c:pt>
                <c:pt idx="2609">
                  <c:v>43832</c:v>
                </c:pt>
                <c:pt idx="2610">
                  <c:v>43833</c:v>
                </c:pt>
                <c:pt idx="2611">
                  <c:v>43836</c:v>
                </c:pt>
                <c:pt idx="2612">
                  <c:v>43837</c:v>
                </c:pt>
                <c:pt idx="2613">
                  <c:v>43838</c:v>
                </c:pt>
                <c:pt idx="2614">
                  <c:v>43839</c:v>
                </c:pt>
                <c:pt idx="2615">
                  <c:v>43840</c:v>
                </c:pt>
                <c:pt idx="2616">
                  <c:v>43843</c:v>
                </c:pt>
                <c:pt idx="2617">
                  <c:v>43844</c:v>
                </c:pt>
                <c:pt idx="2618">
                  <c:v>43845</c:v>
                </c:pt>
                <c:pt idx="2619">
                  <c:v>43846</c:v>
                </c:pt>
                <c:pt idx="2620">
                  <c:v>43847</c:v>
                </c:pt>
                <c:pt idx="2621">
                  <c:v>43850</c:v>
                </c:pt>
                <c:pt idx="2622">
                  <c:v>43851</c:v>
                </c:pt>
                <c:pt idx="2623">
                  <c:v>43852</c:v>
                </c:pt>
                <c:pt idx="2624">
                  <c:v>43853</c:v>
                </c:pt>
                <c:pt idx="2625">
                  <c:v>43854</c:v>
                </c:pt>
                <c:pt idx="2626">
                  <c:v>43857</c:v>
                </c:pt>
                <c:pt idx="2627">
                  <c:v>43858</c:v>
                </c:pt>
                <c:pt idx="2628">
                  <c:v>43859</c:v>
                </c:pt>
                <c:pt idx="2629">
                  <c:v>43860</c:v>
                </c:pt>
                <c:pt idx="2630">
                  <c:v>43861</c:v>
                </c:pt>
                <c:pt idx="2631">
                  <c:v>43864</c:v>
                </c:pt>
                <c:pt idx="2632">
                  <c:v>43865</c:v>
                </c:pt>
                <c:pt idx="2633">
                  <c:v>43866</c:v>
                </c:pt>
                <c:pt idx="2634">
                  <c:v>43867</c:v>
                </c:pt>
                <c:pt idx="2635">
                  <c:v>43868</c:v>
                </c:pt>
                <c:pt idx="2636">
                  <c:v>43871</c:v>
                </c:pt>
                <c:pt idx="2637">
                  <c:v>43872</c:v>
                </c:pt>
                <c:pt idx="2638">
                  <c:v>43873</c:v>
                </c:pt>
                <c:pt idx="2639">
                  <c:v>43874</c:v>
                </c:pt>
                <c:pt idx="2640">
                  <c:v>43875</c:v>
                </c:pt>
                <c:pt idx="2641">
                  <c:v>43878</c:v>
                </c:pt>
                <c:pt idx="2642">
                  <c:v>43879</c:v>
                </c:pt>
                <c:pt idx="2643">
                  <c:v>43880</c:v>
                </c:pt>
                <c:pt idx="2644">
                  <c:v>43881</c:v>
                </c:pt>
                <c:pt idx="2645">
                  <c:v>43882</c:v>
                </c:pt>
                <c:pt idx="2646">
                  <c:v>43885</c:v>
                </c:pt>
                <c:pt idx="2647">
                  <c:v>43886</c:v>
                </c:pt>
                <c:pt idx="2648">
                  <c:v>43887</c:v>
                </c:pt>
                <c:pt idx="2649">
                  <c:v>43888</c:v>
                </c:pt>
                <c:pt idx="2650">
                  <c:v>43889</c:v>
                </c:pt>
                <c:pt idx="2651">
                  <c:v>43892</c:v>
                </c:pt>
                <c:pt idx="2652">
                  <c:v>43893</c:v>
                </c:pt>
                <c:pt idx="2653">
                  <c:v>43894</c:v>
                </c:pt>
                <c:pt idx="2654">
                  <c:v>43895</c:v>
                </c:pt>
                <c:pt idx="2655">
                  <c:v>43896</c:v>
                </c:pt>
                <c:pt idx="2656">
                  <c:v>43899</c:v>
                </c:pt>
                <c:pt idx="2657">
                  <c:v>43900</c:v>
                </c:pt>
                <c:pt idx="2658">
                  <c:v>43901</c:v>
                </c:pt>
                <c:pt idx="2659">
                  <c:v>43902</c:v>
                </c:pt>
                <c:pt idx="2660">
                  <c:v>43903</c:v>
                </c:pt>
                <c:pt idx="2661">
                  <c:v>43906</c:v>
                </c:pt>
                <c:pt idx="2662">
                  <c:v>43907</c:v>
                </c:pt>
                <c:pt idx="2663">
                  <c:v>43908</c:v>
                </c:pt>
                <c:pt idx="2664">
                  <c:v>43909</c:v>
                </c:pt>
                <c:pt idx="2665">
                  <c:v>43910</c:v>
                </c:pt>
                <c:pt idx="2666">
                  <c:v>43913</c:v>
                </c:pt>
                <c:pt idx="2667">
                  <c:v>43914</c:v>
                </c:pt>
                <c:pt idx="2668">
                  <c:v>43915</c:v>
                </c:pt>
                <c:pt idx="2669">
                  <c:v>43916</c:v>
                </c:pt>
                <c:pt idx="2670">
                  <c:v>43917</c:v>
                </c:pt>
                <c:pt idx="2671">
                  <c:v>43920</c:v>
                </c:pt>
                <c:pt idx="2672">
                  <c:v>43921</c:v>
                </c:pt>
                <c:pt idx="2673">
                  <c:v>43922</c:v>
                </c:pt>
                <c:pt idx="2674">
                  <c:v>43923</c:v>
                </c:pt>
                <c:pt idx="2675">
                  <c:v>43924</c:v>
                </c:pt>
                <c:pt idx="2676">
                  <c:v>43927</c:v>
                </c:pt>
                <c:pt idx="2677">
                  <c:v>43928</c:v>
                </c:pt>
                <c:pt idx="2678">
                  <c:v>43929</c:v>
                </c:pt>
                <c:pt idx="2679">
                  <c:v>43930</c:v>
                </c:pt>
                <c:pt idx="2680">
                  <c:v>43931</c:v>
                </c:pt>
                <c:pt idx="2681">
                  <c:v>43934</c:v>
                </c:pt>
                <c:pt idx="2682">
                  <c:v>43935</c:v>
                </c:pt>
                <c:pt idx="2683">
                  <c:v>43936</c:v>
                </c:pt>
                <c:pt idx="2684">
                  <c:v>43937</c:v>
                </c:pt>
                <c:pt idx="2685">
                  <c:v>43938</c:v>
                </c:pt>
                <c:pt idx="2686">
                  <c:v>43941</c:v>
                </c:pt>
                <c:pt idx="2687">
                  <c:v>43942</c:v>
                </c:pt>
                <c:pt idx="2688">
                  <c:v>43943</c:v>
                </c:pt>
                <c:pt idx="2689">
                  <c:v>43944</c:v>
                </c:pt>
                <c:pt idx="2690">
                  <c:v>43945</c:v>
                </c:pt>
                <c:pt idx="2691">
                  <c:v>43948</c:v>
                </c:pt>
                <c:pt idx="2692">
                  <c:v>43949</c:v>
                </c:pt>
                <c:pt idx="2693">
                  <c:v>43950</c:v>
                </c:pt>
                <c:pt idx="2694">
                  <c:v>43951</c:v>
                </c:pt>
                <c:pt idx="2695">
                  <c:v>43952</c:v>
                </c:pt>
                <c:pt idx="2696">
                  <c:v>43955</c:v>
                </c:pt>
                <c:pt idx="2697">
                  <c:v>43956</c:v>
                </c:pt>
                <c:pt idx="2698">
                  <c:v>43957</c:v>
                </c:pt>
                <c:pt idx="2699">
                  <c:v>43958</c:v>
                </c:pt>
                <c:pt idx="2700">
                  <c:v>43959</c:v>
                </c:pt>
                <c:pt idx="2701">
                  <c:v>43962</c:v>
                </c:pt>
                <c:pt idx="2702">
                  <c:v>43963</c:v>
                </c:pt>
                <c:pt idx="2703">
                  <c:v>43964</c:v>
                </c:pt>
                <c:pt idx="2704">
                  <c:v>43965</c:v>
                </c:pt>
                <c:pt idx="2705">
                  <c:v>43966</c:v>
                </c:pt>
                <c:pt idx="2706">
                  <c:v>43969</c:v>
                </c:pt>
                <c:pt idx="2707">
                  <c:v>43970</c:v>
                </c:pt>
                <c:pt idx="2708">
                  <c:v>43971</c:v>
                </c:pt>
                <c:pt idx="2709">
                  <c:v>43972</c:v>
                </c:pt>
                <c:pt idx="2710">
                  <c:v>43973</c:v>
                </c:pt>
                <c:pt idx="2711">
                  <c:v>43976</c:v>
                </c:pt>
                <c:pt idx="2712">
                  <c:v>43977</c:v>
                </c:pt>
                <c:pt idx="2713">
                  <c:v>43978</c:v>
                </c:pt>
                <c:pt idx="2714">
                  <c:v>43979</c:v>
                </c:pt>
                <c:pt idx="2715">
                  <c:v>43980</c:v>
                </c:pt>
                <c:pt idx="2716">
                  <c:v>43983</c:v>
                </c:pt>
                <c:pt idx="2717">
                  <c:v>43984</c:v>
                </c:pt>
                <c:pt idx="2718">
                  <c:v>43985</c:v>
                </c:pt>
                <c:pt idx="2719">
                  <c:v>43986</c:v>
                </c:pt>
                <c:pt idx="2720">
                  <c:v>43987</c:v>
                </c:pt>
                <c:pt idx="2721">
                  <c:v>43990</c:v>
                </c:pt>
                <c:pt idx="2722">
                  <c:v>43991</c:v>
                </c:pt>
                <c:pt idx="2723">
                  <c:v>43992</c:v>
                </c:pt>
                <c:pt idx="2724">
                  <c:v>43993</c:v>
                </c:pt>
                <c:pt idx="2725">
                  <c:v>43994</c:v>
                </c:pt>
                <c:pt idx="2726">
                  <c:v>43997</c:v>
                </c:pt>
                <c:pt idx="2727">
                  <c:v>43998</c:v>
                </c:pt>
                <c:pt idx="2728">
                  <c:v>43999</c:v>
                </c:pt>
                <c:pt idx="2729">
                  <c:v>44000</c:v>
                </c:pt>
                <c:pt idx="2730">
                  <c:v>44001</c:v>
                </c:pt>
                <c:pt idx="2731">
                  <c:v>44004</c:v>
                </c:pt>
                <c:pt idx="2732">
                  <c:v>44005</c:v>
                </c:pt>
                <c:pt idx="2733">
                  <c:v>44006</c:v>
                </c:pt>
                <c:pt idx="2734">
                  <c:v>44007</c:v>
                </c:pt>
                <c:pt idx="2735">
                  <c:v>44008</c:v>
                </c:pt>
                <c:pt idx="2736">
                  <c:v>44011</c:v>
                </c:pt>
                <c:pt idx="2737">
                  <c:v>44012</c:v>
                </c:pt>
                <c:pt idx="2738">
                  <c:v>44013</c:v>
                </c:pt>
                <c:pt idx="2739">
                  <c:v>44014</c:v>
                </c:pt>
                <c:pt idx="2740">
                  <c:v>44015</c:v>
                </c:pt>
                <c:pt idx="2741">
                  <c:v>44018</c:v>
                </c:pt>
                <c:pt idx="2742">
                  <c:v>44019</c:v>
                </c:pt>
                <c:pt idx="2743">
                  <c:v>44020</c:v>
                </c:pt>
                <c:pt idx="2744">
                  <c:v>44021</c:v>
                </c:pt>
                <c:pt idx="2745">
                  <c:v>44022</c:v>
                </c:pt>
                <c:pt idx="2746">
                  <c:v>44025</c:v>
                </c:pt>
                <c:pt idx="2747">
                  <c:v>44026</c:v>
                </c:pt>
                <c:pt idx="2748">
                  <c:v>44027</c:v>
                </c:pt>
                <c:pt idx="2749">
                  <c:v>44028</c:v>
                </c:pt>
                <c:pt idx="2750">
                  <c:v>44029</c:v>
                </c:pt>
                <c:pt idx="2751">
                  <c:v>44032</c:v>
                </c:pt>
                <c:pt idx="2752">
                  <c:v>44033</c:v>
                </c:pt>
                <c:pt idx="2753">
                  <c:v>44034</c:v>
                </c:pt>
                <c:pt idx="2754">
                  <c:v>44035</c:v>
                </c:pt>
                <c:pt idx="2755">
                  <c:v>44036</c:v>
                </c:pt>
                <c:pt idx="2756">
                  <c:v>44039</c:v>
                </c:pt>
                <c:pt idx="2757">
                  <c:v>44040</c:v>
                </c:pt>
                <c:pt idx="2758">
                  <c:v>44041</c:v>
                </c:pt>
                <c:pt idx="2759">
                  <c:v>44042</c:v>
                </c:pt>
                <c:pt idx="2760">
                  <c:v>44043</c:v>
                </c:pt>
                <c:pt idx="2761">
                  <c:v>44046</c:v>
                </c:pt>
                <c:pt idx="2762">
                  <c:v>44047</c:v>
                </c:pt>
                <c:pt idx="2763">
                  <c:v>44048</c:v>
                </c:pt>
                <c:pt idx="2764">
                  <c:v>44049</c:v>
                </c:pt>
                <c:pt idx="2765">
                  <c:v>44050</c:v>
                </c:pt>
                <c:pt idx="2766">
                  <c:v>44053</c:v>
                </c:pt>
                <c:pt idx="2767">
                  <c:v>44054</c:v>
                </c:pt>
                <c:pt idx="2768">
                  <c:v>44055</c:v>
                </c:pt>
                <c:pt idx="2769">
                  <c:v>44056</c:v>
                </c:pt>
                <c:pt idx="2770">
                  <c:v>44057</c:v>
                </c:pt>
                <c:pt idx="2771">
                  <c:v>44060</c:v>
                </c:pt>
                <c:pt idx="2772">
                  <c:v>44061</c:v>
                </c:pt>
                <c:pt idx="2773">
                  <c:v>44062</c:v>
                </c:pt>
                <c:pt idx="2774">
                  <c:v>44063</c:v>
                </c:pt>
                <c:pt idx="2775">
                  <c:v>44064</c:v>
                </c:pt>
                <c:pt idx="2776">
                  <c:v>44067</c:v>
                </c:pt>
                <c:pt idx="2777">
                  <c:v>44068</c:v>
                </c:pt>
                <c:pt idx="2778">
                  <c:v>44069</c:v>
                </c:pt>
                <c:pt idx="2779">
                  <c:v>44070</c:v>
                </c:pt>
                <c:pt idx="2780">
                  <c:v>44071</c:v>
                </c:pt>
                <c:pt idx="2781">
                  <c:v>44074</c:v>
                </c:pt>
                <c:pt idx="2782">
                  <c:v>44075</c:v>
                </c:pt>
                <c:pt idx="2783">
                  <c:v>44076</c:v>
                </c:pt>
                <c:pt idx="2784">
                  <c:v>44077</c:v>
                </c:pt>
                <c:pt idx="2785">
                  <c:v>44078</c:v>
                </c:pt>
                <c:pt idx="2786">
                  <c:v>44081</c:v>
                </c:pt>
                <c:pt idx="2787">
                  <c:v>44082</c:v>
                </c:pt>
                <c:pt idx="2788">
                  <c:v>44083</c:v>
                </c:pt>
                <c:pt idx="2789">
                  <c:v>44084</c:v>
                </c:pt>
                <c:pt idx="2790">
                  <c:v>44085</c:v>
                </c:pt>
                <c:pt idx="2791">
                  <c:v>44088</c:v>
                </c:pt>
                <c:pt idx="2792">
                  <c:v>44089</c:v>
                </c:pt>
                <c:pt idx="2793">
                  <c:v>44090</c:v>
                </c:pt>
                <c:pt idx="2794">
                  <c:v>44091</c:v>
                </c:pt>
                <c:pt idx="2795">
                  <c:v>44092</c:v>
                </c:pt>
                <c:pt idx="2796">
                  <c:v>44095</c:v>
                </c:pt>
                <c:pt idx="2797">
                  <c:v>44096</c:v>
                </c:pt>
                <c:pt idx="2798">
                  <c:v>44097</c:v>
                </c:pt>
                <c:pt idx="2799">
                  <c:v>44098</c:v>
                </c:pt>
                <c:pt idx="2800">
                  <c:v>44099</c:v>
                </c:pt>
                <c:pt idx="2801">
                  <c:v>44102</c:v>
                </c:pt>
                <c:pt idx="2802">
                  <c:v>44103</c:v>
                </c:pt>
                <c:pt idx="2803">
                  <c:v>44104</c:v>
                </c:pt>
                <c:pt idx="2804">
                  <c:v>44105</c:v>
                </c:pt>
                <c:pt idx="2805">
                  <c:v>44106</c:v>
                </c:pt>
                <c:pt idx="2806">
                  <c:v>44109</c:v>
                </c:pt>
                <c:pt idx="2807">
                  <c:v>44110</c:v>
                </c:pt>
                <c:pt idx="2808">
                  <c:v>44111</c:v>
                </c:pt>
                <c:pt idx="2809">
                  <c:v>44112</c:v>
                </c:pt>
                <c:pt idx="2810">
                  <c:v>44113</c:v>
                </c:pt>
                <c:pt idx="2811">
                  <c:v>44116</c:v>
                </c:pt>
                <c:pt idx="2812">
                  <c:v>44117</c:v>
                </c:pt>
                <c:pt idx="2813">
                  <c:v>44118</c:v>
                </c:pt>
                <c:pt idx="2814">
                  <c:v>44119</c:v>
                </c:pt>
                <c:pt idx="2815">
                  <c:v>44120</c:v>
                </c:pt>
                <c:pt idx="2816">
                  <c:v>44123</c:v>
                </c:pt>
                <c:pt idx="2817">
                  <c:v>44124</c:v>
                </c:pt>
                <c:pt idx="2818">
                  <c:v>44125</c:v>
                </c:pt>
                <c:pt idx="2819">
                  <c:v>44126</c:v>
                </c:pt>
                <c:pt idx="2820">
                  <c:v>44127</c:v>
                </c:pt>
                <c:pt idx="2821">
                  <c:v>44130</c:v>
                </c:pt>
                <c:pt idx="2822">
                  <c:v>44131</c:v>
                </c:pt>
                <c:pt idx="2823">
                  <c:v>44132</c:v>
                </c:pt>
                <c:pt idx="2824">
                  <c:v>44133</c:v>
                </c:pt>
                <c:pt idx="2825">
                  <c:v>44134</c:v>
                </c:pt>
                <c:pt idx="2826">
                  <c:v>44137</c:v>
                </c:pt>
                <c:pt idx="2827">
                  <c:v>44138</c:v>
                </c:pt>
                <c:pt idx="2828">
                  <c:v>44139</c:v>
                </c:pt>
                <c:pt idx="2829">
                  <c:v>44140</c:v>
                </c:pt>
                <c:pt idx="2830">
                  <c:v>44141</c:v>
                </c:pt>
                <c:pt idx="2831">
                  <c:v>44144</c:v>
                </c:pt>
                <c:pt idx="2832">
                  <c:v>44145</c:v>
                </c:pt>
                <c:pt idx="2833">
                  <c:v>44146</c:v>
                </c:pt>
                <c:pt idx="2834">
                  <c:v>44147</c:v>
                </c:pt>
                <c:pt idx="2835">
                  <c:v>44148</c:v>
                </c:pt>
                <c:pt idx="2836">
                  <c:v>44151</c:v>
                </c:pt>
                <c:pt idx="2837">
                  <c:v>44152</c:v>
                </c:pt>
                <c:pt idx="2838">
                  <c:v>44153</c:v>
                </c:pt>
                <c:pt idx="2839">
                  <c:v>44154</c:v>
                </c:pt>
                <c:pt idx="2840">
                  <c:v>44155</c:v>
                </c:pt>
                <c:pt idx="2841">
                  <c:v>44158</c:v>
                </c:pt>
                <c:pt idx="2842">
                  <c:v>44159</c:v>
                </c:pt>
                <c:pt idx="2843">
                  <c:v>44160</c:v>
                </c:pt>
                <c:pt idx="2844">
                  <c:v>44161</c:v>
                </c:pt>
                <c:pt idx="2845">
                  <c:v>44162</c:v>
                </c:pt>
                <c:pt idx="2846">
                  <c:v>44165</c:v>
                </c:pt>
                <c:pt idx="2847">
                  <c:v>44166</c:v>
                </c:pt>
                <c:pt idx="2848">
                  <c:v>44167</c:v>
                </c:pt>
                <c:pt idx="2849">
                  <c:v>44168</c:v>
                </c:pt>
                <c:pt idx="2850">
                  <c:v>44169</c:v>
                </c:pt>
                <c:pt idx="2851">
                  <c:v>44172</c:v>
                </c:pt>
                <c:pt idx="2852">
                  <c:v>44173</c:v>
                </c:pt>
                <c:pt idx="2853">
                  <c:v>44174</c:v>
                </c:pt>
                <c:pt idx="2854">
                  <c:v>44175</c:v>
                </c:pt>
                <c:pt idx="2855">
                  <c:v>44176</c:v>
                </c:pt>
                <c:pt idx="2856">
                  <c:v>44179</c:v>
                </c:pt>
                <c:pt idx="2857">
                  <c:v>44180</c:v>
                </c:pt>
                <c:pt idx="2858">
                  <c:v>44181</c:v>
                </c:pt>
                <c:pt idx="2859">
                  <c:v>44182</c:v>
                </c:pt>
                <c:pt idx="2860">
                  <c:v>44183</c:v>
                </c:pt>
                <c:pt idx="2861">
                  <c:v>44186</c:v>
                </c:pt>
                <c:pt idx="2862">
                  <c:v>44187</c:v>
                </c:pt>
                <c:pt idx="2863">
                  <c:v>44188</c:v>
                </c:pt>
                <c:pt idx="2864">
                  <c:v>44189</c:v>
                </c:pt>
                <c:pt idx="2865">
                  <c:v>44190</c:v>
                </c:pt>
                <c:pt idx="2866">
                  <c:v>44193</c:v>
                </c:pt>
                <c:pt idx="2867">
                  <c:v>44194</c:v>
                </c:pt>
                <c:pt idx="2868">
                  <c:v>44195</c:v>
                </c:pt>
                <c:pt idx="2869">
                  <c:v>44196</c:v>
                </c:pt>
                <c:pt idx="2870">
                  <c:v>44197</c:v>
                </c:pt>
                <c:pt idx="2871">
                  <c:v>44200</c:v>
                </c:pt>
                <c:pt idx="2872">
                  <c:v>44201</c:v>
                </c:pt>
                <c:pt idx="2873">
                  <c:v>44202</c:v>
                </c:pt>
                <c:pt idx="2874">
                  <c:v>44203</c:v>
                </c:pt>
                <c:pt idx="2875">
                  <c:v>44204</c:v>
                </c:pt>
                <c:pt idx="2876">
                  <c:v>44207</c:v>
                </c:pt>
                <c:pt idx="2877">
                  <c:v>44208</c:v>
                </c:pt>
                <c:pt idx="2878">
                  <c:v>44209</c:v>
                </c:pt>
                <c:pt idx="2879">
                  <c:v>44210</c:v>
                </c:pt>
                <c:pt idx="2880">
                  <c:v>44211</c:v>
                </c:pt>
                <c:pt idx="2881">
                  <c:v>44214</c:v>
                </c:pt>
                <c:pt idx="2882">
                  <c:v>44215</c:v>
                </c:pt>
                <c:pt idx="2883">
                  <c:v>44216</c:v>
                </c:pt>
                <c:pt idx="2884">
                  <c:v>44217</c:v>
                </c:pt>
                <c:pt idx="2885">
                  <c:v>44218</c:v>
                </c:pt>
                <c:pt idx="2886">
                  <c:v>44221</c:v>
                </c:pt>
                <c:pt idx="2887">
                  <c:v>44222</c:v>
                </c:pt>
                <c:pt idx="2888">
                  <c:v>44223</c:v>
                </c:pt>
                <c:pt idx="2889">
                  <c:v>44224</c:v>
                </c:pt>
                <c:pt idx="2890">
                  <c:v>44225</c:v>
                </c:pt>
                <c:pt idx="2891">
                  <c:v>44228</c:v>
                </c:pt>
                <c:pt idx="2892">
                  <c:v>44229</c:v>
                </c:pt>
                <c:pt idx="2893">
                  <c:v>44230</c:v>
                </c:pt>
                <c:pt idx="2894">
                  <c:v>44231</c:v>
                </c:pt>
                <c:pt idx="2895">
                  <c:v>44232</c:v>
                </c:pt>
                <c:pt idx="2896">
                  <c:v>44235</c:v>
                </c:pt>
                <c:pt idx="2897">
                  <c:v>44236</c:v>
                </c:pt>
                <c:pt idx="2898">
                  <c:v>44237</c:v>
                </c:pt>
                <c:pt idx="2899">
                  <c:v>44238</c:v>
                </c:pt>
                <c:pt idx="2900">
                  <c:v>44239</c:v>
                </c:pt>
                <c:pt idx="2901">
                  <c:v>44242</c:v>
                </c:pt>
                <c:pt idx="2902">
                  <c:v>44243</c:v>
                </c:pt>
                <c:pt idx="2903">
                  <c:v>44244</c:v>
                </c:pt>
                <c:pt idx="2904">
                  <c:v>44245</c:v>
                </c:pt>
                <c:pt idx="2905">
                  <c:v>44246</c:v>
                </c:pt>
                <c:pt idx="2906">
                  <c:v>44249</c:v>
                </c:pt>
                <c:pt idx="2907">
                  <c:v>44250</c:v>
                </c:pt>
                <c:pt idx="2908">
                  <c:v>44251</c:v>
                </c:pt>
                <c:pt idx="2909">
                  <c:v>44252</c:v>
                </c:pt>
                <c:pt idx="2910">
                  <c:v>44253</c:v>
                </c:pt>
                <c:pt idx="2911">
                  <c:v>44256</c:v>
                </c:pt>
                <c:pt idx="2912">
                  <c:v>44257</c:v>
                </c:pt>
                <c:pt idx="2913">
                  <c:v>44258</c:v>
                </c:pt>
                <c:pt idx="2914">
                  <c:v>44259</c:v>
                </c:pt>
                <c:pt idx="2915">
                  <c:v>44260</c:v>
                </c:pt>
                <c:pt idx="2916">
                  <c:v>44263</c:v>
                </c:pt>
                <c:pt idx="2917">
                  <c:v>44264</c:v>
                </c:pt>
                <c:pt idx="2918">
                  <c:v>44265</c:v>
                </c:pt>
                <c:pt idx="2919">
                  <c:v>44266</c:v>
                </c:pt>
                <c:pt idx="2920">
                  <c:v>44267</c:v>
                </c:pt>
                <c:pt idx="2921">
                  <c:v>44270</c:v>
                </c:pt>
                <c:pt idx="2922">
                  <c:v>44271</c:v>
                </c:pt>
                <c:pt idx="2923">
                  <c:v>44272</c:v>
                </c:pt>
                <c:pt idx="2924">
                  <c:v>44273</c:v>
                </c:pt>
                <c:pt idx="2925">
                  <c:v>44274</c:v>
                </c:pt>
                <c:pt idx="2926">
                  <c:v>44277</c:v>
                </c:pt>
                <c:pt idx="2927">
                  <c:v>44278</c:v>
                </c:pt>
                <c:pt idx="2928">
                  <c:v>44279</c:v>
                </c:pt>
                <c:pt idx="2929">
                  <c:v>44280</c:v>
                </c:pt>
                <c:pt idx="2930">
                  <c:v>44281</c:v>
                </c:pt>
                <c:pt idx="2931">
                  <c:v>44284</c:v>
                </c:pt>
                <c:pt idx="2932">
                  <c:v>44285</c:v>
                </c:pt>
                <c:pt idx="2933">
                  <c:v>44286</c:v>
                </c:pt>
                <c:pt idx="2934">
                  <c:v>44287</c:v>
                </c:pt>
                <c:pt idx="2935">
                  <c:v>44288</c:v>
                </c:pt>
                <c:pt idx="2936">
                  <c:v>44291</c:v>
                </c:pt>
                <c:pt idx="2937">
                  <c:v>44292</c:v>
                </c:pt>
                <c:pt idx="2938">
                  <c:v>44293</c:v>
                </c:pt>
                <c:pt idx="2939">
                  <c:v>44294</c:v>
                </c:pt>
                <c:pt idx="2940">
                  <c:v>44295</c:v>
                </c:pt>
                <c:pt idx="2941">
                  <c:v>44298</c:v>
                </c:pt>
                <c:pt idx="2942">
                  <c:v>44299</c:v>
                </c:pt>
                <c:pt idx="2943">
                  <c:v>44300</c:v>
                </c:pt>
                <c:pt idx="2944">
                  <c:v>44301</c:v>
                </c:pt>
                <c:pt idx="2945">
                  <c:v>44302</c:v>
                </c:pt>
                <c:pt idx="2946">
                  <c:v>44305</c:v>
                </c:pt>
                <c:pt idx="2947">
                  <c:v>44306</c:v>
                </c:pt>
                <c:pt idx="2948">
                  <c:v>44307</c:v>
                </c:pt>
                <c:pt idx="2949">
                  <c:v>44308</c:v>
                </c:pt>
                <c:pt idx="2950">
                  <c:v>44309</c:v>
                </c:pt>
                <c:pt idx="2951">
                  <c:v>44312</c:v>
                </c:pt>
                <c:pt idx="2952">
                  <c:v>44313</c:v>
                </c:pt>
                <c:pt idx="2953">
                  <c:v>44314</c:v>
                </c:pt>
                <c:pt idx="2954">
                  <c:v>44315</c:v>
                </c:pt>
                <c:pt idx="2955">
                  <c:v>44316</c:v>
                </c:pt>
                <c:pt idx="2956">
                  <c:v>44319</c:v>
                </c:pt>
                <c:pt idx="2957">
                  <c:v>44320</c:v>
                </c:pt>
                <c:pt idx="2958">
                  <c:v>44321</c:v>
                </c:pt>
                <c:pt idx="2959">
                  <c:v>44322</c:v>
                </c:pt>
                <c:pt idx="2960">
                  <c:v>44323</c:v>
                </c:pt>
                <c:pt idx="2961">
                  <c:v>44326</c:v>
                </c:pt>
                <c:pt idx="2962">
                  <c:v>44327</c:v>
                </c:pt>
                <c:pt idx="2963">
                  <c:v>44328</c:v>
                </c:pt>
                <c:pt idx="2964">
                  <c:v>44329</c:v>
                </c:pt>
                <c:pt idx="2965">
                  <c:v>44330</c:v>
                </c:pt>
                <c:pt idx="2966">
                  <c:v>44333</c:v>
                </c:pt>
                <c:pt idx="2967">
                  <c:v>44334</c:v>
                </c:pt>
                <c:pt idx="2968">
                  <c:v>44335</c:v>
                </c:pt>
                <c:pt idx="2969">
                  <c:v>44336</c:v>
                </c:pt>
                <c:pt idx="2970">
                  <c:v>44337</c:v>
                </c:pt>
                <c:pt idx="2971">
                  <c:v>44340</c:v>
                </c:pt>
                <c:pt idx="2972">
                  <c:v>44341</c:v>
                </c:pt>
                <c:pt idx="2973">
                  <c:v>44342</c:v>
                </c:pt>
                <c:pt idx="2974">
                  <c:v>44343</c:v>
                </c:pt>
                <c:pt idx="2975">
                  <c:v>44344</c:v>
                </c:pt>
                <c:pt idx="2976">
                  <c:v>44347</c:v>
                </c:pt>
                <c:pt idx="2977">
                  <c:v>44348</c:v>
                </c:pt>
                <c:pt idx="2978">
                  <c:v>44349</c:v>
                </c:pt>
                <c:pt idx="2979">
                  <c:v>44350</c:v>
                </c:pt>
                <c:pt idx="2980">
                  <c:v>44351</c:v>
                </c:pt>
                <c:pt idx="2981">
                  <c:v>44354</c:v>
                </c:pt>
                <c:pt idx="2982">
                  <c:v>44355</c:v>
                </c:pt>
                <c:pt idx="2983">
                  <c:v>44356</c:v>
                </c:pt>
                <c:pt idx="2984">
                  <c:v>44357</c:v>
                </c:pt>
                <c:pt idx="2985">
                  <c:v>44358</c:v>
                </c:pt>
                <c:pt idx="2986">
                  <c:v>44361</c:v>
                </c:pt>
                <c:pt idx="2987">
                  <c:v>44362</c:v>
                </c:pt>
                <c:pt idx="2988">
                  <c:v>44363</c:v>
                </c:pt>
                <c:pt idx="2989">
                  <c:v>44364</c:v>
                </c:pt>
                <c:pt idx="2990">
                  <c:v>44365</c:v>
                </c:pt>
                <c:pt idx="2991">
                  <c:v>44368</c:v>
                </c:pt>
                <c:pt idx="2992">
                  <c:v>44369</c:v>
                </c:pt>
                <c:pt idx="2993">
                  <c:v>44370</c:v>
                </c:pt>
                <c:pt idx="2994">
                  <c:v>44371</c:v>
                </c:pt>
                <c:pt idx="2995">
                  <c:v>44372</c:v>
                </c:pt>
                <c:pt idx="2996">
                  <c:v>44375</c:v>
                </c:pt>
                <c:pt idx="2997">
                  <c:v>44376</c:v>
                </c:pt>
                <c:pt idx="2998">
                  <c:v>44377</c:v>
                </c:pt>
                <c:pt idx="2999">
                  <c:v>44378</c:v>
                </c:pt>
                <c:pt idx="3000">
                  <c:v>44379</c:v>
                </c:pt>
                <c:pt idx="3001">
                  <c:v>44382</c:v>
                </c:pt>
                <c:pt idx="3002">
                  <c:v>44383</c:v>
                </c:pt>
                <c:pt idx="3003">
                  <c:v>44384</c:v>
                </c:pt>
                <c:pt idx="3004">
                  <c:v>44385</c:v>
                </c:pt>
                <c:pt idx="3005">
                  <c:v>44386</c:v>
                </c:pt>
                <c:pt idx="3006">
                  <c:v>44389</c:v>
                </c:pt>
                <c:pt idx="3007">
                  <c:v>44390</c:v>
                </c:pt>
                <c:pt idx="3008">
                  <c:v>44391</c:v>
                </c:pt>
                <c:pt idx="3009">
                  <c:v>44392</c:v>
                </c:pt>
                <c:pt idx="3010">
                  <c:v>44393</c:v>
                </c:pt>
                <c:pt idx="3011">
                  <c:v>44396</c:v>
                </c:pt>
                <c:pt idx="3012">
                  <c:v>44397</c:v>
                </c:pt>
                <c:pt idx="3013">
                  <c:v>44398</c:v>
                </c:pt>
                <c:pt idx="3014">
                  <c:v>44399</c:v>
                </c:pt>
                <c:pt idx="3015">
                  <c:v>44400</c:v>
                </c:pt>
                <c:pt idx="3016">
                  <c:v>44403</c:v>
                </c:pt>
                <c:pt idx="3017">
                  <c:v>44404</c:v>
                </c:pt>
                <c:pt idx="3018">
                  <c:v>44405</c:v>
                </c:pt>
                <c:pt idx="3019">
                  <c:v>44406</c:v>
                </c:pt>
                <c:pt idx="3020">
                  <c:v>44407</c:v>
                </c:pt>
                <c:pt idx="3021">
                  <c:v>44410</c:v>
                </c:pt>
                <c:pt idx="3022">
                  <c:v>44411</c:v>
                </c:pt>
                <c:pt idx="3023">
                  <c:v>44412</c:v>
                </c:pt>
                <c:pt idx="3024">
                  <c:v>44413</c:v>
                </c:pt>
                <c:pt idx="3025">
                  <c:v>44414</c:v>
                </c:pt>
                <c:pt idx="3026">
                  <c:v>44417</c:v>
                </c:pt>
                <c:pt idx="3027">
                  <c:v>44418</c:v>
                </c:pt>
                <c:pt idx="3028">
                  <c:v>44419</c:v>
                </c:pt>
                <c:pt idx="3029">
                  <c:v>44420</c:v>
                </c:pt>
                <c:pt idx="3030">
                  <c:v>44421</c:v>
                </c:pt>
                <c:pt idx="3031">
                  <c:v>44424</c:v>
                </c:pt>
                <c:pt idx="3032">
                  <c:v>44425</c:v>
                </c:pt>
                <c:pt idx="3033">
                  <c:v>44426</c:v>
                </c:pt>
                <c:pt idx="3034">
                  <c:v>44427</c:v>
                </c:pt>
                <c:pt idx="3035">
                  <c:v>44428</c:v>
                </c:pt>
                <c:pt idx="3036">
                  <c:v>44431</c:v>
                </c:pt>
                <c:pt idx="3037">
                  <c:v>44432</c:v>
                </c:pt>
                <c:pt idx="3038">
                  <c:v>44433</c:v>
                </c:pt>
                <c:pt idx="3039">
                  <c:v>44434</c:v>
                </c:pt>
                <c:pt idx="3040">
                  <c:v>44435</c:v>
                </c:pt>
                <c:pt idx="3041">
                  <c:v>44438</c:v>
                </c:pt>
                <c:pt idx="3042">
                  <c:v>44439</c:v>
                </c:pt>
                <c:pt idx="3043">
                  <c:v>44440</c:v>
                </c:pt>
                <c:pt idx="3044">
                  <c:v>44441</c:v>
                </c:pt>
                <c:pt idx="3045">
                  <c:v>44442</c:v>
                </c:pt>
                <c:pt idx="3046">
                  <c:v>44445</c:v>
                </c:pt>
                <c:pt idx="3047">
                  <c:v>44446</c:v>
                </c:pt>
                <c:pt idx="3048">
                  <c:v>44447</c:v>
                </c:pt>
                <c:pt idx="3049">
                  <c:v>44448</c:v>
                </c:pt>
                <c:pt idx="3050">
                  <c:v>44449</c:v>
                </c:pt>
                <c:pt idx="3051">
                  <c:v>44452</c:v>
                </c:pt>
                <c:pt idx="3052">
                  <c:v>44453</c:v>
                </c:pt>
                <c:pt idx="3053">
                  <c:v>44454</c:v>
                </c:pt>
                <c:pt idx="3054">
                  <c:v>44455</c:v>
                </c:pt>
                <c:pt idx="3055">
                  <c:v>44456</c:v>
                </c:pt>
                <c:pt idx="3056">
                  <c:v>44459</c:v>
                </c:pt>
                <c:pt idx="3057">
                  <c:v>44460</c:v>
                </c:pt>
                <c:pt idx="3058">
                  <c:v>44461</c:v>
                </c:pt>
                <c:pt idx="3059">
                  <c:v>44462</c:v>
                </c:pt>
                <c:pt idx="3060">
                  <c:v>44463</c:v>
                </c:pt>
                <c:pt idx="3061">
                  <c:v>44466</c:v>
                </c:pt>
                <c:pt idx="3062">
                  <c:v>44467</c:v>
                </c:pt>
                <c:pt idx="3063">
                  <c:v>44468</c:v>
                </c:pt>
                <c:pt idx="3064">
                  <c:v>44469</c:v>
                </c:pt>
                <c:pt idx="3065">
                  <c:v>44470</c:v>
                </c:pt>
                <c:pt idx="3066">
                  <c:v>44473</c:v>
                </c:pt>
                <c:pt idx="3067">
                  <c:v>44474</c:v>
                </c:pt>
                <c:pt idx="3068">
                  <c:v>44475</c:v>
                </c:pt>
                <c:pt idx="3069">
                  <c:v>44476</c:v>
                </c:pt>
                <c:pt idx="3070">
                  <c:v>44477</c:v>
                </c:pt>
                <c:pt idx="3071">
                  <c:v>44480</c:v>
                </c:pt>
                <c:pt idx="3072">
                  <c:v>44481</c:v>
                </c:pt>
                <c:pt idx="3073">
                  <c:v>44482</c:v>
                </c:pt>
                <c:pt idx="3074">
                  <c:v>44483</c:v>
                </c:pt>
                <c:pt idx="3075">
                  <c:v>44484</c:v>
                </c:pt>
                <c:pt idx="3076">
                  <c:v>44487</c:v>
                </c:pt>
                <c:pt idx="3077">
                  <c:v>44488</c:v>
                </c:pt>
                <c:pt idx="3078">
                  <c:v>44489</c:v>
                </c:pt>
                <c:pt idx="3079">
                  <c:v>44490</c:v>
                </c:pt>
                <c:pt idx="3080">
                  <c:v>44491</c:v>
                </c:pt>
                <c:pt idx="3081">
                  <c:v>44494</c:v>
                </c:pt>
                <c:pt idx="3082">
                  <c:v>44495</c:v>
                </c:pt>
                <c:pt idx="3083">
                  <c:v>44496</c:v>
                </c:pt>
                <c:pt idx="3084">
                  <c:v>44497</c:v>
                </c:pt>
                <c:pt idx="3085">
                  <c:v>44498</c:v>
                </c:pt>
                <c:pt idx="3086">
                  <c:v>44501</c:v>
                </c:pt>
                <c:pt idx="3087">
                  <c:v>44502</c:v>
                </c:pt>
                <c:pt idx="3088">
                  <c:v>44503</c:v>
                </c:pt>
                <c:pt idx="3089">
                  <c:v>44504</c:v>
                </c:pt>
                <c:pt idx="3090">
                  <c:v>44505</c:v>
                </c:pt>
                <c:pt idx="3091">
                  <c:v>44508</c:v>
                </c:pt>
                <c:pt idx="3092">
                  <c:v>44509</c:v>
                </c:pt>
                <c:pt idx="3093">
                  <c:v>44510</c:v>
                </c:pt>
                <c:pt idx="3094">
                  <c:v>44511</c:v>
                </c:pt>
                <c:pt idx="3095">
                  <c:v>44512</c:v>
                </c:pt>
                <c:pt idx="3096">
                  <c:v>44515</c:v>
                </c:pt>
                <c:pt idx="3097">
                  <c:v>44516</c:v>
                </c:pt>
                <c:pt idx="3098">
                  <c:v>44517</c:v>
                </c:pt>
                <c:pt idx="3099">
                  <c:v>44518</c:v>
                </c:pt>
                <c:pt idx="3100">
                  <c:v>44519</c:v>
                </c:pt>
                <c:pt idx="3101">
                  <c:v>44522</c:v>
                </c:pt>
                <c:pt idx="3102">
                  <c:v>44523</c:v>
                </c:pt>
                <c:pt idx="3103">
                  <c:v>44524</c:v>
                </c:pt>
                <c:pt idx="3104">
                  <c:v>44525</c:v>
                </c:pt>
                <c:pt idx="3105">
                  <c:v>44526</c:v>
                </c:pt>
                <c:pt idx="3106">
                  <c:v>44529</c:v>
                </c:pt>
                <c:pt idx="3107">
                  <c:v>44530</c:v>
                </c:pt>
                <c:pt idx="3108">
                  <c:v>44531</c:v>
                </c:pt>
                <c:pt idx="3109">
                  <c:v>44532</c:v>
                </c:pt>
                <c:pt idx="3110">
                  <c:v>44533</c:v>
                </c:pt>
                <c:pt idx="3111">
                  <c:v>44536</c:v>
                </c:pt>
                <c:pt idx="3112">
                  <c:v>44537</c:v>
                </c:pt>
                <c:pt idx="3113">
                  <c:v>44538</c:v>
                </c:pt>
                <c:pt idx="3114">
                  <c:v>44539</c:v>
                </c:pt>
                <c:pt idx="3115">
                  <c:v>44540</c:v>
                </c:pt>
                <c:pt idx="3116">
                  <c:v>44543</c:v>
                </c:pt>
                <c:pt idx="3117">
                  <c:v>44544</c:v>
                </c:pt>
                <c:pt idx="3118">
                  <c:v>44545</c:v>
                </c:pt>
                <c:pt idx="3119">
                  <c:v>44546</c:v>
                </c:pt>
                <c:pt idx="3120">
                  <c:v>44547</c:v>
                </c:pt>
                <c:pt idx="3121">
                  <c:v>44550</c:v>
                </c:pt>
                <c:pt idx="3122">
                  <c:v>44551</c:v>
                </c:pt>
                <c:pt idx="3123">
                  <c:v>44552</c:v>
                </c:pt>
                <c:pt idx="3124">
                  <c:v>44553</c:v>
                </c:pt>
                <c:pt idx="3125">
                  <c:v>44554</c:v>
                </c:pt>
                <c:pt idx="3126">
                  <c:v>44557</c:v>
                </c:pt>
                <c:pt idx="3127">
                  <c:v>44558</c:v>
                </c:pt>
                <c:pt idx="3128">
                  <c:v>44559</c:v>
                </c:pt>
                <c:pt idx="3129">
                  <c:v>44560</c:v>
                </c:pt>
                <c:pt idx="3130">
                  <c:v>44561</c:v>
                </c:pt>
                <c:pt idx="3131">
                  <c:v>44564</c:v>
                </c:pt>
                <c:pt idx="3132">
                  <c:v>44565</c:v>
                </c:pt>
                <c:pt idx="3133">
                  <c:v>44566</c:v>
                </c:pt>
                <c:pt idx="3134">
                  <c:v>44567</c:v>
                </c:pt>
                <c:pt idx="3135">
                  <c:v>44568</c:v>
                </c:pt>
                <c:pt idx="3136">
                  <c:v>44571</c:v>
                </c:pt>
                <c:pt idx="3137">
                  <c:v>44572</c:v>
                </c:pt>
                <c:pt idx="3138">
                  <c:v>44573</c:v>
                </c:pt>
                <c:pt idx="3139">
                  <c:v>44574</c:v>
                </c:pt>
                <c:pt idx="3140">
                  <c:v>44575</c:v>
                </c:pt>
                <c:pt idx="3141">
                  <c:v>44578</c:v>
                </c:pt>
                <c:pt idx="3142">
                  <c:v>44579</c:v>
                </c:pt>
                <c:pt idx="3143">
                  <c:v>44580</c:v>
                </c:pt>
                <c:pt idx="3144">
                  <c:v>44581</c:v>
                </c:pt>
                <c:pt idx="3145">
                  <c:v>44582</c:v>
                </c:pt>
                <c:pt idx="3146">
                  <c:v>44585</c:v>
                </c:pt>
                <c:pt idx="3147">
                  <c:v>44586</c:v>
                </c:pt>
                <c:pt idx="3148">
                  <c:v>44587</c:v>
                </c:pt>
                <c:pt idx="3149">
                  <c:v>44588</c:v>
                </c:pt>
                <c:pt idx="3150">
                  <c:v>44589</c:v>
                </c:pt>
                <c:pt idx="3151">
                  <c:v>44592</c:v>
                </c:pt>
                <c:pt idx="3152">
                  <c:v>44593</c:v>
                </c:pt>
                <c:pt idx="3153">
                  <c:v>44594</c:v>
                </c:pt>
                <c:pt idx="3154">
                  <c:v>44595</c:v>
                </c:pt>
                <c:pt idx="3155">
                  <c:v>44596</c:v>
                </c:pt>
                <c:pt idx="3156">
                  <c:v>44599</c:v>
                </c:pt>
                <c:pt idx="3157">
                  <c:v>44600</c:v>
                </c:pt>
                <c:pt idx="3158">
                  <c:v>44601</c:v>
                </c:pt>
                <c:pt idx="3159">
                  <c:v>44602</c:v>
                </c:pt>
                <c:pt idx="3160">
                  <c:v>44603</c:v>
                </c:pt>
                <c:pt idx="3161">
                  <c:v>44606</c:v>
                </c:pt>
                <c:pt idx="3162">
                  <c:v>44607</c:v>
                </c:pt>
                <c:pt idx="3163">
                  <c:v>44608</c:v>
                </c:pt>
                <c:pt idx="3164">
                  <c:v>44609</c:v>
                </c:pt>
                <c:pt idx="3165">
                  <c:v>44610</c:v>
                </c:pt>
                <c:pt idx="3166">
                  <c:v>44613</c:v>
                </c:pt>
                <c:pt idx="3167">
                  <c:v>44614</c:v>
                </c:pt>
                <c:pt idx="3168">
                  <c:v>44615</c:v>
                </c:pt>
                <c:pt idx="3169">
                  <c:v>44616</c:v>
                </c:pt>
                <c:pt idx="3170">
                  <c:v>44617</c:v>
                </c:pt>
                <c:pt idx="3171">
                  <c:v>44620</c:v>
                </c:pt>
                <c:pt idx="3172">
                  <c:v>44621</c:v>
                </c:pt>
                <c:pt idx="3173">
                  <c:v>44622</c:v>
                </c:pt>
                <c:pt idx="3174">
                  <c:v>44623</c:v>
                </c:pt>
                <c:pt idx="3175">
                  <c:v>44624</c:v>
                </c:pt>
                <c:pt idx="3176">
                  <c:v>44627</c:v>
                </c:pt>
                <c:pt idx="3177">
                  <c:v>44628</c:v>
                </c:pt>
                <c:pt idx="3178">
                  <c:v>44629</c:v>
                </c:pt>
                <c:pt idx="3179">
                  <c:v>44630</c:v>
                </c:pt>
                <c:pt idx="3180">
                  <c:v>44631</c:v>
                </c:pt>
                <c:pt idx="3181">
                  <c:v>44634</c:v>
                </c:pt>
                <c:pt idx="3182">
                  <c:v>44635</c:v>
                </c:pt>
                <c:pt idx="3183">
                  <c:v>44636</c:v>
                </c:pt>
                <c:pt idx="3184">
                  <c:v>44637</c:v>
                </c:pt>
                <c:pt idx="3185">
                  <c:v>44638</c:v>
                </c:pt>
                <c:pt idx="3186">
                  <c:v>44641</c:v>
                </c:pt>
                <c:pt idx="3187">
                  <c:v>44642</c:v>
                </c:pt>
                <c:pt idx="3188">
                  <c:v>44643</c:v>
                </c:pt>
                <c:pt idx="3189">
                  <c:v>44644</c:v>
                </c:pt>
                <c:pt idx="3190">
                  <c:v>44645</c:v>
                </c:pt>
                <c:pt idx="3191">
                  <c:v>44648</c:v>
                </c:pt>
                <c:pt idx="3192">
                  <c:v>44649</c:v>
                </c:pt>
                <c:pt idx="3193">
                  <c:v>44650</c:v>
                </c:pt>
                <c:pt idx="3194">
                  <c:v>44651</c:v>
                </c:pt>
                <c:pt idx="3195">
                  <c:v>44652</c:v>
                </c:pt>
                <c:pt idx="3196">
                  <c:v>44655</c:v>
                </c:pt>
                <c:pt idx="3197">
                  <c:v>44656</c:v>
                </c:pt>
                <c:pt idx="3198">
                  <c:v>44657</c:v>
                </c:pt>
                <c:pt idx="3199">
                  <c:v>44658</c:v>
                </c:pt>
                <c:pt idx="3200">
                  <c:v>44659</c:v>
                </c:pt>
                <c:pt idx="3201">
                  <c:v>44662</c:v>
                </c:pt>
                <c:pt idx="3202">
                  <c:v>44663</c:v>
                </c:pt>
                <c:pt idx="3203">
                  <c:v>44664</c:v>
                </c:pt>
                <c:pt idx="3204">
                  <c:v>44665</c:v>
                </c:pt>
                <c:pt idx="3205">
                  <c:v>44666</c:v>
                </c:pt>
                <c:pt idx="3206">
                  <c:v>44669</c:v>
                </c:pt>
                <c:pt idx="3207">
                  <c:v>44670</c:v>
                </c:pt>
                <c:pt idx="3208">
                  <c:v>44671</c:v>
                </c:pt>
                <c:pt idx="3209">
                  <c:v>44672</c:v>
                </c:pt>
                <c:pt idx="3210">
                  <c:v>44673</c:v>
                </c:pt>
                <c:pt idx="3211">
                  <c:v>44676</c:v>
                </c:pt>
                <c:pt idx="3212">
                  <c:v>44677</c:v>
                </c:pt>
                <c:pt idx="3213">
                  <c:v>44678</c:v>
                </c:pt>
                <c:pt idx="3214">
                  <c:v>44679</c:v>
                </c:pt>
                <c:pt idx="3215">
                  <c:v>44680</c:v>
                </c:pt>
                <c:pt idx="3216">
                  <c:v>44683</c:v>
                </c:pt>
                <c:pt idx="3217">
                  <c:v>44684</c:v>
                </c:pt>
                <c:pt idx="3218">
                  <c:v>44685</c:v>
                </c:pt>
                <c:pt idx="3219">
                  <c:v>44686</c:v>
                </c:pt>
                <c:pt idx="3220">
                  <c:v>44687</c:v>
                </c:pt>
                <c:pt idx="3221">
                  <c:v>44690</c:v>
                </c:pt>
                <c:pt idx="3222">
                  <c:v>44691</c:v>
                </c:pt>
                <c:pt idx="3223">
                  <c:v>44692</c:v>
                </c:pt>
                <c:pt idx="3224">
                  <c:v>44693</c:v>
                </c:pt>
                <c:pt idx="3225">
                  <c:v>44694</c:v>
                </c:pt>
                <c:pt idx="3226">
                  <c:v>44697</c:v>
                </c:pt>
                <c:pt idx="3227">
                  <c:v>44698</c:v>
                </c:pt>
                <c:pt idx="3228">
                  <c:v>44699</c:v>
                </c:pt>
                <c:pt idx="3229">
                  <c:v>44700</c:v>
                </c:pt>
                <c:pt idx="3230">
                  <c:v>44701</c:v>
                </c:pt>
                <c:pt idx="3231">
                  <c:v>44704</c:v>
                </c:pt>
                <c:pt idx="3232">
                  <c:v>44705</c:v>
                </c:pt>
                <c:pt idx="3233">
                  <c:v>44706</c:v>
                </c:pt>
                <c:pt idx="3234">
                  <c:v>44707</c:v>
                </c:pt>
                <c:pt idx="3235">
                  <c:v>44708</c:v>
                </c:pt>
                <c:pt idx="3236">
                  <c:v>44711</c:v>
                </c:pt>
                <c:pt idx="3237">
                  <c:v>44712</c:v>
                </c:pt>
                <c:pt idx="3238">
                  <c:v>44713</c:v>
                </c:pt>
                <c:pt idx="3239">
                  <c:v>44714</c:v>
                </c:pt>
                <c:pt idx="3240">
                  <c:v>44715</c:v>
                </c:pt>
                <c:pt idx="3241">
                  <c:v>44718</c:v>
                </c:pt>
                <c:pt idx="3242">
                  <c:v>44719</c:v>
                </c:pt>
                <c:pt idx="3243">
                  <c:v>44720</c:v>
                </c:pt>
                <c:pt idx="3244">
                  <c:v>44721</c:v>
                </c:pt>
                <c:pt idx="3245">
                  <c:v>44722</c:v>
                </c:pt>
                <c:pt idx="3246">
                  <c:v>44725</c:v>
                </c:pt>
                <c:pt idx="3247">
                  <c:v>44726</c:v>
                </c:pt>
                <c:pt idx="3248">
                  <c:v>44727</c:v>
                </c:pt>
                <c:pt idx="3249">
                  <c:v>44728</c:v>
                </c:pt>
                <c:pt idx="3250">
                  <c:v>44729</c:v>
                </c:pt>
                <c:pt idx="3251">
                  <c:v>44732</c:v>
                </c:pt>
                <c:pt idx="3252">
                  <c:v>44733</c:v>
                </c:pt>
                <c:pt idx="3253">
                  <c:v>44734</c:v>
                </c:pt>
                <c:pt idx="3254">
                  <c:v>44735</c:v>
                </c:pt>
                <c:pt idx="3255">
                  <c:v>44736</c:v>
                </c:pt>
                <c:pt idx="3256">
                  <c:v>44739</c:v>
                </c:pt>
                <c:pt idx="3257">
                  <c:v>44740</c:v>
                </c:pt>
                <c:pt idx="3258">
                  <c:v>44741</c:v>
                </c:pt>
                <c:pt idx="3259">
                  <c:v>44742</c:v>
                </c:pt>
                <c:pt idx="3260">
                  <c:v>44743</c:v>
                </c:pt>
                <c:pt idx="3261">
                  <c:v>44746</c:v>
                </c:pt>
                <c:pt idx="3262">
                  <c:v>44747</c:v>
                </c:pt>
                <c:pt idx="3263">
                  <c:v>44748</c:v>
                </c:pt>
                <c:pt idx="3264">
                  <c:v>44749</c:v>
                </c:pt>
                <c:pt idx="3265">
                  <c:v>44750</c:v>
                </c:pt>
                <c:pt idx="3266">
                  <c:v>44753</c:v>
                </c:pt>
                <c:pt idx="3267">
                  <c:v>44754</c:v>
                </c:pt>
                <c:pt idx="3268">
                  <c:v>44755</c:v>
                </c:pt>
                <c:pt idx="3269">
                  <c:v>44756</c:v>
                </c:pt>
                <c:pt idx="3270">
                  <c:v>44757</c:v>
                </c:pt>
                <c:pt idx="3271">
                  <c:v>44760</c:v>
                </c:pt>
                <c:pt idx="3272">
                  <c:v>44761</c:v>
                </c:pt>
                <c:pt idx="3273">
                  <c:v>44762</c:v>
                </c:pt>
                <c:pt idx="3274">
                  <c:v>44763</c:v>
                </c:pt>
                <c:pt idx="3275">
                  <c:v>44764</c:v>
                </c:pt>
                <c:pt idx="3276">
                  <c:v>44767</c:v>
                </c:pt>
                <c:pt idx="3277">
                  <c:v>44768</c:v>
                </c:pt>
                <c:pt idx="3278">
                  <c:v>44769</c:v>
                </c:pt>
                <c:pt idx="3279">
                  <c:v>44770</c:v>
                </c:pt>
                <c:pt idx="3280">
                  <c:v>44771</c:v>
                </c:pt>
                <c:pt idx="3281">
                  <c:v>44774</c:v>
                </c:pt>
                <c:pt idx="3282">
                  <c:v>44775</c:v>
                </c:pt>
                <c:pt idx="3283">
                  <c:v>44776</c:v>
                </c:pt>
                <c:pt idx="3284">
                  <c:v>44777</c:v>
                </c:pt>
                <c:pt idx="3285">
                  <c:v>44778</c:v>
                </c:pt>
                <c:pt idx="3286">
                  <c:v>44781</c:v>
                </c:pt>
                <c:pt idx="3287">
                  <c:v>44782</c:v>
                </c:pt>
                <c:pt idx="3288">
                  <c:v>44783</c:v>
                </c:pt>
                <c:pt idx="3289">
                  <c:v>44784</c:v>
                </c:pt>
                <c:pt idx="3290">
                  <c:v>44785</c:v>
                </c:pt>
                <c:pt idx="3291">
                  <c:v>44788</c:v>
                </c:pt>
                <c:pt idx="3292">
                  <c:v>44789</c:v>
                </c:pt>
                <c:pt idx="3293">
                  <c:v>44790</c:v>
                </c:pt>
                <c:pt idx="3294">
                  <c:v>44791</c:v>
                </c:pt>
                <c:pt idx="3295">
                  <c:v>44792</c:v>
                </c:pt>
                <c:pt idx="3296">
                  <c:v>44795</c:v>
                </c:pt>
                <c:pt idx="3297">
                  <c:v>44796</c:v>
                </c:pt>
                <c:pt idx="3298">
                  <c:v>44797</c:v>
                </c:pt>
                <c:pt idx="3299">
                  <c:v>44798</c:v>
                </c:pt>
                <c:pt idx="3300">
                  <c:v>44799</c:v>
                </c:pt>
                <c:pt idx="3301">
                  <c:v>44802</c:v>
                </c:pt>
                <c:pt idx="3302">
                  <c:v>44803</c:v>
                </c:pt>
                <c:pt idx="3303">
                  <c:v>44804</c:v>
                </c:pt>
                <c:pt idx="3304">
                  <c:v>44805</c:v>
                </c:pt>
                <c:pt idx="3305">
                  <c:v>44806</c:v>
                </c:pt>
                <c:pt idx="3306">
                  <c:v>44809</c:v>
                </c:pt>
                <c:pt idx="3307">
                  <c:v>44810</c:v>
                </c:pt>
                <c:pt idx="3308">
                  <c:v>44811</c:v>
                </c:pt>
                <c:pt idx="3309">
                  <c:v>44812</c:v>
                </c:pt>
                <c:pt idx="3310">
                  <c:v>44813</c:v>
                </c:pt>
                <c:pt idx="3311">
                  <c:v>44816</c:v>
                </c:pt>
                <c:pt idx="3312">
                  <c:v>44817</c:v>
                </c:pt>
                <c:pt idx="3313">
                  <c:v>44818</c:v>
                </c:pt>
                <c:pt idx="3314">
                  <c:v>44819</c:v>
                </c:pt>
                <c:pt idx="3315">
                  <c:v>44820</c:v>
                </c:pt>
                <c:pt idx="3316">
                  <c:v>44823</c:v>
                </c:pt>
                <c:pt idx="3317">
                  <c:v>44824</c:v>
                </c:pt>
                <c:pt idx="3318">
                  <c:v>44825</c:v>
                </c:pt>
                <c:pt idx="3319">
                  <c:v>44826</c:v>
                </c:pt>
                <c:pt idx="3320">
                  <c:v>44827</c:v>
                </c:pt>
                <c:pt idx="3321">
                  <c:v>44830</c:v>
                </c:pt>
                <c:pt idx="3322">
                  <c:v>44831</c:v>
                </c:pt>
                <c:pt idx="3323">
                  <c:v>44832</c:v>
                </c:pt>
                <c:pt idx="3324">
                  <c:v>44833</c:v>
                </c:pt>
                <c:pt idx="3325">
                  <c:v>44834</c:v>
                </c:pt>
                <c:pt idx="3326">
                  <c:v>44837</c:v>
                </c:pt>
                <c:pt idx="3327">
                  <c:v>44838</c:v>
                </c:pt>
                <c:pt idx="3328">
                  <c:v>44839</c:v>
                </c:pt>
                <c:pt idx="3329">
                  <c:v>44840</c:v>
                </c:pt>
                <c:pt idx="3330">
                  <c:v>44841</c:v>
                </c:pt>
                <c:pt idx="3331">
                  <c:v>44844</c:v>
                </c:pt>
                <c:pt idx="3332">
                  <c:v>44845</c:v>
                </c:pt>
                <c:pt idx="3333">
                  <c:v>44846</c:v>
                </c:pt>
                <c:pt idx="3334">
                  <c:v>44847</c:v>
                </c:pt>
                <c:pt idx="3335">
                  <c:v>44848</c:v>
                </c:pt>
                <c:pt idx="3336">
                  <c:v>44851</c:v>
                </c:pt>
                <c:pt idx="3337">
                  <c:v>44852</c:v>
                </c:pt>
                <c:pt idx="3338">
                  <c:v>44853</c:v>
                </c:pt>
                <c:pt idx="3339">
                  <c:v>44854</c:v>
                </c:pt>
                <c:pt idx="3340">
                  <c:v>44855</c:v>
                </c:pt>
                <c:pt idx="3341">
                  <c:v>44858</c:v>
                </c:pt>
                <c:pt idx="3342">
                  <c:v>44859</c:v>
                </c:pt>
                <c:pt idx="3343">
                  <c:v>44860</c:v>
                </c:pt>
                <c:pt idx="3344">
                  <c:v>44861</c:v>
                </c:pt>
                <c:pt idx="3345">
                  <c:v>44862</c:v>
                </c:pt>
                <c:pt idx="3346">
                  <c:v>44865</c:v>
                </c:pt>
                <c:pt idx="3347">
                  <c:v>44866</c:v>
                </c:pt>
                <c:pt idx="3348">
                  <c:v>44867</c:v>
                </c:pt>
                <c:pt idx="3349">
                  <c:v>44868</c:v>
                </c:pt>
                <c:pt idx="3350">
                  <c:v>44869</c:v>
                </c:pt>
                <c:pt idx="3351">
                  <c:v>44872</c:v>
                </c:pt>
                <c:pt idx="3352">
                  <c:v>44873</c:v>
                </c:pt>
                <c:pt idx="3353">
                  <c:v>44874</c:v>
                </c:pt>
                <c:pt idx="3354">
                  <c:v>44875</c:v>
                </c:pt>
                <c:pt idx="3355">
                  <c:v>44876</c:v>
                </c:pt>
                <c:pt idx="3356">
                  <c:v>44879</c:v>
                </c:pt>
                <c:pt idx="3357">
                  <c:v>44880</c:v>
                </c:pt>
                <c:pt idx="3358">
                  <c:v>44881</c:v>
                </c:pt>
                <c:pt idx="3359">
                  <c:v>44882</c:v>
                </c:pt>
                <c:pt idx="3360">
                  <c:v>44883</c:v>
                </c:pt>
                <c:pt idx="3361">
                  <c:v>44886</c:v>
                </c:pt>
                <c:pt idx="3362">
                  <c:v>44887</c:v>
                </c:pt>
                <c:pt idx="3363">
                  <c:v>44888</c:v>
                </c:pt>
                <c:pt idx="3364">
                  <c:v>44889</c:v>
                </c:pt>
                <c:pt idx="3365">
                  <c:v>44890</c:v>
                </c:pt>
                <c:pt idx="3366">
                  <c:v>44893</c:v>
                </c:pt>
                <c:pt idx="3367">
                  <c:v>44894</c:v>
                </c:pt>
                <c:pt idx="3368">
                  <c:v>44895</c:v>
                </c:pt>
                <c:pt idx="3369">
                  <c:v>44896</c:v>
                </c:pt>
                <c:pt idx="3370">
                  <c:v>44897</c:v>
                </c:pt>
                <c:pt idx="3371">
                  <c:v>44900</c:v>
                </c:pt>
                <c:pt idx="3372">
                  <c:v>44901</c:v>
                </c:pt>
                <c:pt idx="3373">
                  <c:v>44902</c:v>
                </c:pt>
                <c:pt idx="3374">
                  <c:v>44903</c:v>
                </c:pt>
                <c:pt idx="3375">
                  <c:v>44904</c:v>
                </c:pt>
                <c:pt idx="3376">
                  <c:v>44907</c:v>
                </c:pt>
                <c:pt idx="3377">
                  <c:v>44908</c:v>
                </c:pt>
                <c:pt idx="3378">
                  <c:v>44909</c:v>
                </c:pt>
                <c:pt idx="3379">
                  <c:v>44910</c:v>
                </c:pt>
                <c:pt idx="3380">
                  <c:v>44911</c:v>
                </c:pt>
                <c:pt idx="3381">
                  <c:v>44914</c:v>
                </c:pt>
                <c:pt idx="3382">
                  <c:v>44915</c:v>
                </c:pt>
                <c:pt idx="3383">
                  <c:v>44916</c:v>
                </c:pt>
                <c:pt idx="3384">
                  <c:v>44917</c:v>
                </c:pt>
                <c:pt idx="3385">
                  <c:v>44918</c:v>
                </c:pt>
                <c:pt idx="3386">
                  <c:v>44921</c:v>
                </c:pt>
                <c:pt idx="3387">
                  <c:v>44922</c:v>
                </c:pt>
                <c:pt idx="3388">
                  <c:v>44923</c:v>
                </c:pt>
                <c:pt idx="3389">
                  <c:v>44924</c:v>
                </c:pt>
                <c:pt idx="3390">
                  <c:v>44925</c:v>
                </c:pt>
                <c:pt idx="3391">
                  <c:v>44928</c:v>
                </c:pt>
                <c:pt idx="3392">
                  <c:v>44929</c:v>
                </c:pt>
                <c:pt idx="3393">
                  <c:v>44930</c:v>
                </c:pt>
                <c:pt idx="3394">
                  <c:v>44931</c:v>
                </c:pt>
                <c:pt idx="3395">
                  <c:v>44932</c:v>
                </c:pt>
                <c:pt idx="3396">
                  <c:v>44935</c:v>
                </c:pt>
                <c:pt idx="3397">
                  <c:v>44936</c:v>
                </c:pt>
                <c:pt idx="3398">
                  <c:v>44937</c:v>
                </c:pt>
                <c:pt idx="3399">
                  <c:v>44938</c:v>
                </c:pt>
                <c:pt idx="3400">
                  <c:v>44939</c:v>
                </c:pt>
                <c:pt idx="3401">
                  <c:v>44942</c:v>
                </c:pt>
                <c:pt idx="3402">
                  <c:v>44943</c:v>
                </c:pt>
                <c:pt idx="3403">
                  <c:v>44944</c:v>
                </c:pt>
                <c:pt idx="3404">
                  <c:v>44945</c:v>
                </c:pt>
                <c:pt idx="3405">
                  <c:v>44946</c:v>
                </c:pt>
                <c:pt idx="3406">
                  <c:v>44949</c:v>
                </c:pt>
                <c:pt idx="3407">
                  <c:v>44950</c:v>
                </c:pt>
                <c:pt idx="3408">
                  <c:v>44951</c:v>
                </c:pt>
                <c:pt idx="3409">
                  <c:v>44952</c:v>
                </c:pt>
                <c:pt idx="3410">
                  <c:v>44953</c:v>
                </c:pt>
                <c:pt idx="3411">
                  <c:v>44956</c:v>
                </c:pt>
                <c:pt idx="3412">
                  <c:v>44957</c:v>
                </c:pt>
                <c:pt idx="3413">
                  <c:v>44958</c:v>
                </c:pt>
                <c:pt idx="3414">
                  <c:v>44959</c:v>
                </c:pt>
                <c:pt idx="3415">
                  <c:v>44960</c:v>
                </c:pt>
                <c:pt idx="3416">
                  <c:v>44963</c:v>
                </c:pt>
                <c:pt idx="3417">
                  <c:v>44964</c:v>
                </c:pt>
                <c:pt idx="3418">
                  <c:v>44965</c:v>
                </c:pt>
                <c:pt idx="3419">
                  <c:v>44966</c:v>
                </c:pt>
                <c:pt idx="3420">
                  <c:v>44967</c:v>
                </c:pt>
                <c:pt idx="3421">
                  <c:v>44970</c:v>
                </c:pt>
                <c:pt idx="3422">
                  <c:v>44971</c:v>
                </c:pt>
                <c:pt idx="3423">
                  <c:v>44972</c:v>
                </c:pt>
                <c:pt idx="3424">
                  <c:v>44973</c:v>
                </c:pt>
                <c:pt idx="3425">
                  <c:v>44974</c:v>
                </c:pt>
                <c:pt idx="3426">
                  <c:v>44977</c:v>
                </c:pt>
                <c:pt idx="3427">
                  <c:v>44978</c:v>
                </c:pt>
                <c:pt idx="3428">
                  <c:v>44979</c:v>
                </c:pt>
                <c:pt idx="3429">
                  <c:v>44980</c:v>
                </c:pt>
                <c:pt idx="3430">
                  <c:v>44981</c:v>
                </c:pt>
                <c:pt idx="3431">
                  <c:v>44984</c:v>
                </c:pt>
                <c:pt idx="3432">
                  <c:v>44985</c:v>
                </c:pt>
                <c:pt idx="3433">
                  <c:v>44986</c:v>
                </c:pt>
                <c:pt idx="3434">
                  <c:v>44987</c:v>
                </c:pt>
                <c:pt idx="3435">
                  <c:v>44988</c:v>
                </c:pt>
                <c:pt idx="3436">
                  <c:v>44991</c:v>
                </c:pt>
                <c:pt idx="3437">
                  <c:v>44992</c:v>
                </c:pt>
                <c:pt idx="3438">
                  <c:v>44993</c:v>
                </c:pt>
                <c:pt idx="3439">
                  <c:v>44994</c:v>
                </c:pt>
                <c:pt idx="3440">
                  <c:v>44995</c:v>
                </c:pt>
                <c:pt idx="3441">
                  <c:v>44998</c:v>
                </c:pt>
                <c:pt idx="3442">
                  <c:v>44999</c:v>
                </c:pt>
                <c:pt idx="3443">
                  <c:v>45000</c:v>
                </c:pt>
                <c:pt idx="3444">
                  <c:v>45001</c:v>
                </c:pt>
                <c:pt idx="3445">
                  <c:v>45002</c:v>
                </c:pt>
                <c:pt idx="3446">
                  <c:v>45005</c:v>
                </c:pt>
                <c:pt idx="3447">
                  <c:v>45006</c:v>
                </c:pt>
                <c:pt idx="3448">
                  <c:v>45007</c:v>
                </c:pt>
                <c:pt idx="3449">
                  <c:v>45008</c:v>
                </c:pt>
                <c:pt idx="3450">
                  <c:v>45009</c:v>
                </c:pt>
                <c:pt idx="3451">
                  <c:v>45012</c:v>
                </c:pt>
                <c:pt idx="3452">
                  <c:v>45013</c:v>
                </c:pt>
                <c:pt idx="3453">
                  <c:v>45014</c:v>
                </c:pt>
                <c:pt idx="3454">
                  <c:v>45015</c:v>
                </c:pt>
                <c:pt idx="3455">
                  <c:v>45016</c:v>
                </c:pt>
                <c:pt idx="3456">
                  <c:v>45019</c:v>
                </c:pt>
                <c:pt idx="3457">
                  <c:v>45020</c:v>
                </c:pt>
                <c:pt idx="3458">
                  <c:v>45021</c:v>
                </c:pt>
                <c:pt idx="3459">
                  <c:v>45022</c:v>
                </c:pt>
                <c:pt idx="3460">
                  <c:v>45023</c:v>
                </c:pt>
                <c:pt idx="3461">
                  <c:v>45026</c:v>
                </c:pt>
                <c:pt idx="3462">
                  <c:v>45027</c:v>
                </c:pt>
                <c:pt idx="3463">
                  <c:v>45028</c:v>
                </c:pt>
                <c:pt idx="3464">
                  <c:v>45029</c:v>
                </c:pt>
                <c:pt idx="3465">
                  <c:v>45030</c:v>
                </c:pt>
                <c:pt idx="3466">
                  <c:v>45033</c:v>
                </c:pt>
                <c:pt idx="3467">
                  <c:v>45034</c:v>
                </c:pt>
                <c:pt idx="3468">
                  <c:v>45035</c:v>
                </c:pt>
                <c:pt idx="3469">
                  <c:v>45036</c:v>
                </c:pt>
                <c:pt idx="3470">
                  <c:v>45037</c:v>
                </c:pt>
                <c:pt idx="3471">
                  <c:v>45040</c:v>
                </c:pt>
                <c:pt idx="3472">
                  <c:v>45041</c:v>
                </c:pt>
                <c:pt idx="3473">
                  <c:v>45042</c:v>
                </c:pt>
                <c:pt idx="3474">
                  <c:v>45043</c:v>
                </c:pt>
                <c:pt idx="3475">
                  <c:v>45044</c:v>
                </c:pt>
                <c:pt idx="3476">
                  <c:v>45047</c:v>
                </c:pt>
                <c:pt idx="3477">
                  <c:v>45048</c:v>
                </c:pt>
                <c:pt idx="3478">
                  <c:v>45049</c:v>
                </c:pt>
                <c:pt idx="3479">
                  <c:v>45050</c:v>
                </c:pt>
                <c:pt idx="3480">
                  <c:v>45051</c:v>
                </c:pt>
                <c:pt idx="3481">
                  <c:v>45054</c:v>
                </c:pt>
                <c:pt idx="3482">
                  <c:v>45055</c:v>
                </c:pt>
                <c:pt idx="3483">
                  <c:v>45056</c:v>
                </c:pt>
                <c:pt idx="3484">
                  <c:v>45057</c:v>
                </c:pt>
                <c:pt idx="3485">
                  <c:v>45058</c:v>
                </c:pt>
                <c:pt idx="3486">
                  <c:v>45061</c:v>
                </c:pt>
                <c:pt idx="3487">
                  <c:v>45062</c:v>
                </c:pt>
                <c:pt idx="3488">
                  <c:v>45063</c:v>
                </c:pt>
                <c:pt idx="3489">
                  <c:v>45064</c:v>
                </c:pt>
                <c:pt idx="3490">
                  <c:v>45065</c:v>
                </c:pt>
                <c:pt idx="3491">
                  <c:v>45068</c:v>
                </c:pt>
                <c:pt idx="3492">
                  <c:v>45069</c:v>
                </c:pt>
                <c:pt idx="3493">
                  <c:v>45070</c:v>
                </c:pt>
                <c:pt idx="3494">
                  <c:v>45071</c:v>
                </c:pt>
                <c:pt idx="3495">
                  <c:v>45072</c:v>
                </c:pt>
                <c:pt idx="3496">
                  <c:v>45075</c:v>
                </c:pt>
                <c:pt idx="3497">
                  <c:v>45076</c:v>
                </c:pt>
                <c:pt idx="3498">
                  <c:v>45077</c:v>
                </c:pt>
                <c:pt idx="3499">
                  <c:v>45078</c:v>
                </c:pt>
                <c:pt idx="3500">
                  <c:v>45079</c:v>
                </c:pt>
                <c:pt idx="3501">
                  <c:v>45082</c:v>
                </c:pt>
                <c:pt idx="3502">
                  <c:v>45083</c:v>
                </c:pt>
                <c:pt idx="3503">
                  <c:v>45084</c:v>
                </c:pt>
                <c:pt idx="3504">
                  <c:v>45085</c:v>
                </c:pt>
                <c:pt idx="3505">
                  <c:v>45086</c:v>
                </c:pt>
                <c:pt idx="3506">
                  <c:v>45089</c:v>
                </c:pt>
                <c:pt idx="3507">
                  <c:v>45090</c:v>
                </c:pt>
                <c:pt idx="3508">
                  <c:v>45091</c:v>
                </c:pt>
                <c:pt idx="3509">
                  <c:v>45092</c:v>
                </c:pt>
                <c:pt idx="3510">
                  <c:v>45093</c:v>
                </c:pt>
                <c:pt idx="3511">
                  <c:v>45096</c:v>
                </c:pt>
                <c:pt idx="3512">
                  <c:v>45097</c:v>
                </c:pt>
                <c:pt idx="3513">
                  <c:v>45098</c:v>
                </c:pt>
                <c:pt idx="3514">
                  <c:v>45099</c:v>
                </c:pt>
                <c:pt idx="3515">
                  <c:v>45100</c:v>
                </c:pt>
                <c:pt idx="3516">
                  <c:v>45103</c:v>
                </c:pt>
                <c:pt idx="3517">
                  <c:v>45104</c:v>
                </c:pt>
                <c:pt idx="3518">
                  <c:v>45105</c:v>
                </c:pt>
                <c:pt idx="3519">
                  <c:v>45106</c:v>
                </c:pt>
                <c:pt idx="3520">
                  <c:v>45107</c:v>
                </c:pt>
                <c:pt idx="3521">
                  <c:v>45110</c:v>
                </c:pt>
                <c:pt idx="3522">
                  <c:v>45111</c:v>
                </c:pt>
                <c:pt idx="3523">
                  <c:v>45112</c:v>
                </c:pt>
                <c:pt idx="3524">
                  <c:v>45113</c:v>
                </c:pt>
                <c:pt idx="3525">
                  <c:v>45114</c:v>
                </c:pt>
                <c:pt idx="3526">
                  <c:v>45117</c:v>
                </c:pt>
                <c:pt idx="3527">
                  <c:v>45118</c:v>
                </c:pt>
                <c:pt idx="3528">
                  <c:v>45119</c:v>
                </c:pt>
                <c:pt idx="3529">
                  <c:v>45120</c:v>
                </c:pt>
                <c:pt idx="3530">
                  <c:v>45121</c:v>
                </c:pt>
                <c:pt idx="3531">
                  <c:v>45124</c:v>
                </c:pt>
                <c:pt idx="3532">
                  <c:v>45125</c:v>
                </c:pt>
                <c:pt idx="3533">
                  <c:v>45126</c:v>
                </c:pt>
                <c:pt idx="3534">
                  <c:v>45127</c:v>
                </c:pt>
                <c:pt idx="3535">
                  <c:v>45128</c:v>
                </c:pt>
                <c:pt idx="3536">
                  <c:v>45131</c:v>
                </c:pt>
                <c:pt idx="3537">
                  <c:v>45132</c:v>
                </c:pt>
                <c:pt idx="3538">
                  <c:v>45133</c:v>
                </c:pt>
                <c:pt idx="3539">
                  <c:v>45134</c:v>
                </c:pt>
                <c:pt idx="3540">
                  <c:v>45135</c:v>
                </c:pt>
                <c:pt idx="3541">
                  <c:v>45138</c:v>
                </c:pt>
                <c:pt idx="3542">
                  <c:v>45139</c:v>
                </c:pt>
                <c:pt idx="3543">
                  <c:v>45140</c:v>
                </c:pt>
                <c:pt idx="3544">
                  <c:v>45141</c:v>
                </c:pt>
                <c:pt idx="3545">
                  <c:v>45142</c:v>
                </c:pt>
                <c:pt idx="3546">
                  <c:v>45145</c:v>
                </c:pt>
                <c:pt idx="3547">
                  <c:v>45146</c:v>
                </c:pt>
                <c:pt idx="3548">
                  <c:v>45147</c:v>
                </c:pt>
                <c:pt idx="3549">
                  <c:v>45148</c:v>
                </c:pt>
                <c:pt idx="3550">
                  <c:v>45149</c:v>
                </c:pt>
                <c:pt idx="3551">
                  <c:v>45152</c:v>
                </c:pt>
                <c:pt idx="3552">
                  <c:v>45153</c:v>
                </c:pt>
                <c:pt idx="3553">
                  <c:v>45154</c:v>
                </c:pt>
                <c:pt idx="3554">
                  <c:v>45155</c:v>
                </c:pt>
                <c:pt idx="3555">
                  <c:v>45156</c:v>
                </c:pt>
                <c:pt idx="3556">
                  <c:v>45159</c:v>
                </c:pt>
                <c:pt idx="3557">
                  <c:v>45160</c:v>
                </c:pt>
                <c:pt idx="3558">
                  <c:v>45161</c:v>
                </c:pt>
                <c:pt idx="3559">
                  <c:v>45162</c:v>
                </c:pt>
                <c:pt idx="3560">
                  <c:v>45163</c:v>
                </c:pt>
                <c:pt idx="3561">
                  <c:v>45166</c:v>
                </c:pt>
                <c:pt idx="3562">
                  <c:v>45167</c:v>
                </c:pt>
                <c:pt idx="3563">
                  <c:v>45168</c:v>
                </c:pt>
                <c:pt idx="3564">
                  <c:v>45169</c:v>
                </c:pt>
                <c:pt idx="3565">
                  <c:v>45170</c:v>
                </c:pt>
                <c:pt idx="3566">
                  <c:v>45173</c:v>
                </c:pt>
                <c:pt idx="3567">
                  <c:v>45174</c:v>
                </c:pt>
                <c:pt idx="3568">
                  <c:v>45175</c:v>
                </c:pt>
                <c:pt idx="3569">
                  <c:v>45176</c:v>
                </c:pt>
                <c:pt idx="3570">
                  <c:v>45177</c:v>
                </c:pt>
                <c:pt idx="3571">
                  <c:v>45180</c:v>
                </c:pt>
                <c:pt idx="3572">
                  <c:v>45181</c:v>
                </c:pt>
                <c:pt idx="3573">
                  <c:v>45182</c:v>
                </c:pt>
                <c:pt idx="3574">
                  <c:v>45183</c:v>
                </c:pt>
                <c:pt idx="3575">
                  <c:v>45184</c:v>
                </c:pt>
                <c:pt idx="3576">
                  <c:v>45187</c:v>
                </c:pt>
                <c:pt idx="3577">
                  <c:v>45188</c:v>
                </c:pt>
                <c:pt idx="3578">
                  <c:v>45189</c:v>
                </c:pt>
                <c:pt idx="3579">
                  <c:v>45190</c:v>
                </c:pt>
                <c:pt idx="3580">
                  <c:v>45191</c:v>
                </c:pt>
                <c:pt idx="3581">
                  <c:v>45194</c:v>
                </c:pt>
                <c:pt idx="3582">
                  <c:v>45195</c:v>
                </c:pt>
                <c:pt idx="3583">
                  <c:v>45196</c:v>
                </c:pt>
                <c:pt idx="3584">
                  <c:v>45197</c:v>
                </c:pt>
                <c:pt idx="3585">
                  <c:v>45198</c:v>
                </c:pt>
                <c:pt idx="3586">
                  <c:v>45201</c:v>
                </c:pt>
                <c:pt idx="3587">
                  <c:v>45202</c:v>
                </c:pt>
                <c:pt idx="3588">
                  <c:v>45203</c:v>
                </c:pt>
                <c:pt idx="3589">
                  <c:v>45204</c:v>
                </c:pt>
                <c:pt idx="3590">
                  <c:v>45205</c:v>
                </c:pt>
                <c:pt idx="3591">
                  <c:v>45208</c:v>
                </c:pt>
                <c:pt idx="3592">
                  <c:v>45209</c:v>
                </c:pt>
                <c:pt idx="3593">
                  <c:v>45210</c:v>
                </c:pt>
                <c:pt idx="3594">
                  <c:v>45211</c:v>
                </c:pt>
                <c:pt idx="3595">
                  <c:v>45212</c:v>
                </c:pt>
                <c:pt idx="3596">
                  <c:v>45215</c:v>
                </c:pt>
                <c:pt idx="3597">
                  <c:v>45216</c:v>
                </c:pt>
                <c:pt idx="3598">
                  <c:v>45217</c:v>
                </c:pt>
                <c:pt idx="3599">
                  <c:v>45218</c:v>
                </c:pt>
                <c:pt idx="3600">
                  <c:v>45219</c:v>
                </c:pt>
                <c:pt idx="3601">
                  <c:v>45222</c:v>
                </c:pt>
                <c:pt idx="3602">
                  <c:v>45223</c:v>
                </c:pt>
                <c:pt idx="3603">
                  <c:v>45224</c:v>
                </c:pt>
                <c:pt idx="3604">
                  <c:v>45225</c:v>
                </c:pt>
                <c:pt idx="3605">
                  <c:v>45226</c:v>
                </c:pt>
                <c:pt idx="3606">
                  <c:v>45229</c:v>
                </c:pt>
                <c:pt idx="3607">
                  <c:v>45230</c:v>
                </c:pt>
                <c:pt idx="3608">
                  <c:v>45231</c:v>
                </c:pt>
                <c:pt idx="3609">
                  <c:v>45232</c:v>
                </c:pt>
                <c:pt idx="3610">
                  <c:v>45233</c:v>
                </c:pt>
                <c:pt idx="3611">
                  <c:v>45236</c:v>
                </c:pt>
                <c:pt idx="3612">
                  <c:v>45237</c:v>
                </c:pt>
                <c:pt idx="3613">
                  <c:v>45238</c:v>
                </c:pt>
                <c:pt idx="3614">
                  <c:v>45239</c:v>
                </c:pt>
                <c:pt idx="3615">
                  <c:v>45240</c:v>
                </c:pt>
                <c:pt idx="3616">
                  <c:v>45243</c:v>
                </c:pt>
                <c:pt idx="3617">
                  <c:v>45244</c:v>
                </c:pt>
                <c:pt idx="3618">
                  <c:v>45245</c:v>
                </c:pt>
                <c:pt idx="3619">
                  <c:v>45246</c:v>
                </c:pt>
                <c:pt idx="3620">
                  <c:v>45247</c:v>
                </c:pt>
                <c:pt idx="3621">
                  <c:v>45250</c:v>
                </c:pt>
                <c:pt idx="3622">
                  <c:v>45251</c:v>
                </c:pt>
                <c:pt idx="3623">
                  <c:v>45252</c:v>
                </c:pt>
                <c:pt idx="3624">
                  <c:v>45253</c:v>
                </c:pt>
                <c:pt idx="3625">
                  <c:v>45254</c:v>
                </c:pt>
                <c:pt idx="3626">
                  <c:v>45257</c:v>
                </c:pt>
                <c:pt idx="3627">
                  <c:v>45258</c:v>
                </c:pt>
                <c:pt idx="3628">
                  <c:v>45259</c:v>
                </c:pt>
                <c:pt idx="3629">
                  <c:v>45260</c:v>
                </c:pt>
                <c:pt idx="3630">
                  <c:v>45261</c:v>
                </c:pt>
                <c:pt idx="3631">
                  <c:v>45264</c:v>
                </c:pt>
                <c:pt idx="3632">
                  <c:v>45265</c:v>
                </c:pt>
                <c:pt idx="3633">
                  <c:v>45266</c:v>
                </c:pt>
                <c:pt idx="3634">
                  <c:v>45267</c:v>
                </c:pt>
                <c:pt idx="3635">
                  <c:v>45268</c:v>
                </c:pt>
                <c:pt idx="3636">
                  <c:v>45271</c:v>
                </c:pt>
                <c:pt idx="3637">
                  <c:v>45272</c:v>
                </c:pt>
                <c:pt idx="3638">
                  <c:v>45273</c:v>
                </c:pt>
                <c:pt idx="3639">
                  <c:v>45274</c:v>
                </c:pt>
                <c:pt idx="3640">
                  <c:v>45275</c:v>
                </c:pt>
                <c:pt idx="3641">
                  <c:v>45278</c:v>
                </c:pt>
                <c:pt idx="3642">
                  <c:v>45279</c:v>
                </c:pt>
                <c:pt idx="3643">
                  <c:v>45280</c:v>
                </c:pt>
                <c:pt idx="3644">
                  <c:v>45281</c:v>
                </c:pt>
                <c:pt idx="3645">
                  <c:v>45282</c:v>
                </c:pt>
                <c:pt idx="3646">
                  <c:v>45285</c:v>
                </c:pt>
                <c:pt idx="3647">
                  <c:v>45286</c:v>
                </c:pt>
                <c:pt idx="3648">
                  <c:v>45287</c:v>
                </c:pt>
                <c:pt idx="3649">
                  <c:v>45288</c:v>
                </c:pt>
                <c:pt idx="3650">
                  <c:v>45289</c:v>
                </c:pt>
                <c:pt idx="3651">
                  <c:v>45292</c:v>
                </c:pt>
                <c:pt idx="3652">
                  <c:v>45293</c:v>
                </c:pt>
                <c:pt idx="3653">
                  <c:v>45294</c:v>
                </c:pt>
                <c:pt idx="3654">
                  <c:v>45295</c:v>
                </c:pt>
                <c:pt idx="3655">
                  <c:v>45296</c:v>
                </c:pt>
                <c:pt idx="3656">
                  <c:v>45299</c:v>
                </c:pt>
                <c:pt idx="3657">
                  <c:v>45300</c:v>
                </c:pt>
                <c:pt idx="3658">
                  <c:v>45301</c:v>
                </c:pt>
                <c:pt idx="3659">
                  <c:v>45302</c:v>
                </c:pt>
                <c:pt idx="3660">
                  <c:v>45303</c:v>
                </c:pt>
                <c:pt idx="3661">
                  <c:v>45306</c:v>
                </c:pt>
                <c:pt idx="3662">
                  <c:v>45307</c:v>
                </c:pt>
                <c:pt idx="3663">
                  <c:v>45308</c:v>
                </c:pt>
                <c:pt idx="3664">
                  <c:v>45309</c:v>
                </c:pt>
                <c:pt idx="3665">
                  <c:v>45310</c:v>
                </c:pt>
                <c:pt idx="3666">
                  <c:v>45313</c:v>
                </c:pt>
                <c:pt idx="3667">
                  <c:v>45314</c:v>
                </c:pt>
                <c:pt idx="3668">
                  <c:v>45315</c:v>
                </c:pt>
                <c:pt idx="3669">
                  <c:v>45316</c:v>
                </c:pt>
                <c:pt idx="3670">
                  <c:v>45317</c:v>
                </c:pt>
                <c:pt idx="3671">
                  <c:v>45320</c:v>
                </c:pt>
                <c:pt idx="3672">
                  <c:v>45321</c:v>
                </c:pt>
                <c:pt idx="3673">
                  <c:v>45322</c:v>
                </c:pt>
                <c:pt idx="3674">
                  <c:v>45323</c:v>
                </c:pt>
                <c:pt idx="3675">
                  <c:v>45324</c:v>
                </c:pt>
                <c:pt idx="3676">
                  <c:v>45327</c:v>
                </c:pt>
                <c:pt idx="3677">
                  <c:v>45328</c:v>
                </c:pt>
                <c:pt idx="3678">
                  <c:v>45329</c:v>
                </c:pt>
                <c:pt idx="3679">
                  <c:v>45330</c:v>
                </c:pt>
                <c:pt idx="3680">
                  <c:v>45331</c:v>
                </c:pt>
                <c:pt idx="3681">
                  <c:v>45334</c:v>
                </c:pt>
                <c:pt idx="3682">
                  <c:v>45335</c:v>
                </c:pt>
                <c:pt idx="3683">
                  <c:v>45336</c:v>
                </c:pt>
                <c:pt idx="3684">
                  <c:v>45337</c:v>
                </c:pt>
                <c:pt idx="3685">
                  <c:v>45338</c:v>
                </c:pt>
                <c:pt idx="3686">
                  <c:v>45341</c:v>
                </c:pt>
                <c:pt idx="3687">
                  <c:v>45342</c:v>
                </c:pt>
                <c:pt idx="3688">
                  <c:v>45343</c:v>
                </c:pt>
                <c:pt idx="3689">
                  <c:v>45344</c:v>
                </c:pt>
                <c:pt idx="3690">
                  <c:v>45345</c:v>
                </c:pt>
                <c:pt idx="3691">
                  <c:v>45348</c:v>
                </c:pt>
                <c:pt idx="3692">
                  <c:v>45349</c:v>
                </c:pt>
                <c:pt idx="3693">
                  <c:v>45350</c:v>
                </c:pt>
                <c:pt idx="3694">
                  <c:v>45351</c:v>
                </c:pt>
                <c:pt idx="3695">
                  <c:v>45352</c:v>
                </c:pt>
                <c:pt idx="3696">
                  <c:v>45355</c:v>
                </c:pt>
                <c:pt idx="3697">
                  <c:v>45356</c:v>
                </c:pt>
                <c:pt idx="3698">
                  <c:v>45357</c:v>
                </c:pt>
                <c:pt idx="3699">
                  <c:v>45358</c:v>
                </c:pt>
                <c:pt idx="3700">
                  <c:v>45359</c:v>
                </c:pt>
                <c:pt idx="3701">
                  <c:v>45362</c:v>
                </c:pt>
                <c:pt idx="3702">
                  <c:v>45363</c:v>
                </c:pt>
                <c:pt idx="3703">
                  <c:v>45364</c:v>
                </c:pt>
                <c:pt idx="3704">
                  <c:v>45365</c:v>
                </c:pt>
                <c:pt idx="3705">
                  <c:v>45366</c:v>
                </c:pt>
                <c:pt idx="3706">
                  <c:v>45369</c:v>
                </c:pt>
                <c:pt idx="3707">
                  <c:v>45370</c:v>
                </c:pt>
                <c:pt idx="3708">
                  <c:v>45371</c:v>
                </c:pt>
                <c:pt idx="3709">
                  <c:v>45372</c:v>
                </c:pt>
                <c:pt idx="3710">
                  <c:v>45373</c:v>
                </c:pt>
                <c:pt idx="3711">
                  <c:v>45376</c:v>
                </c:pt>
                <c:pt idx="3712">
                  <c:v>45377</c:v>
                </c:pt>
                <c:pt idx="3713">
                  <c:v>45378</c:v>
                </c:pt>
                <c:pt idx="3714">
                  <c:v>45379</c:v>
                </c:pt>
                <c:pt idx="3715">
                  <c:v>45380</c:v>
                </c:pt>
                <c:pt idx="3716">
                  <c:v>45383</c:v>
                </c:pt>
                <c:pt idx="3717">
                  <c:v>45384</c:v>
                </c:pt>
                <c:pt idx="3718">
                  <c:v>45385</c:v>
                </c:pt>
                <c:pt idx="3719">
                  <c:v>45386</c:v>
                </c:pt>
                <c:pt idx="3720">
                  <c:v>45387</c:v>
                </c:pt>
                <c:pt idx="3721">
                  <c:v>45390</c:v>
                </c:pt>
                <c:pt idx="3722">
                  <c:v>45391</c:v>
                </c:pt>
                <c:pt idx="3723">
                  <c:v>45392</c:v>
                </c:pt>
                <c:pt idx="3724">
                  <c:v>45393</c:v>
                </c:pt>
                <c:pt idx="3725">
                  <c:v>45394</c:v>
                </c:pt>
                <c:pt idx="3726">
                  <c:v>45397</c:v>
                </c:pt>
                <c:pt idx="3727">
                  <c:v>45398</c:v>
                </c:pt>
                <c:pt idx="3728">
                  <c:v>45399</c:v>
                </c:pt>
                <c:pt idx="3729">
                  <c:v>45400</c:v>
                </c:pt>
                <c:pt idx="3730">
                  <c:v>45401</c:v>
                </c:pt>
                <c:pt idx="3731">
                  <c:v>45404</c:v>
                </c:pt>
                <c:pt idx="3732">
                  <c:v>45405</c:v>
                </c:pt>
                <c:pt idx="3733">
                  <c:v>45406</c:v>
                </c:pt>
                <c:pt idx="3734">
                  <c:v>45407</c:v>
                </c:pt>
                <c:pt idx="3735">
                  <c:v>45408</c:v>
                </c:pt>
                <c:pt idx="3736">
                  <c:v>45411</c:v>
                </c:pt>
                <c:pt idx="3737">
                  <c:v>45412</c:v>
                </c:pt>
                <c:pt idx="3738">
                  <c:v>45413</c:v>
                </c:pt>
                <c:pt idx="3739">
                  <c:v>45414</c:v>
                </c:pt>
                <c:pt idx="3740">
                  <c:v>45415</c:v>
                </c:pt>
                <c:pt idx="3741">
                  <c:v>45418</c:v>
                </c:pt>
                <c:pt idx="3742">
                  <c:v>45419</c:v>
                </c:pt>
                <c:pt idx="3743">
                  <c:v>45420</c:v>
                </c:pt>
                <c:pt idx="3744">
                  <c:v>45421</c:v>
                </c:pt>
                <c:pt idx="3745">
                  <c:v>45422</c:v>
                </c:pt>
                <c:pt idx="3746">
                  <c:v>45425</c:v>
                </c:pt>
                <c:pt idx="3747">
                  <c:v>45426</c:v>
                </c:pt>
                <c:pt idx="3748">
                  <c:v>45427</c:v>
                </c:pt>
                <c:pt idx="3749">
                  <c:v>45428</c:v>
                </c:pt>
                <c:pt idx="3750">
                  <c:v>45429</c:v>
                </c:pt>
                <c:pt idx="3751">
                  <c:v>45432</c:v>
                </c:pt>
                <c:pt idx="3752">
                  <c:v>45433</c:v>
                </c:pt>
                <c:pt idx="3753">
                  <c:v>45434</c:v>
                </c:pt>
                <c:pt idx="3754">
                  <c:v>45435</c:v>
                </c:pt>
                <c:pt idx="3755">
                  <c:v>45436</c:v>
                </c:pt>
                <c:pt idx="3756">
                  <c:v>45439</c:v>
                </c:pt>
                <c:pt idx="3757">
                  <c:v>45440</c:v>
                </c:pt>
                <c:pt idx="3758">
                  <c:v>45441</c:v>
                </c:pt>
                <c:pt idx="3759">
                  <c:v>45442</c:v>
                </c:pt>
                <c:pt idx="3760">
                  <c:v>45443</c:v>
                </c:pt>
                <c:pt idx="3761">
                  <c:v>45446</c:v>
                </c:pt>
                <c:pt idx="3762">
                  <c:v>45447</c:v>
                </c:pt>
                <c:pt idx="3763">
                  <c:v>45448</c:v>
                </c:pt>
                <c:pt idx="3764">
                  <c:v>45449</c:v>
                </c:pt>
                <c:pt idx="3765">
                  <c:v>45450</c:v>
                </c:pt>
                <c:pt idx="3766">
                  <c:v>45453</c:v>
                </c:pt>
                <c:pt idx="3767">
                  <c:v>45454</c:v>
                </c:pt>
                <c:pt idx="3768">
                  <c:v>45455</c:v>
                </c:pt>
                <c:pt idx="3769">
                  <c:v>45456</c:v>
                </c:pt>
                <c:pt idx="3770">
                  <c:v>45457</c:v>
                </c:pt>
                <c:pt idx="3771">
                  <c:v>45460</c:v>
                </c:pt>
                <c:pt idx="3772">
                  <c:v>45461</c:v>
                </c:pt>
                <c:pt idx="3773">
                  <c:v>45462</c:v>
                </c:pt>
                <c:pt idx="3774">
                  <c:v>45463</c:v>
                </c:pt>
                <c:pt idx="3775">
                  <c:v>45464</c:v>
                </c:pt>
                <c:pt idx="3776">
                  <c:v>45467</c:v>
                </c:pt>
                <c:pt idx="3777">
                  <c:v>45468</c:v>
                </c:pt>
                <c:pt idx="3778">
                  <c:v>45469</c:v>
                </c:pt>
                <c:pt idx="3779">
                  <c:v>45470</c:v>
                </c:pt>
                <c:pt idx="3780">
                  <c:v>45471</c:v>
                </c:pt>
                <c:pt idx="3781">
                  <c:v>45474</c:v>
                </c:pt>
                <c:pt idx="3782">
                  <c:v>45475</c:v>
                </c:pt>
                <c:pt idx="3783">
                  <c:v>45476</c:v>
                </c:pt>
                <c:pt idx="3784">
                  <c:v>45477</c:v>
                </c:pt>
                <c:pt idx="3785">
                  <c:v>45478</c:v>
                </c:pt>
                <c:pt idx="3786">
                  <c:v>45481</c:v>
                </c:pt>
                <c:pt idx="3787">
                  <c:v>45482</c:v>
                </c:pt>
                <c:pt idx="3788">
                  <c:v>45483</c:v>
                </c:pt>
                <c:pt idx="3789">
                  <c:v>45484</c:v>
                </c:pt>
                <c:pt idx="3790">
                  <c:v>45485</c:v>
                </c:pt>
                <c:pt idx="3791">
                  <c:v>45488</c:v>
                </c:pt>
                <c:pt idx="3792">
                  <c:v>45489</c:v>
                </c:pt>
                <c:pt idx="3793">
                  <c:v>45490</c:v>
                </c:pt>
                <c:pt idx="3794">
                  <c:v>45491</c:v>
                </c:pt>
                <c:pt idx="3795">
                  <c:v>45492</c:v>
                </c:pt>
                <c:pt idx="3796">
                  <c:v>45495</c:v>
                </c:pt>
                <c:pt idx="3797">
                  <c:v>45496</c:v>
                </c:pt>
                <c:pt idx="3798">
                  <c:v>45497</c:v>
                </c:pt>
                <c:pt idx="3799">
                  <c:v>45498</c:v>
                </c:pt>
                <c:pt idx="3800">
                  <c:v>45499</c:v>
                </c:pt>
                <c:pt idx="3801">
                  <c:v>45502</c:v>
                </c:pt>
                <c:pt idx="3802">
                  <c:v>45503</c:v>
                </c:pt>
                <c:pt idx="3803">
                  <c:v>45504</c:v>
                </c:pt>
                <c:pt idx="3804">
                  <c:v>45505</c:v>
                </c:pt>
                <c:pt idx="3805">
                  <c:v>45506</c:v>
                </c:pt>
                <c:pt idx="3806">
                  <c:v>45509</c:v>
                </c:pt>
                <c:pt idx="3807">
                  <c:v>45510</c:v>
                </c:pt>
                <c:pt idx="3808">
                  <c:v>45511</c:v>
                </c:pt>
                <c:pt idx="3809">
                  <c:v>45512</c:v>
                </c:pt>
                <c:pt idx="3810">
                  <c:v>45513</c:v>
                </c:pt>
                <c:pt idx="3811">
                  <c:v>45516</c:v>
                </c:pt>
                <c:pt idx="3812">
                  <c:v>45517</c:v>
                </c:pt>
                <c:pt idx="3813">
                  <c:v>45518</c:v>
                </c:pt>
                <c:pt idx="3814">
                  <c:v>45519</c:v>
                </c:pt>
                <c:pt idx="3815">
                  <c:v>45520</c:v>
                </c:pt>
                <c:pt idx="3816">
                  <c:v>45523</c:v>
                </c:pt>
                <c:pt idx="3817">
                  <c:v>45524</c:v>
                </c:pt>
                <c:pt idx="3818">
                  <c:v>45525</c:v>
                </c:pt>
                <c:pt idx="3819">
                  <c:v>45526</c:v>
                </c:pt>
                <c:pt idx="3820">
                  <c:v>45527</c:v>
                </c:pt>
                <c:pt idx="3821">
                  <c:v>45530</c:v>
                </c:pt>
                <c:pt idx="3822">
                  <c:v>45531</c:v>
                </c:pt>
                <c:pt idx="3823">
                  <c:v>45532</c:v>
                </c:pt>
                <c:pt idx="3824">
                  <c:v>45533</c:v>
                </c:pt>
                <c:pt idx="3825">
                  <c:v>45534</c:v>
                </c:pt>
                <c:pt idx="3826">
                  <c:v>45537</c:v>
                </c:pt>
                <c:pt idx="3827">
                  <c:v>45538</c:v>
                </c:pt>
                <c:pt idx="3828">
                  <c:v>45539</c:v>
                </c:pt>
                <c:pt idx="3829">
                  <c:v>45540</c:v>
                </c:pt>
                <c:pt idx="3830">
                  <c:v>45541</c:v>
                </c:pt>
                <c:pt idx="3831">
                  <c:v>45544</c:v>
                </c:pt>
                <c:pt idx="3832">
                  <c:v>45545</c:v>
                </c:pt>
                <c:pt idx="3833">
                  <c:v>45546</c:v>
                </c:pt>
                <c:pt idx="3834">
                  <c:v>45547</c:v>
                </c:pt>
                <c:pt idx="3835">
                  <c:v>45548</c:v>
                </c:pt>
                <c:pt idx="3836">
                  <c:v>45551</c:v>
                </c:pt>
                <c:pt idx="3837">
                  <c:v>45552</c:v>
                </c:pt>
                <c:pt idx="3838">
                  <c:v>45553</c:v>
                </c:pt>
                <c:pt idx="3839">
                  <c:v>45554</c:v>
                </c:pt>
                <c:pt idx="3840">
                  <c:v>45555</c:v>
                </c:pt>
                <c:pt idx="3841">
                  <c:v>45558</c:v>
                </c:pt>
                <c:pt idx="3842">
                  <c:v>45559</c:v>
                </c:pt>
                <c:pt idx="3843">
                  <c:v>45560</c:v>
                </c:pt>
                <c:pt idx="3844">
                  <c:v>45561</c:v>
                </c:pt>
                <c:pt idx="3845">
                  <c:v>45562</c:v>
                </c:pt>
                <c:pt idx="3846">
                  <c:v>45565</c:v>
                </c:pt>
                <c:pt idx="3847">
                  <c:v>45566</c:v>
                </c:pt>
              </c:numCache>
            </c:numRef>
          </c:cat>
          <c:val>
            <c:numRef>
              <c:f>'[2022 Outlook Data.xlsx]BBData'!$VN$7:$VN$3854</c:f>
              <c:numCache>
                <c:formatCode>General</c:formatCode>
                <c:ptCount val="3848"/>
                <c:pt idx="0">
                  <c:v>6.84</c:v>
                </c:pt>
                <c:pt idx="1">
                  <c:v>6.82</c:v>
                </c:pt>
                <c:pt idx="2">
                  <c:v>6.82</c:v>
                </c:pt>
                <c:pt idx="3">
                  <c:v>6.81</c:v>
                </c:pt>
                <c:pt idx="4">
                  <c:v>6.83</c:v>
                </c:pt>
                <c:pt idx="5">
                  <c:v>6.69</c:v>
                </c:pt>
                <c:pt idx="6">
                  <c:v>6.69</c:v>
                </c:pt>
                <c:pt idx="7">
                  <c:v>6.66</c:v>
                </c:pt>
                <c:pt idx="8">
                  <c:v>6.64</c:v>
                </c:pt>
                <c:pt idx="9">
                  <c:v>6.65</c:v>
                </c:pt>
                <c:pt idx="10">
                  <c:v>6.64</c:v>
                </c:pt>
                <c:pt idx="11">
                  <c:v>6.64</c:v>
                </c:pt>
                <c:pt idx="12">
                  <c:v>6.61</c:v>
                </c:pt>
                <c:pt idx="13">
                  <c:v>6.59</c:v>
                </c:pt>
                <c:pt idx="14">
                  <c:v>6.59</c:v>
                </c:pt>
                <c:pt idx="15">
                  <c:v>6.59</c:v>
                </c:pt>
                <c:pt idx="16">
                  <c:v>6.59</c:v>
                </c:pt>
                <c:pt idx="17">
                  <c:v>6.59</c:v>
                </c:pt>
                <c:pt idx="18">
                  <c:v>6.59</c:v>
                </c:pt>
                <c:pt idx="19">
                  <c:v>6.6</c:v>
                </c:pt>
                <c:pt idx="20">
                  <c:v>6.6</c:v>
                </c:pt>
                <c:pt idx="21">
                  <c:v>6.59</c:v>
                </c:pt>
                <c:pt idx="22">
                  <c:v>6.59</c:v>
                </c:pt>
                <c:pt idx="23">
                  <c:v>6.6</c:v>
                </c:pt>
                <c:pt idx="24">
                  <c:v>6.6</c:v>
                </c:pt>
                <c:pt idx="25">
                  <c:v>6.6</c:v>
                </c:pt>
                <c:pt idx="26">
                  <c:v>6.54</c:v>
                </c:pt>
                <c:pt idx="27">
                  <c:v>6.54</c:v>
                </c:pt>
                <c:pt idx="28">
                  <c:v>6.54</c:v>
                </c:pt>
                <c:pt idx="29">
                  <c:v>6.54</c:v>
                </c:pt>
                <c:pt idx="30">
                  <c:v>6.54</c:v>
                </c:pt>
                <c:pt idx="31">
                  <c:v>6.52</c:v>
                </c:pt>
                <c:pt idx="32">
                  <c:v>6.51</c:v>
                </c:pt>
                <c:pt idx="33">
                  <c:v>6.51</c:v>
                </c:pt>
                <c:pt idx="34">
                  <c:v>6.45</c:v>
                </c:pt>
                <c:pt idx="35">
                  <c:v>6.45</c:v>
                </c:pt>
                <c:pt idx="36">
                  <c:v>6.45</c:v>
                </c:pt>
                <c:pt idx="37">
                  <c:v>6.46</c:v>
                </c:pt>
                <c:pt idx="38">
                  <c:v>6.46</c:v>
                </c:pt>
                <c:pt idx="39">
                  <c:v>6.45</c:v>
                </c:pt>
                <c:pt idx="40">
                  <c:v>6.45</c:v>
                </c:pt>
                <c:pt idx="41">
                  <c:v>6.86</c:v>
                </c:pt>
                <c:pt idx="42">
                  <c:v>6.89</c:v>
                </c:pt>
                <c:pt idx="43">
                  <c:v>6.89</c:v>
                </c:pt>
                <c:pt idx="44">
                  <c:v>6.89</c:v>
                </c:pt>
                <c:pt idx="45">
                  <c:v>6.88</c:v>
                </c:pt>
                <c:pt idx="46">
                  <c:v>6.84</c:v>
                </c:pt>
                <c:pt idx="47">
                  <c:v>6.83</c:v>
                </c:pt>
                <c:pt idx="48">
                  <c:v>6.63</c:v>
                </c:pt>
                <c:pt idx="49">
                  <c:v>6.63</c:v>
                </c:pt>
                <c:pt idx="50">
                  <c:v>6.62</c:v>
                </c:pt>
                <c:pt idx="51">
                  <c:v>6.64</c:v>
                </c:pt>
                <c:pt idx="52">
                  <c:v>6.64</c:v>
                </c:pt>
                <c:pt idx="53">
                  <c:v>6.63</c:v>
                </c:pt>
                <c:pt idx="54">
                  <c:v>6.58</c:v>
                </c:pt>
                <c:pt idx="55">
                  <c:v>6.57</c:v>
                </c:pt>
                <c:pt idx="56">
                  <c:v>6.56</c:v>
                </c:pt>
                <c:pt idx="57">
                  <c:v>6.56</c:v>
                </c:pt>
                <c:pt idx="58">
                  <c:v>6.55</c:v>
                </c:pt>
                <c:pt idx="59">
                  <c:v>6.56</c:v>
                </c:pt>
                <c:pt idx="60">
                  <c:v>6.56</c:v>
                </c:pt>
                <c:pt idx="61">
                  <c:v>6.52</c:v>
                </c:pt>
                <c:pt idx="62">
                  <c:v>6.54</c:v>
                </c:pt>
                <c:pt idx="63">
                  <c:v>6.54</c:v>
                </c:pt>
                <c:pt idx="64">
                  <c:v>6.55</c:v>
                </c:pt>
                <c:pt idx="65">
                  <c:v>6.55</c:v>
                </c:pt>
                <c:pt idx="66">
                  <c:v>6.61</c:v>
                </c:pt>
                <c:pt idx="67">
                  <c:v>6.62</c:v>
                </c:pt>
                <c:pt idx="68">
                  <c:v>6.63</c:v>
                </c:pt>
                <c:pt idx="69">
                  <c:v>6.63</c:v>
                </c:pt>
                <c:pt idx="70">
                  <c:v>6.63</c:v>
                </c:pt>
                <c:pt idx="71">
                  <c:v>6.62</c:v>
                </c:pt>
                <c:pt idx="72">
                  <c:v>6.63</c:v>
                </c:pt>
                <c:pt idx="73">
                  <c:v>6.63</c:v>
                </c:pt>
                <c:pt idx="74">
                  <c:v>6.63</c:v>
                </c:pt>
                <c:pt idx="75">
                  <c:v>6.63</c:v>
                </c:pt>
                <c:pt idx="76">
                  <c:v>6.65</c:v>
                </c:pt>
                <c:pt idx="77">
                  <c:v>6.65</c:v>
                </c:pt>
                <c:pt idx="78">
                  <c:v>6.63</c:v>
                </c:pt>
                <c:pt idx="79">
                  <c:v>6.63</c:v>
                </c:pt>
                <c:pt idx="80">
                  <c:v>6.63</c:v>
                </c:pt>
                <c:pt idx="81">
                  <c:v>6.6</c:v>
                </c:pt>
                <c:pt idx="82">
                  <c:v>6.61</c:v>
                </c:pt>
                <c:pt idx="83">
                  <c:v>6.59</c:v>
                </c:pt>
                <c:pt idx="84">
                  <c:v>6.59</c:v>
                </c:pt>
                <c:pt idx="85">
                  <c:v>6.59</c:v>
                </c:pt>
                <c:pt idx="86">
                  <c:v>6.59</c:v>
                </c:pt>
                <c:pt idx="87">
                  <c:v>6.58</c:v>
                </c:pt>
                <c:pt idx="88">
                  <c:v>6.58</c:v>
                </c:pt>
                <c:pt idx="89">
                  <c:v>6.58</c:v>
                </c:pt>
                <c:pt idx="90">
                  <c:v>6.58</c:v>
                </c:pt>
                <c:pt idx="91">
                  <c:v>6.56</c:v>
                </c:pt>
                <c:pt idx="92">
                  <c:v>6.56</c:v>
                </c:pt>
                <c:pt idx="93">
                  <c:v>6.56</c:v>
                </c:pt>
                <c:pt idx="94">
                  <c:v>6.55</c:v>
                </c:pt>
                <c:pt idx="95">
                  <c:v>6.55</c:v>
                </c:pt>
                <c:pt idx="96">
                  <c:v>6.46</c:v>
                </c:pt>
                <c:pt idx="97">
                  <c:v>6.46</c:v>
                </c:pt>
                <c:pt idx="98">
                  <c:v>6.42</c:v>
                </c:pt>
                <c:pt idx="99">
                  <c:v>6.38</c:v>
                </c:pt>
                <c:pt idx="100">
                  <c:v>6.38</c:v>
                </c:pt>
                <c:pt idx="101">
                  <c:v>6.38</c:v>
                </c:pt>
                <c:pt idx="102">
                  <c:v>6.4</c:v>
                </c:pt>
                <c:pt idx="103">
                  <c:v>6.4</c:v>
                </c:pt>
                <c:pt idx="104">
                  <c:v>6.4</c:v>
                </c:pt>
                <c:pt idx="105">
                  <c:v>6.4</c:v>
                </c:pt>
                <c:pt idx="106">
                  <c:v>6.4</c:v>
                </c:pt>
                <c:pt idx="107">
                  <c:v>6.4</c:v>
                </c:pt>
                <c:pt idx="108">
                  <c:v>6.4</c:v>
                </c:pt>
                <c:pt idx="109">
                  <c:v>6.45</c:v>
                </c:pt>
                <c:pt idx="110">
                  <c:v>6.45</c:v>
                </c:pt>
                <c:pt idx="111">
                  <c:v>6.44</c:v>
                </c:pt>
                <c:pt idx="112">
                  <c:v>6.43</c:v>
                </c:pt>
                <c:pt idx="113">
                  <c:v>6.43</c:v>
                </c:pt>
                <c:pt idx="114">
                  <c:v>6.43</c:v>
                </c:pt>
                <c:pt idx="115">
                  <c:v>6.43</c:v>
                </c:pt>
                <c:pt idx="116">
                  <c:v>6.4</c:v>
                </c:pt>
                <c:pt idx="117">
                  <c:v>6.4</c:v>
                </c:pt>
                <c:pt idx="118">
                  <c:v>6.4</c:v>
                </c:pt>
                <c:pt idx="119">
                  <c:v>6.4</c:v>
                </c:pt>
                <c:pt idx="120">
                  <c:v>6.37</c:v>
                </c:pt>
                <c:pt idx="121">
                  <c:v>6.38</c:v>
                </c:pt>
                <c:pt idx="122">
                  <c:v>6.38</c:v>
                </c:pt>
                <c:pt idx="123">
                  <c:v>6.38</c:v>
                </c:pt>
                <c:pt idx="124">
                  <c:v>6.37</c:v>
                </c:pt>
                <c:pt idx="125">
                  <c:v>6.37</c:v>
                </c:pt>
                <c:pt idx="126">
                  <c:v>6.45</c:v>
                </c:pt>
                <c:pt idx="127">
                  <c:v>6.44</c:v>
                </c:pt>
                <c:pt idx="128">
                  <c:v>6.44</c:v>
                </c:pt>
                <c:pt idx="129">
                  <c:v>6.44</c:v>
                </c:pt>
                <c:pt idx="130">
                  <c:v>6.44</c:v>
                </c:pt>
                <c:pt idx="131">
                  <c:v>6.45</c:v>
                </c:pt>
                <c:pt idx="132">
                  <c:v>6.46</c:v>
                </c:pt>
                <c:pt idx="133">
                  <c:v>6.46</c:v>
                </c:pt>
                <c:pt idx="134">
                  <c:v>6.46</c:v>
                </c:pt>
                <c:pt idx="135">
                  <c:v>6.44</c:v>
                </c:pt>
                <c:pt idx="136">
                  <c:v>6.35</c:v>
                </c:pt>
                <c:pt idx="137">
                  <c:v>6.31</c:v>
                </c:pt>
                <c:pt idx="138">
                  <c:v>6.31</c:v>
                </c:pt>
                <c:pt idx="139">
                  <c:v>6.31</c:v>
                </c:pt>
                <c:pt idx="140">
                  <c:v>6.31</c:v>
                </c:pt>
                <c:pt idx="141">
                  <c:v>6.29</c:v>
                </c:pt>
                <c:pt idx="142">
                  <c:v>6.29</c:v>
                </c:pt>
                <c:pt idx="143">
                  <c:v>6.29</c:v>
                </c:pt>
                <c:pt idx="144">
                  <c:v>6.29</c:v>
                </c:pt>
                <c:pt idx="145">
                  <c:v>6.29</c:v>
                </c:pt>
                <c:pt idx="146">
                  <c:v>6.29</c:v>
                </c:pt>
                <c:pt idx="147">
                  <c:v>6.28</c:v>
                </c:pt>
                <c:pt idx="148">
                  <c:v>6.28</c:v>
                </c:pt>
                <c:pt idx="149">
                  <c:v>6.28</c:v>
                </c:pt>
                <c:pt idx="150">
                  <c:v>6.28</c:v>
                </c:pt>
                <c:pt idx="151">
                  <c:v>6.29</c:v>
                </c:pt>
                <c:pt idx="152">
                  <c:v>6.29</c:v>
                </c:pt>
                <c:pt idx="153">
                  <c:v>6.29</c:v>
                </c:pt>
                <c:pt idx="154">
                  <c:v>6.29</c:v>
                </c:pt>
                <c:pt idx="155">
                  <c:v>6.29</c:v>
                </c:pt>
                <c:pt idx="156">
                  <c:v>6.22</c:v>
                </c:pt>
                <c:pt idx="157">
                  <c:v>6.21</c:v>
                </c:pt>
                <c:pt idx="158">
                  <c:v>6.21</c:v>
                </c:pt>
                <c:pt idx="159">
                  <c:v>6.21</c:v>
                </c:pt>
                <c:pt idx="160">
                  <c:v>6.22</c:v>
                </c:pt>
                <c:pt idx="161">
                  <c:v>6.23</c:v>
                </c:pt>
                <c:pt idx="162">
                  <c:v>6.23</c:v>
                </c:pt>
                <c:pt idx="163">
                  <c:v>6.23</c:v>
                </c:pt>
                <c:pt idx="164">
                  <c:v>6.23</c:v>
                </c:pt>
                <c:pt idx="165">
                  <c:v>6.23</c:v>
                </c:pt>
                <c:pt idx="166">
                  <c:v>6.22</c:v>
                </c:pt>
                <c:pt idx="167">
                  <c:v>6.22</c:v>
                </c:pt>
                <c:pt idx="168">
                  <c:v>6.22</c:v>
                </c:pt>
                <c:pt idx="169">
                  <c:v>6.22</c:v>
                </c:pt>
                <c:pt idx="170">
                  <c:v>6.22</c:v>
                </c:pt>
                <c:pt idx="171">
                  <c:v>6.21</c:v>
                </c:pt>
                <c:pt idx="172">
                  <c:v>6.21</c:v>
                </c:pt>
                <c:pt idx="173">
                  <c:v>6.21</c:v>
                </c:pt>
                <c:pt idx="174">
                  <c:v>6.21</c:v>
                </c:pt>
                <c:pt idx="175">
                  <c:v>6.21</c:v>
                </c:pt>
                <c:pt idx="176">
                  <c:v>6.22</c:v>
                </c:pt>
                <c:pt idx="177">
                  <c:v>6.22</c:v>
                </c:pt>
                <c:pt idx="178">
                  <c:v>6.22</c:v>
                </c:pt>
                <c:pt idx="179">
                  <c:v>6.09</c:v>
                </c:pt>
                <c:pt idx="180">
                  <c:v>6.09</c:v>
                </c:pt>
                <c:pt idx="181">
                  <c:v>6.03</c:v>
                </c:pt>
                <c:pt idx="182">
                  <c:v>6.03</c:v>
                </c:pt>
                <c:pt idx="183">
                  <c:v>6.03</c:v>
                </c:pt>
                <c:pt idx="184">
                  <c:v>6.03</c:v>
                </c:pt>
                <c:pt idx="185">
                  <c:v>6.03</c:v>
                </c:pt>
                <c:pt idx="186">
                  <c:v>6.03</c:v>
                </c:pt>
                <c:pt idx="187">
                  <c:v>6.03</c:v>
                </c:pt>
                <c:pt idx="188">
                  <c:v>6.03</c:v>
                </c:pt>
                <c:pt idx="189">
                  <c:v>6.03</c:v>
                </c:pt>
                <c:pt idx="190">
                  <c:v>6.03</c:v>
                </c:pt>
                <c:pt idx="191">
                  <c:v>5.93</c:v>
                </c:pt>
                <c:pt idx="192">
                  <c:v>5.93</c:v>
                </c:pt>
                <c:pt idx="193">
                  <c:v>5.93</c:v>
                </c:pt>
                <c:pt idx="194">
                  <c:v>5.93</c:v>
                </c:pt>
                <c:pt idx="195">
                  <c:v>5.93</c:v>
                </c:pt>
                <c:pt idx="196">
                  <c:v>5.93</c:v>
                </c:pt>
                <c:pt idx="197">
                  <c:v>5.93</c:v>
                </c:pt>
                <c:pt idx="198">
                  <c:v>5.93</c:v>
                </c:pt>
                <c:pt idx="199">
                  <c:v>5.99</c:v>
                </c:pt>
                <c:pt idx="200">
                  <c:v>5.99</c:v>
                </c:pt>
                <c:pt idx="201">
                  <c:v>5.99</c:v>
                </c:pt>
                <c:pt idx="202">
                  <c:v>5.98</c:v>
                </c:pt>
                <c:pt idx="203">
                  <c:v>5.98</c:v>
                </c:pt>
                <c:pt idx="204">
                  <c:v>5.98</c:v>
                </c:pt>
                <c:pt idx="205">
                  <c:v>5.98</c:v>
                </c:pt>
                <c:pt idx="206">
                  <c:v>5.94</c:v>
                </c:pt>
                <c:pt idx="207">
                  <c:v>5.94</c:v>
                </c:pt>
                <c:pt idx="208">
                  <c:v>5.94</c:v>
                </c:pt>
                <c:pt idx="209">
                  <c:v>5.94</c:v>
                </c:pt>
                <c:pt idx="210">
                  <c:v>5.93</c:v>
                </c:pt>
                <c:pt idx="211">
                  <c:v>5.94</c:v>
                </c:pt>
                <c:pt idx="212">
                  <c:v>5.94</c:v>
                </c:pt>
                <c:pt idx="213">
                  <c:v>5.94</c:v>
                </c:pt>
                <c:pt idx="214">
                  <c:v>5.94</c:v>
                </c:pt>
                <c:pt idx="215">
                  <c:v>5.94</c:v>
                </c:pt>
                <c:pt idx="216">
                  <c:v>5.83</c:v>
                </c:pt>
                <c:pt idx="217">
                  <c:v>5.77</c:v>
                </c:pt>
                <c:pt idx="218">
                  <c:v>5.78</c:v>
                </c:pt>
                <c:pt idx="219">
                  <c:v>5.78</c:v>
                </c:pt>
                <c:pt idx="220">
                  <c:v>5.74</c:v>
                </c:pt>
                <c:pt idx="221">
                  <c:v>5.72</c:v>
                </c:pt>
                <c:pt idx="222">
                  <c:v>5.72</c:v>
                </c:pt>
                <c:pt idx="223">
                  <c:v>5.73</c:v>
                </c:pt>
                <c:pt idx="224">
                  <c:v>5.73</c:v>
                </c:pt>
                <c:pt idx="225">
                  <c:v>5.73</c:v>
                </c:pt>
                <c:pt idx="226">
                  <c:v>5.68</c:v>
                </c:pt>
                <c:pt idx="227">
                  <c:v>5.68</c:v>
                </c:pt>
                <c:pt idx="228">
                  <c:v>5.68</c:v>
                </c:pt>
                <c:pt idx="229">
                  <c:v>5.68</c:v>
                </c:pt>
                <c:pt idx="230">
                  <c:v>5.7</c:v>
                </c:pt>
                <c:pt idx="231">
                  <c:v>5.56</c:v>
                </c:pt>
                <c:pt idx="232">
                  <c:v>5.57</c:v>
                </c:pt>
                <c:pt idx="233">
                  <c:v>5.57</c:v>
                </c:pt>
                <c:pt idx="234">
                  <c:v>5.57</c:v>
                </c:pt>
                <c:pt idx="235">
                  <c:v>5.57</c:v>
                </c:pt>
                <c:pt idx="236">
                  <c:v>5.55</c:v>
                </c:pt>
                <c:pt idx="237">
                  <c:v>5.52</c:v>
                </c:pt>
                <c:pt idx="238">
                  <c:v>5.52</c:v>
                </c:pt>
                <c:pt idx="239">
                  <c:v>5.52</c:v>
                </c:pt>
                <c:pt idx="240">
                  <c:v>5.53</c:v>
                </c:pt>
                <c:pt idx="241">
                  <c:v>5.5</c:v>
                </c:pt>
                <c:pt idx="242">
                  <c:v>5.49</c:v>
                </c:pt>
                <c:pt idx="243">
                  <c:v>5.49</c:v>
                </c:pt>
                <c:pt idx="244">
                  <c:v>5.49</c:v>
                </c:pt>
                <c:pt idx="245">
                  <c:v>5.49</c:v>
                </c:pt>
                <c:pt idx="246">
                  <c:v>5.49</c:v>
                </c:pt>
                <c:pt idx="247">
                  <c:v>5.49</c:v>
                </c:pt>
                <c:pt idx="248">
                  <c:v>5.49</c:v>
                </c:pt>
                <c:pt idx="249">
                  <c:v>5.49</c:v>
                </c:pt>
                <c:pt idx="250">
                  <c:v>5.49</c:v>
                </c:pt>
                <c:pt idx="251">
                  <c:v>5.49</c:v>
                </c:pt>
                <c:pt idx="252">
                  <c:v>5.5</c:v>
                </c:pt>
                <c:pt idx="253">
                  <c:v>5.5</c:v>
                </c:pt>
                <c:pt idx="254">
                  <c:v>5.5</c:v>
                </c:pt>
                <c:pt idx="255">
                  <c:v>5.5</c:v>
                </c:pt>
                <c:pt idx="256">
                  <c:v>5.5</c:v>
                </c:pt>
                <c:pt idx="257">
                  <c:v>5.5</c:v>
                </c:pt>
                <c:pt idx="258">
                  <c:v>5.5</c:v>
                </c:pt>
                <c:pt idx="259">
                  <c:v>5.5</c:v>
                </c:pt>
                <c:pt idx="260">
                  <c:v>5.5</c:v>
                </c:pt>
                <c:pt idx="261">
                  <c:v>5.5</c:v>
                </c:pt>
                <c:pt idx="262">
                  <c:v>5.5</c:v>
                </c:pt>
                <c:pt idx="263">
                  <c:v>5.5</c:v>
                </c:pt>
                <c:pt idx="264">
                  <c:v>5.49</c:v>
                </c:pt>
                <c:pt idx="265">
                  <c:v>5.5</c:v>
                </c:pt>
                <c:pt idx="266">
                  <c:v>5.46</c:v>
                </c:pt>
                <c:pt idx="267">
                  <c:v>5.46</c:v>
                </c:pt>
                <c:pt idx="268">
                  <c:v>5.46</c:v>
                </c:pt>
                <c:pt idx="269">
                  <c:v>5.24</c:v>
                </c:pt>
                <c:pt idx="270">
                  <c:v>5.24</c:v>
                </c:pt>
                <c:pt idx="271">
                  <c:v>5.25</c:v>
                </c:pt>
                <c:pt idx="272">
                  <c:v>5.25</c:v>
                </c:pt>
                <c:pt idx="273">
                  <c:v>5.25</c:v>
                </c:pt>
                <c:pt idx="274">
                  <c:v>5.25</c:v>
                </c:pt>
                <c:pt idx="275">
                  <c:v>5.25</c:v>
                </c:pt>
                <c:pt idx="276">
                  <c:v>5.23</c:v>
                </c:pt>
                <c:pt idx="277">
                  <c:v>5.24</c:v>
                </c:pt>
                <c:pt idx="278">
                  <c:v>5.24</c:v>
                </c:pt>
                <c:pt idx="279">
                  <c:v>5.24</c:v>
                </c:pt>
                <c:pt idx="280">
                  <c:v>5.24</c:v>
                </c:pt>
                <c:pt idx="281">
                  <c:v>5.26</c:v>
                </c:pt>
                <c:pt idx="282">
                  <c:v>5.28</c:v>
                </c:pt>
                <c:pt idx="283">
                  <c:v>5.27</c:v>
                </c:pt>
                <c:pt idx="284">
                  <c:v>5.27</c:v>
                </c:pt>
                <c:pt idx="285">
                  <c:v>5.28</c:v>
                </c:pt>
                <c:pt idx="286">
                  <c:v>5.25</c:v>
                </c:pt>
                <c:pt idx="287">
                  <c:v>5.24</c:v>
                </c:pt>
                <c:pt idx="288">
                  <c:v>5.24</c:v>
                </c:pt>
                <c:pt idx="289">
                  <c:v>5.24</c:v>
                </c:pt>
                <c:pt idx="290">
                  <c:v>5.24</c:v>
                </c:pt>
                <c:pt idx="291">
                  <c:v>5.23</c:v>
                </c:pt>
                <c:pt idx="292">
                  <c:v>5.23</c:v>
                </c:pt>
                <c:pt idx="293">
                  <c:v>5.23</c:v>
                </c:pt>
                <c:pt idx="294">
                  <c:v>5.23</c:v>
                </c:pt>
                <c:pt idx="295">
                  <c:v>5.23</c:v>
                </c:pt>
                <c:pt idx="296">
                  <c:v>5.21</c:v>
                </c:pt>
                <c:pt idx="297">
                  <c:v>5.22</c:v>
                </c:pt>
                <c:pt idx="298">
                  <c:v>5.21</c:v>
                </c:pt>
                <c:pt idx="299">
                  <c:v>5.21</c:v>
                </c:pt>
                <c:pt idx="300">
                  <c:v>5.21</c:v>
                </c:pt>
                <c:pt idx="301">
                  <c:v>5.2</c:v>
                </c:pt>
                <c:pt idx="302">
                  <c:v>5.2</c:v>
                </c:pt>
                <c:pt idx="303">
                  <c:v>5.2</c:v>
                </c:pt>
                <c:pt idx="304">
                  <c:v>5.2</c:v>
                </c:pt>
                <c:pt idx="305">
                  <c:v>5.2</c:v>
                </c:pt>
                <c:pt idx="306">
                  <c:v>4.99</c:v>
                </c:pt>
                <c:pt idx="307">
                  <c:v>5</c:v>
                </c:pt>
                <c:pt idx="308">
                  <c:v>5.01</c:v>
                </c:pt>
                <c:pt idx="309">
                  <c:v>5</c:v>
                </c:pt>
                <c:pt idx="310">
                  <c:v>5</c:v>
                </c:pt>
                <c:pt idx="311">
                  <c:v>4.99</c:v>
                </c:pt>
                <c:pt idx="312">
                  <c:v>5</c:v>
                </c:pt>
                <c:pt idx="313">
                  <c:v>5.0199999999999996</c:v>
                </c:pt>
                <c:pt idx="314">
                  <c:v>5.0199999999999996</c:v>
                </c:pt>
                <c:pt idx="315">
                  <c:v>5.0199999999999996</c:v>
                </c:pt>
                <c:pt idx="316">
                  <c:v>4.9800000000000004</c:v>
                </c:pt>
                <c:pt idx="317">
                  <c:v>4.9800000000000004</c:v>
                </c:pt>
                <c:pt idx="318">
                  <c:v>4.9800000000000004</c:v>
                </c:pt>
                <c:pt idx="319">
                  <c:v>4.9800000000000004</c:v>
                </c:pt>
                <c:pt idx="320">
                  <c:v>4.9800000000000004</c:v>
                </c:pt>
                <c:pt idx="321">
                  <c:v>4.9800000000000004</c:v>
                </c:pt>
                <c:pt idx="322">
                  <c:v>4.9800000000000004</c:v>
                </c:pt>
                <c:pt idx="323">
                  <c:v>4.45</c:v>
                </c:pt>
                <c:pt idx="324">
                  <c:v>4.45</c:v>
                </c:pt>
                <c:pt idx="325">
                  <c:v>4.45</c:v>
                </c:pt>
                <c:pt idx="326">
                  <c:v>4.43</c:v>
                </c:pt>
                <c:pt idx="327">
                  <c:v>4.43</c:v>
                </c:pt>
                <c:pt idx="328">
                  <c:v>4.43</c:v>
                </c:pt>
                <c:pt idx="329">
                  <c:v>4.43</c:v>
                </c:pt>
                <c:pt idx="330">
                  <c:v>4.43</c:v>
                </c:pt>
                <c:pt idx="331">
                  <c:v>4.4000000000000004</c:v>
                </c:pt>
                <c:pt idx="332">
                  <c:v>4.41</c:v>
                </c:pt>
                <c:pt idx="333">
                  <c:v>4.38</c:v>
                </c:pt>
                <c:pt idx="334">
                  <c:v>4.38</c:v>
                </c:pt>
                <c:pt idx="335">
                  <c:v>4.38</c:v>
                </c:pt>
                <c:pt idx="336">
                  <c:v>4.3099999999999996</c:v>
                </c:pt>
                <c:pt idx="337">
                  <c:v>4.3099999999999996</c:v>
                </c:pt>
                <c:pt idx="338">
                  <c:v>4.3099999999999996</c:v>
                </c:pt>
                <c:pt idx="339">
                  <c:v>4.3099999999999996</c:v>
                </c:pt>
                <c:pt idx="340">
                  <c:v>4.3099999999999996</c:v>
                </c:pt>
                <c:pt idx="341">
                  <c:v>4.25</c:v>
                </c:pt>
                <c:pt idx="342">
                  <c:v>4.25</c:v>
                </c:pt>
                <c:pt idx="343">
                  <c:v>4.25</c:v>
                </c:pt>
                <c:pt idx="344">
                  <c:v>4.25</c:v>
                </c:pt>
                <c:pt idx="345">
                  <c:v>4.25</c:v>
                </c:pt>
                <c:pt idx="346">
                  <c:v>4</c:v>
                </c:pt>
                <c:pt idx="347">
                  <c:v>3.99</c:v>
                </c:pt>
                <c:pt idx="348">
                  <c:v>4.01</c:v>
                </c:pt>
                <c:pt idx="349">
                  <c:v>4.01</c:v>
                </c:pt>
                <c:pt idx="350">
                  <c:v>4.01</c:v>
                </c:pt>
                <c:pt idx="351">
                  <c:v>3.98</c:v>
                </c:pt>
                <c:pt idx="352">
                  <c:v>3.98</c:v>
                </c:pt>
                <c:pt idx="353">
                  <c:v>3.98</c:v>
                </c:pt>
                <c:pt idx="354">
                  <c:v>3.98</c:v>
                </c:pt>
                <c:pt idx="355">
                  <c:v>3.98</c:v>
                </c:pt>
                <c:pt idx="356">
                  <c:v>4</c:v>
                </c:pt>
                <c:pt idx="357">
                  <c:v>4</c:v>
                </c:pt>
                <c:pt idx="358">
                  <c:v>4</c:v>
                </c:pt>
                <c:pt idx="359">
                  <c:v>4.01</c:v>
                </c:pt>
                <c:pt idx="360">
                  <c:v>4</c:v>
                </c:pt>
                <c:pt idx="361">
                  <c:v>3.98</c:v>
                </c:pt>
                <c:pt idx="362">
                  <c:v>3.98</c:v>
                </c:pt>
                <c:pt idx="363">
                  <c:v>3.98</c:v>
                </c:pt>
                <c:pt idx="364">
                  <c:v>3.98</c:v>
                </c:pt>
                <c:pt idx="365">
                  <c:v>3.98</c:v>
                </c:pt>
                <c:pt idx="366">
                  <c:v>3.98</c:v>
                </c:pt>
                <c:pt idx="367">
                  <c:v>3.97</c:v>
                </c:pt>
                <c:pt idx="368">
                  <c:v>3.97</c:v>
                </c:pt>
                <c:pt idx="369">
                  <c:v>3.97</c:v>
                </c:pt>
                <c:pt idx="370">
                  <c:v>3.97</c:v>
                </c:pt>
                <c:pt idx="371">
                  <c:v>3.88</c:v>
                </c:pt>
                <c:pt idx="372">
                  <c:v>3.88</c:v>
                </c:pt>
                <c:pt idx="373">
                  <c:v>3.88</c:v>
                </c:pt>
                <c:pt idx="374">
                  <c:v>3.86</c:v>
                </c:pt>
                <c:pt idx="375">
                  <c:v>3.86</c:v>
                </c:pt>
                <c:pt idx="376">
                  <c:v>3.84</c:v>
                </c:pt>
                <c:pt idx="377">
                  <c:v>3.86</c:v>
                </c:pt>
                <c:pt idx="378">
                  <c:v>3.87</c:v>
                </c:pt>
                <c:pt idx="379">
                  <c:v>3.87</c:v>
                </c:pt>
                <c:pt idx="380">
                  <c:v>3.87</c:v>
                </c:pt>
                <c:pt idx="381">
                  <c:v>4.0199999999999996</c:v>
                </c:pt>
                <c:pt idx="382">
                  <c:v>4.0199999999999996</c:v>
                </c:pt>
                <c:pt idx="383">
                  <c:v>4.0199999999999996</c:v>
                </c:pt>
                <c:pt idx="384">
                  <c:v>4.0199999999999996</c:v>
                </c:pt>
                <c:pt idx="385">
                  <c:v>4.0199999999999996</c:v>
                </c:pt>
                <c:pt idx="386">
                  <c:v>3.81</c:v>
                </c:pt>
                <c:pt idx="387">
                  <c:v>3.81</c:v>
                </c:pt>
                <c:pt idx="388">
                  <c:v>3.81</c:v>
                </c:pt>
                <c:pt idx="389">
                  <c:v>3.81</c:v>
                </c:pt>
                <c:pt idx="390">
                  <c:v>3.81</c:v>
                </c:pt>
                <c:pt idx="391">
                  <c:v>3.8</c:v>
                </c:pt>
                <c:pt idx="392">
                  <c:v>3.8</c:v>
                </c:pt>
                <c:pt idx="393">
                  <c:v>3.82</c:v>
                </c:pt>
                <c:pt idx="394">
                  <c:v>3.83</c:v>
                </c:pt>
                <c:pt idx="395">
                  <c:v>3.83</c:v>
                </c:pt>
                <c:pt idx="396">
                  <c:v>3.98</c:v>
                </c:pt>
                <c:pt idx="397">
                  <c:v>4.09</c:v>
                </c:pt>
                <c:pt idx="398">
                  <c:v>4.12</c:v>
                </c:pt>
                <c:pt idx="399">
                  <c:v>4.12</c:v>
                </c:pt>
                <c:pt idx="400">
                  <c:v>4.12</c:v>
                </c:pt>
                <c:pt idx="401">
                  <c:v>4.1399999999999997</c:v>
                </c:pt>
                <c:pt idx="402">
                  <c:v>4.1500000000000004</c:v>
                </c:pt>
                <c:pt idx="403">
                  <c:v>4.1500000000000004</c:v>
                </c:pt>
                <c:pt idx="404">
                  <c:v>4.1500000000000004</c:v>
                </c:pt>
                <c:pt idx="405">
                  <c:v>4.1500000000000004</c:v>
                </c:pt>
                <c:pt idx="406">
                  <c:v>4.12</c:v>
                </c:pt>
                <c:pt idx="407">
                  <c:v>4.12</c:v>
                </c:pt>
                <c:pt idx="408">
                  <c:v>4.12</c:v>
                </c:pt>
                <c:pt idx="409">
                  <c:v>4.1100000000000003</c:v>
                </c:pt>
                <c:pt idx="410">
                  <c:v>4.0999999999999996</c:v>
                </c:pt>
                <c:pt idx="411">
                  <c:v>4.1100000000000003</c:v>
                </c:pt>
                <c:pt idx="412">
                  <c:v>4.1100000000000003</c:v>
                </c:pt>
                <c:pt idx="413">
                  <c:v>4.12</c:v>
                </c:pt>
                <c:pt idx="414">
                  <c:v>4.4000000000000004</c:v>
                </c:pt>
                <c:pt idx="415">
                  <c:v>4.4000000000000004</c:v>
                </c:pt>
                <c:pt idx="416">
                  <c:v>4.41</c:v>
                </c:pt>
                <c:pt idx="417">
                  <c:v>4.22</c:v>
                </c:pt>
                <c:pt idx="418">
                  <c:v>4.41</c:v>
                </c:pt>
                <c:pt idx="419">
                  <c:v>4.41</c:v>
                </c:pt>
                <c:pt idx="420">
                  <c:v>4.41</c:v>
                </c:pt>
                <c:pt idx="421">
                  <c:v>4.0999999999999996</c:v>
                </c:pt>
                <c:pt idx="422">
                  <c:v>4.1100000000000003</c:v>
                </c:pt>
                <c:pt idx="423">
                  <c:v>4.1100000000000003</c:v>
                </c:pt>
                <c:pt idx="424">
                  <c:v>4.0999999999999996</c:v>
                </c:pt>
                <c:pt idx="425">
                  <c:v>4.32</c:v>
                </c:pt>
                <c:pt idx="426">
                  <c:v>4.29</c:v>
                </c:pt>
                <c:pt idx="427">
                  <c:v>4.29</c:v>
                </c:pt>
                <c:pt idx="428">
                  <c:v>4.28</c:v>
                </c:pt>
                <c:pt idx="429">
                  <c:v>4.49</c:v>
                </c:pt>
                <c:pt idx="430">
                  <c:v>4.49</c:v>
                </c:pt>
                <c:pt idx="431">
                  <c:v>4.49</c:v>
                </c:pt>
                <c:pt idx="432">
                  <c:v>4.49</c:v>
                </c:pt>
                <c:pt idx="433">
                  <c:v>4.43</c:v>
                </c:pt>
                <c:pt idx="434">
                  <c:v>4.43</c:v>
                </c:pt>
                <c:pt idx="435">
                  <c:v>4.43</c:v>
                </c:pt>
                <c:pt idx="436">
                  <c:v>4.41</c:v>
                </c:pt>
                <c:pt idx="437">
                  <c:v>4.41</c:v>
                </c:pt>
                <c:pt idx="438">
                  <c:v>4.4400000000000004</c:v>
                </c:pt>
                <c:pt idx="439">
                  <c:v>4.45</c:v>
                </c:pt>
                <c:pt idx="440">
                  <c:v>4.45</c:v>
                </c:pt>
                <c:pt idx="441">
                  <c:v>4.4400000000000004</c:v>
                </c:pt>
                <c:pt idx="442">
                  <c:v>4.45</c:v>
                </c:pt>
                <c:pt idx="443">
                  <c:v>4.45</c:v>
                </c:pt>
                <c:pt idx="444">
                  <c:v>4.45</c:v>
                </c:pt>
                <c:pt idx="445">
                  <c:v>4.4400000000000004</c:v>
                </c:pt>
                <c:pt idx="446">
                  <c:v>4.3499999999999996</c:v>
                </c:pt>
                <c:pt idx="447">
                  <c:v>4.3499999999999996</c:v>
                </c:pt>
                <c:pt idx="448">
                  <c:v>4.3499999999999996</c:v>
                </c:pt>
                <c:pt idx="449">
                  <c:v>4.3499999999999996</c:v>
                </c:pt>
                <c:pt idx="450">
                  <c:v>4.3499999999999996</c:v>
                </c:pt>
                <c:pt idx="451">
                  <c:v>4.29</c:v>
                </c:pt>
                <c:pt idx="452">
                  <c:v>4.29</c:v>
                </c:pt>
                <c:pt idx="453">
                  <c:v>4.3099999999999996</c:v>
                </c:pt>
                <c:pt idx="454">
                  <c:v>4.32</c:v>
                </c:pt>
                <c:pt idx="455">
                  <c:v>4.32</c:v>
                </c:pt>
                <c:pt idx="456">
                  <c:v>4.3</c:v>
                </c:pt>
                <c:pt idx="457">
                  <c:v>4.3499999999999996</c:v>
                </c:pt>
                <c:pt idx="458">
                  <c:v>4.3600000000000003</c:v>
                </c:pt>
                <c:pt idx="459">
                  <c:v>4.3600000000000003</c:v>
                </c:pt>
                <c:pt idx="460">
                  <c:v>4.3600000000000003</c:v>
                </c:pt>
                <c:pt idx="461">
                  <c:v>4.33</c:v>
                </c:pt>
                <c:pt idx="462">
                  <c:v>4.33</c:v>
                </c:pt>
                <c:pt idx="463">
                  <c:v>4.33</c:v>
                </c:pt>
                <c:pt idx="464">
                  <c:v>4.33</c:v>
                </c:pt>
                <c:pt idx="465">
                  <c:v>4.33</c:v>
                </c:pt>
                <c:pt idx="466">
                  <c:v>4.32</c:v>
                </c:pt>
                <c:pt idx="467">
                  <c:v>4.32</c:v>
                </c:pt>
                <c:pt idx="468">
                  <c:v>4.32</c:v>
                </c:pt>
                <c:pt idx="469">
                  <c:v>4.32</c:v>
                </c:pt>
                <c:pt idx="470">
                  <c:v>4.33</c:v>
                </c:pt>
                <c:pt idx="471">
                  <c:v>4.33</c:v>
                </c:pt>
                <c:pt idx="472">
                  <c:v>4.34</c:v>
                </c:pt>
                <c:pt idx="473">
                  <c:v>4.32</c:v>
                </c:pt>
                <c:pt idx="474">
                  <c:v>4.33</c:v>
                </c:pt>
                <c:pt idx="475">
                  <c:v>4.33</c:v>
                </c:pt>
                <c:pt idx="476">
                  <c:v>4.29</c:v>
                </c:pt>
                <c:pt idx="477">
                  <c:v>4.29</c:v>
                </c:pt>
                <c:pt idx="478">
                  <c:v>4.29</c:v>
                </c:pt>
                <c:pt idx="479">
                  <c:v>4.28</c:v>
                </c:pt>
                <c:pt idx="480">
                  <c:v>4.3099999999999996</c:v>
                </c:pt>
                <c:pt idx="481">
                  <c:v>4.37</c:v>
                </c:pt>
                <c:pt idx="482">
                  <c:v>4.37</c:v>
                </c:pt>
                <c:pt idx="483">
                  <c:v>4.37</c:v>
                </c:pt>
                <c:pt idx="484">
                  <c:v>4.3600000000000003</c:v>
                </c:pt>
                <c:pt idx="485">
                  <c:v>4.3600000000000003</c:v>
                </c:pt>
                <c:pt idx="486">
                  <c:v>4.34</c:v>
                </c:pt>
                <c:pt idx="487">
                  <c:v>4.34</c:v>
                </c:pt>
                <c:pt idx="488">
                  <c:v>4.34</c:v>
                </c:pt>
                <c:pt idx="489">
                  <c:v>4.34</c:v>
                </c:pt>
                <c:pt idx="490">
                  <c:v>4.34</c:v>
                </c:pt>
                <c:pt idx="491">
                  <c:v>4.34</c:v>
                </c:pt>
                <c:pt idx="492">
                  <c:v>4.34</c:v>
                </c:pt>
                <c:pt idx="493">
                  <c:v>4.34</c:v>
                </c:pt>
                <c:pt idx="494">
                  <c:v>4.34</c:v>
                </c:pt>
                <c:pt idx="495">
                  <c:v>4.34</c:v>
                </c:pt>
                <c:pt idx="496">
                  <c:v>4.3</c:v>
                </c:pt>
                <c:pt idx="497">
                  <c:v>4.3</c:v>
                </c:pt>
                <c:pt idx="498">
                  <c:v>4.07</c:v>
                </c:pt>
                <c:pt idx="499">
                  <c:v>4.08</c:v>
                </c:pt>
                <c:pt idx="500">
                  <c:v>4.08</c:v>
                </c:pt>
                <c:pt idx="501">
                  <c:v>4.07</c:v>
                </c:pt>
                <c:pt idx="502">
                  <c:v>4.07</c:v>
                </c:pt>
                <c:pt idx="503">
                  <c:v>4.07</c:v>
                </c:pt>
                <c:pt idx="504">
                  <c:v>4.0599999999999996</c:v>
                </c:pt>
                <c:pt idx="505">
                  <c:v>4.0599999999999996</c:v>
                </c:pt>
                <c:pt idx="506">
                  <c:v>3.96</c:v>
                </c:pt>
                <c:pt idx="507">
                  <c:v>4.08</c:v>
                </c:pt>
                <c:pt idx="508">
                  <c:v>4.08</c:v>
                </c:pt>
                <c:pt idx="509">
                  <c:v>4.08</c:v>
                </c:pt>
                <c:pt idx="510">
                  <c:v>4.08</c:v>
                </c:pt>
                <c:pt idx="511">
                  <c:v>4.04</c:v>
                </c:pt>
                <c:pt idx="512">
                  <c:v>4.05</c:v>
                </c:pt>
                <c:pt idx="513">
                  <c:v>4.05</c:v>
                </c:pt>
                <c:pt idx="514">
                  <c:v>4.05</c:v>
                </c:pt>
                <c:pt idx="515">
                  <c:v>4.05</c:v>
                </c:pt>
                <c:pt idx="516">
                  <c:v>4.04</c:v>
                </c:pt>
                <c:pt idx="517">
                  <c:v>4.04</c:v>
                </c:pt>
                <c:pt idx="518">
                  <c:v>4.04</c:v>
                </c:pt>
                <c:pt idx="519">
                  <c:v>4.04</c:v>
                </c:pt>
                <c:pt idx="520">
                  <c:v>4.04</c:v>
                </c:pt>
                <c:pt idx="521">
                  <c:v>4.0199999999999996</c:v>
                </c:pt>
                <c:pt idx="522">
                  <c:v>4.0199999999999996</c:v>
                </c:pt>
                <c:pt idx="523">
                  <c:v>4.07</c:v>
                </c:pt>
                <c:pt idx="524">
                  <c:v>4.0599999999999996</c:v>
                </c:pt>
                <c:pt idx="525">
                  <c:v>4.07</c:v>
                </c:pt>
                <c:pt idx="526">
                  <c:v>4.3899999999999997</c:v>
                </c:pt>
                <c:pt idx="527">
                  <c:v>4.3899999999999997</c:v>
                </c:pt>
                <c:pt idx="528">
                  <c:v>4.3899999999999997</c:v>
                </c:pt>
                <c:pt idx="529">
                  <c:v>4.38</c:v>
                </c:pt>
                <c:pt idx="530">
                  <c:v>4.25</c:v>
                </c:pt>
                <c:pt idx="531">
                  <c:v>4.25</c:v>
                </c:pt>
                <c:pt idx="532">
                  <c:v>4.21</c:v>
                </c:pt>
                <c:pt idx="533">
                  <c:v>4.21</c:v>
                </c:pt>
                <c:pt idx="534">
                  <c:v>4.2</c:v>
                </c:pt>
                <c:pt idx="535">
                  <c:v>4.21</c:v>
                </c:pt>
                <c:pt idx="536">
                  <c:v>4.21</c:v>
                </c:pt>
                <c:pt idx="537">
                  <c:v>4.21</c:v>
                </c:pt>
                <c:pt idx="538">
                  <c:v>4.21</c:v>
                </c:pt>
                <c:pt idx="539">
                  <c:v>4.21</c:v>
                </c:pt>
                <c:pt idx="540">
                  <c:v>3.79</c:v>
                </c:pt>
                <c:pt idx="541">
                  <c:v>3.79</c:v>
                </c:pt>
                <c:pt idx="542">
                  <c:v>3.78</c:v>
                </c:pt>
                <c:pt idx="543">
                  <c:v>3.78</c:v>
                </c:pt>
                <c:pt idx="544">
                  <c:v>3.78</c:v>
                </c:pt>
                <c:pt idx="545">
                  <c:v>4.22</c:v>
                </c:pt>
                <c:pt idx="546">
                  <c:v>4.21</c:v>
                </c:pt>
                <c:pt idx="547">
                  <c:v>4.22</c:v>
                </c:pt>
                <c:pt idx="548">
                  <c:v>3.78</c:v>
                </c:pt>
                <c:pt idx="549">
                  <c:v>3.78</c:v>
                </c:pt>
                <c:pt idx="550">
                  <c:v>3.79</c:v>
                </c:pt>
                <c:pt idx="551">
                  <c:v>4.22</c:v>
                </c:pt>
                <c:pt idx="552">
                  <c:v>4.2300000000000004</c:v>
                </c:pt>
                <c:pt idx="553">
                  <c:v>4.2300000000000004</c:v>
                </c:pt>
                <c:pt idx="554">
                  <c:v>4.22</c:v>
                </c:pt>
                <c:pt idx="555">
                  <c:v>4.22</c:v>
                </c:pt>
                <c:pt idx="556">
                  <c:v>4.22</c:v>
                </c:pt>
                <c:pt idx="557">
                  <c:v>4.22</c:v>
                </c:pt>
                <c:pt idx="558">
                  <c:v>4.22</c:v>
                </c:pt>
                <c:pt idx="559">
                  <c:v>4.04</c:v>
                </c:pt>
                <c:pt idx="560">
                  <c:v>4.04</c:v>
                </c:pt>
                <c:pt idx="561">
                  <c:v>4</c:v>
                </c:pt>
                <c:pt idx="562">
                  <c:v>3.98</c:v>
                </c:pt>
                <c:pt idx="563">
                  <c:v>3.97</c:v>
                </c:pt>
                <c:pt idx="564">
                  <c:v>3.85</c:v>
                </c:pt>
                <c:pt idx="565">
                  <c:v>3.84</c:v>
                </c:pt>
                <c:pt idx="566">
                  <c:v>3.61</c:v>
                </c:pt>
                <c:pt idx="567">
                  <c:v>3.57</c:v>
                </c:pt>
                <c:pt idx="568">
                  <c:v>3.57</c:v>
                </c:pt>
                <c:pt idx="569">
                  <c:v>3.27</c:v>
                </c:pt>
                <c:pt idx="570">
                  <c:v>3.25</c:v>
                </c:pt>
                <c:pt idx="571">
                  <c:v>3.22</c:v>
                </c:pt>
                <c:pt idx="572">
                  <c:v>3.52</c:v>
                </c:pt>
                <c:pt idx="573">
                  <c:v>3.52</c:v>
                </c:pt>
                <c:pt idx="574">
                  <c:v>3.52</c:v>
                </c:pt>
                <c:pt idx="575">
                  <c:v>3.52</c:v>
                </c:pt>
                <c:pt idx="576">
                  <c:v>3.51</c:v>
                </c:pt>
                <c:pt idx="577">
                  <c:v>3.51</c:v>
                </c:pt>
                <c:pt idx="578">
                  <c:v>3.51</c:v>
                </c:pt>
                <c:pt idx="579">
                  <c:v>3.51</c:v>
                </c:pt>
                <c:pt idx="580">
                  <c:v>3.51</c:v>
                </c:pt>
                <c:pt idx="581">
                  <c:v>3.49</c:v>
                </c:pt>
                <c:pt idx="582">
                  <c:v>3.46</c:v>
                </c:pt>
                <c:pt idx="583">
                  <c:v>3.46</c:v>
                </c:pt>
                <c:pt idx="584">
                  <c:v>3.44</c:v>
                </c:pt>
                <c:pt idx="585">
                  <c:v>3.45</c:v>
                </c:pt>
                <c:pt idx="586">
                  <c:v>3.45</c:v>
                </c:pt>
                <c:pt idx="587">
                  <c:v>3.46</c:v>
                </c:pt>
                <c:pt idx="588">
                  <c:v>3.46</c:v>
                </c:pt>
                <c:pt idx="589">
                  <c:v>3.46</c:v>
                </c:pt>
                <c:pt idx="590">
                  <c:v>3.46</c:v>
                </c:pt>
                <c:pt idx="591">
                  <c:v>3.47</c:v>
                </c:pt>
                <c:pt idx="592">
                  <c:v>3.47</c:v>
                </c:pt>
                <c:pt idx="593">
                  <c:v>3.47</c:v>
                </c:pt>
                <c:pt idx="594">
                  <c:v>3.47</c:v>
                </c:pt>
                <c:pt idx="595">
                  <c:v>3.47</c:v>
                </c:pt>
                <c:pt idx="596">
                  <c:v>3.49</c:v>
                </c:pt>
                <c:pt idx="597">
                  <c:v>4.12</c:v>
                </c:pt>
                <c:pt idx="598">
                  <c:v>3.49</c:v>
                </c:pt>
                <c:pt idx="599">
                  <c:v>3.49</c:v>
                </c:pt>
                <c:pt idx="600">
                  <c:v>3.49</c:v>
                </c:pt>
                <c:pt idx="601">
                  <c:v>3.49</c:v>
                </c:pt>
                <c:pt idx="602">
                  <c:v>3.49</c:v>
                </c:pt>
                <c:pt idx="603">
                  <c:v>3.49</c:v>
                </c:pt>
                <c:pt idx="604">
                  <c:v>3.49</c:v>
                </c:pt>
                <c:pt idx="605">
                  <c:v>3.49</c:v>
                </c:pt>
                <c:pt idx="606">
                  <c:v>3.49</c:v>
                </c:pt>
                <c:pt idx="607">
                  <c:v>3.49</c:v>
                </c:pt>
                <c:pt idx="608">
                  <c:v>3.49</c:v>
                </c:pt>
                <c:pt idx="609">
                  <c:v>3.49</c:v>
                </c:pt>
                <c:pt idx="610">
                  <c:v>3.38</c:v>
                </c:pt>
                <c:pt idx="611">
                  <c:v>3.35</c:v>
                </c:pt>
                <c:pt idx="612">
                  <c:v>3.36</c:v>
                </c:pt>
                <c:pt idx="613">
                  <c:v>3.36</c:v>
                </c:pt>
                <c:pt idx="614">
                  <c:v>3.36</c:v>
                </c:pt>
                <c:pt idx="615">
                  <c:v>3.35</c:v>
                </c:pt>
                <c:pt idx="616">
                  <c:v>3.34</c:v>
                </c:pt>
                <c:pt idx="617">
                  <c:v>3.34</c:v>
                </c:pt>
                <c:pt idx="618">
                  <c:v>3.34</c:v>
                </c:pt>
                <c:pt idx="619">
                  <c:v>3.34</c:v>
                </c:pt>
                <c:pt idx="620">
                  <c:v>3.34</c:v>
                </c:pt>
                <c:pt idx="621">
                  <c:v>3.34</c:v>
                </c:pt>
                <c:pt idx="622">
                  <c:v>3.34</c:v>
                </c:pt>
                <c:pt idx="623">
                  <c:v>3.35</c:v>
                </c:pt>
                <c:pt idx="624">
                  <c:v>3.35</c:v>
                </c:pt>
                <c:pt idx="625">
                  <c:v>3.35</c:v>
                </c:pt>
                <c:pt idx="626">
                  <c:v>3.32</c:v>
                </c:pt>
                <c:pt idx="627">
                  <c:v>3.32</c:v>
                </c:pt>
                <c:pt idx="628">
                  <c:v>3.32</c:v>
                </c:pt>
                <c:pt idx="629">
                  <c:v>3.32</c:v>
                </c:pt>
                <c:pt idx="630">
                  <c:v>3.32</c:v>
                </c:pt>
                <c:pt idx="631">
                  <c:v>3.31</c:v>
                </c:pt>
                <c:pt idx="632">
                  <c:v>3.33</c:v>
                </c:pt>
                <c:pt idx="633">
                  <c:v>3.33</c:v>
                </c:pt>
                <c:pt idx="634">
                  <c:v>3.33</c:v>
                </c:pt>
                <c:pt idx="635">
                  <c:v>3.31</c:v>
                </c:pt>
                <c:pt idx="636">
                  <c:v>3.65</c:v>
                </c:pt>
                <c:pt idx="637">
                  <c:v>3.64</c:v>
                </c:pt>
                <c:pt idx="638">
                  <c:v>3.64</c:v>
                </c:pt>
                <c:pt idx="639">
                  <c:v>3.64</c:v>
                </c:pt>
                <c:pt idx="640">
                  <c:v>3.64</c:v>
                </c:pt>
                <c:pt idx="641">
                  <c:v>3.65</c:v>
                </c:pt>
                <c:pt idx="642">
                  <c:v>3.65</c:v>
                </c:pt>
                <c:pt idx="643">
                  <c:v>3.65</c:v>
                </c:pt>
                <c:pt idx="644">
                  <c:v>3.33</c:v>
                </c:pt>
                <c:pt idx="645">
                  <c:v>3.33</c:v>
                </c:pt>
                <c:pt idx="646">
                  <c:v>3.32</c:v>
                </c:pt>
                <c:pt idx="647">
                  <c:v>3.32</c:v>
                </c:pt>
                <c:pt idx="648">
                  <c:v>3.3</c:v>
                </c:pt>
                <c:pt idx="649">
                  <c:v>3.3</c:v>
                </c:pt>
                <c:pt idx="650">
                  <c:v>3.31</c:v>
                </c:pt>
                <c:pt idx="651">
                  <c:v>3.27</c:v>
                </c:pt>
                <c:pt idx="652">
                  <c:v>3.27</c:v>
                </c:pt>
                <c:pt idx="653">
                  <c:v>3.27</c:v>
                </c:pt>
                <c:pt idx="654">
                  <c:v>3.27</c:v>
                </c:pt>
                <c:pt idx="655">
                  <c:v>3.27</c:v>
                </c:pt>
                <c:pt idx="656">
                  <c:v>3.27</c:v>
                </c:pt>
                <c:pt idx="657">
                  <c:v>3.27</c:v>
                </c:pt>
                <c:pt idx="658">
                  <c:v>3.27</c:v>
                </c:pt>
                <c:pt idx="659">
                  <c:v>3.27</c:v>
                </c:pt>
                <c:pt idx="660">
                  <c:v>3.27</c:v>
                </c:pt>
                <c:pt idx="661">
                  <c:v>3.22</c:v>
                </c:pt>
                <c:pt idx="662">
                  <c:v>3.22</c:v>
                </c:pt>
                <c:pt idx="663">
                  <c:v>3.22</c:v>
                </c:pt>
                <c:pt idx="664">
                  <c:v>3.22</c:v>
                </c:pt>
                <c:pt idx="665">
                  <c:v>3.16</c:v>
                </c:pt>
                <c:pt idx="666">
                  <c:v>3.16</c:v>
                </c:pt>
                <c:pt idx="667">
                  <c:v>3.17</c:v>
                </c:pt>
                <c:pt idx="668">
                  <c:v>3.17</c:v>
                </c:pt>
                <c:pt idx="669">
                  <c:v>3.17</c:v>
                </c:pt>
                <c:pt idx="670">
                  <c:v>3.16</c:v>
                </c:pt>
                <c:pt idx="671">
                  <c:v>3.19</c:v>
                </c:pt>
                <c:pt idx="672">
                  <c:v>3.2</c:v>
                </c:pt>
                <c:pt idx="673">
                  <c:v>3.1</c:v>
                </c:pt>
                <c:pt idx="674">
                  <c:v>3.1</c:v>
                </c:pt>
                <c:pt idx="675">
                  <c:v>3.1</c:v>
                </c:pt>
                <c:pt idx="676">
                  <c:v>3.1</c:v>
                </c:pt>
                <c:pt idx="677">
                  <c:v>3.07</c:v>
                </c:pt>
                <c:pt idx="678">
                  <c:v>3.08</c:v>
                </c:pt>
                <c:pt idx="679">
                  <c:v>3.08</c:v>
                </c:pt>
                <c:pt idx="680">
                  <c:v>3.08</c:v>
                </c:pt>
                <c:pt idx="681">
                  <c:v>3.08</c:v>
                </c:pt>
                <c:pt idx="682">
                  <c:v>3.08</c:v>
                </c:pt>
                <c:pt idx="683">
                  <c:v>3.08</c:v>
                </c:pt>
                <c:pt idx="684">
                  <c:v>3.08</c:v>
                </c:pt>
                <c:pt idx="685">
                  <c:v>3.08</c:v>
                </c:pt>
                <c:pt idx="686">
                  <c:v>3.07</c:v>
                </c:pt>
                <c:pt idx="687">
                  <c:v>3.08</c:v>
                </c:pt>
                <c:pt idx="688">
                  <c:v>3.08</c:v>
                </c:pt>
                <c:pt idx="689">
                  <c:v>3.08</c:v>
                </c:pt>
                <c:pt idx="690">
                  <c:v>3.07</c:v>
                </c:pt>
                <c:pt idx="691">
                  <c:v>3.07</c:v>
                </c:pt>
                <c:pt idx="692">
                  <c:v>3.07</c:v>
                </c:pt>
                <c:pt idx="693">
                  <c:v>3.07</c:v>
                </c:pt>
                <c:pt idx="694">
                  <c:v>3.07</c:v>
                </c:pt>
                <c:pt idx="695">
                  <c:v>3.06</c:v>
                </c:pt>
                <c:pt idx="696">
                  <c:v>3.06</c:v>
                </c:pt>
                <c:pt idx="697">
                  <c:v>3.06</c:v>
                </c:pt>
                <c:pt idx="698">
                  <c:v>3.06</c:v>
                </c:pt>
                <c:pt idx="699">
                  <c:v>3.27</c:v>
                </c:pt>
                <c:pt idx="700">
                  <c:v>3.27</c:v>
                </c:pt>
                <c:pt idx="701">
                  <c:v>3.27</c:v>
                </c:pt>
                <c:pt idx="702">
                  <c:v>3.27</c:v>
                </c:pt>
                <c:pt idx="703">
                  <c:v>3.27</c:v>
                </c:pt>
                <c:pt idx="704">
                  <c:v>3.27</c:v>
                </c:pt>
                <c:pt idx="705">
                  <c:v>2.95</c:v>
                </c:pt>
                <c:pt idx="706">
                  <c:v>2.95</c:v>
                </c:pt>
                <c:pt idx="707">
                  <c:v>2.95</c:v>
                </c:pt>
                <c:pt idx="708">
                  <c:v>2.95</c:v>
                </c:pt>
                <c:pt idx="709">
                  <c:v>3.28</c:v>
                </c:pt>
                <c:pt idx="710">
                  <c:v>3.27</c:v>
                </c:pt>
                <c:pt idx="711">
                  <c:v>3.28</c:v>
                </c:pt>
                <c:pt idx="712">
                  <c:v>3.27</c:v>
                </c:pt>
                <c:pt idx="713">
                  <c:v>3.27</c:v>
                </c:pt>
                <c:pt idx="714">
                  <c:v>3.27</c:v>
                </c:pt>
                <c:pt idx="715">
                  <c:v>3.27</c:v>
                </c:pt>
                <c:pt idx="716">
                  <c:v>3.25</c:v>
                </c:pt>
                <c:pt idx="717">
                  <c:v>3.25</c:v>
                </c:pt>
                <c:pt idx="718">
                  <c:v>3.25</c:v>
                </c:pt>
                <c:pt idx="719">
                  <c:v>3.25</c:v>
                </c:pt>
                <c:pt idx="720">
                  <c:v>3.27</c:v>
                </c:pt>
                <c:pt idx="721">
                  <c:v>3.83</c:v>
                </c:pt>
                <c:pt idx="722">
                  <c:v>3.82</c:v>
                </c:pt>
                <c:pt idx="723">
                  <c:v>3.83</c:v>
                </c:pt>
                <c:pt idx="724">
                  <c:v>3.83</c:v>
                </c:pt>
                <c:pt idx="725">
                  <c:v>3.83</c:v>
                </c:pt>
                <c:pt idx="726">
                  <c:v>3.27</c:v>
                </c:pt>
                <c:pt idx="727">
                  <c:v>3.27</c:v>
                </c:pt>
                <c:pt idx="728">
                  <c:v>3.27</c:v>
                </c:pt>
                <c:pt idx="729">
                  <c:v>3.27</c:v>
                </c:pt>
                <c:pt idx="730">
                  <c:v>3.27</c:v>
                </c:pt>
                <c:pt idx="731">
                  <c:v>2.95</c:v>
                </c:pt>
                <c:pt idx="732">
                  <c:v>2.95</c:v>
                </c:pt>
                <c:pt idx="733">
                  <c:v>2.95</c:v>
                </c:pt>
                <c:pt idx="734">
                  <c:v>2.95</c:v>
                </c:pt>
                <c:pt idx="735">
                  <c:v>2.95</c:v>
                </c:pt>
                <c:pt idx="736">
                  <c:v>3.27</c:v>
                </c:pt>
                <c:pt idx="737">
                  <c:v>3.26</c:v>
                </c:pt>
                <c:pt idx="738">
                  <c:v>3.26</c:v>
                </c:pt>
                <c:pt idx="739">
                  <c:v>3.26</c:v>
                </c:pt>
                <c:pt idx="740">
                  <c:v>2.94</c:v>
                </c:pt>
                <c:pt idx="741">
                  <c:v>2.94</c:v>
                </c:pt>
                <c:pt idx="742">
                  <c:v>2.94</c:v>
                </c:pt>
                <c:pt idx="743">
                  <c:v>2.94</c:v>
                </c:pt>
                <c:pt idx="744">
                  <c:v>2.94</c:v>
                </c:pt>
                <c:pt idx="745">
                  <c:v>2.89</c:v>
                </c:pt>
                <c:pt idx="746">
                  <c:v>2.89</c:v>
                </c:pt>
                <c:pt idx="747">
                  <c:v>2.89</c:v>
                </c:pt>
                <c:pt idx="748">
                  <c:v>2.89</c:v>
                </c:pt>
                <c:pt idx="749">
                  <c:v>2.89</c:v>
                </c:pt>
                <c:pt idx="750">
                  <c:v>2.89</c:v>
                </c:pt>
                <c:pt idx="751">
                  <c:v>3.18</c:v>
                </c:pt>
                <c:pt idx="752">
                  <c:v>3.18</c:v>
                </c:pt>
                <c:pt idx="753">
                  <c:v>3.17</c:v>
                </c:pt>
                <c:pt idx="754">
                  <c:v>3.17</c:v>
                </c:pt>
                <c:pt idx="755">
                  <c:v>2.9</c:v>
                </c:pt>
                <c:pt idx="756">
                  <c:v>2.89</c:v>
                </c:pt>
                <c:pt idx="757">
                  <c:v>2.7</c:v>
                </c:pt>
                <c:pt idx="758">
                  <c:v>2.7</c:v>
                </c:pt>
                <c:pt idx="759">
                  <c:v>2.7</c:v>
                </c:pt>
                <c:pt idx="760">
                  <c:v>2.7</c:v>
                </c:pt>
                <c:pt idx="761">
                  <c:v>2.71</c:v>
                </c:pt>
                <c:pt idx="762">
                  <c:v>2.71</c:v>
                </c:pt>
                <c:pt idx="763">
                  <c:v>2.71</c:v>
                </c:pt>
                <c:pt idx="764">
                  <c:v>2.71</c:v>
                </c:pt>
                <c:pt idx="765">
                  <c:v>2.71</c:v>
                </c:pt>
                <c:pt idx="766">
                  <c:v>2.7</c:v>
                </c:pt>
                <c:pt idx="767">
                  <c:v>2.7</c:v>
                </c:pt>
                <c:pt idx="768">
                  <c:v>2.7</c:v>
                </c:pt>
                <c:pt idx="769">
                  <c:v>2.7</c:v>
                </c:pt>
                <c:pt idx="770">
                  <c:v>2.7</c:v>
                </c:pt>
                <c:pt idx="771">
                  <c:v>2.69</c:v>
                </c:pt>
                <c:pt idx="772">
                  <c:v>2.69</c:v>
                </c:pt>
                <c:pt idx="773">
                  <c:v>2.69</c:v>
                </c:pt>
                <c:pt idx="774">
                  <c:v>2.69</c:v>
                </c:pt>
                <c:pt idx="775">
                  <c:v>2.69</c:v>
                </c:pt>
                <c:pt idx="776">
                  <c:v>2.69</c:v>
                </c:pt>
                <c:pt idx="777">
                  <c:v>2.69</c:v>
                </c:pt>
                <c:pt idx="778">
                  <c:v>2.69</c:v>
                </c:pt>
                <c:pt idx="779">
                  <c:v>2.69</c:v>
                </c:pt>
                <c:pt idx="780">
                  <c:v>2.7</c:v>
                </c:pt>
                <c:pt idx="781">
                  <c:v>2.68</c:v>
                </c:pt>
                <c:pt idx="782">
                  <c:v>2.68</c:v>
                </c:pt>
                <c:pt idx="783">
                  <c:v>2.68</c:v>
                </c:pt>
                <c:pt idx="784">
                  <c:v>2.69</c:v>
                </c:pt>
                <c:pt idx="785">
                  <c:v>2.69</c:v>
                </c:pt>
                <c:pt idx="786">
                  <c:v>2.85</c:v>
                </c:pt>
                <c:pt idx="787">
                  <c:v>2.85</c:v>
                </c:pt>
                <c:pt idx="788">
                  <c:v>2.85</c:v>
                </c:pt>
                <c:pt idx="789">
                  <c:v>2.67</c:v>
                </c:pt>
                <c:pt idx="790">
                  <c:v>2.67</c:v>
                </c:pt>
                <c:pt idx="791">
                  <c:v>2.63</c:v>
                </c:pt>
                <c:pt idx="792">
                  <c:v>2.63</c:v>
                </c:pt>
                <c:pt idx="793">
                  <c:v>2.63</c:v>
                </c:pt>
                <c:pt idx="794">
                  <c:v>2.63</c:v>
                </c:pt>
                <c:pt idx="795">
                  <c:v>2.63</c:v>
                </c:pt>
                <c:pt idx="796">
                  <c:v>2.63</c:v>
                </c:pt>
                <c:pt idx="797">
                  <c:v>2.5299999999999998</c:v>
                </c:pt>
                <c:pt idx="798">
                  <c:v>2.54</c:v>
                </c:pt>
                <c:pt idx="799">
                  <c:v>2.54</c:v>
                </c:pt>
                <c:pt idx="800">
                  <c:v>2.5499999999999998</c:v>
                </c:pt>
                <c:pt idx="801">
                  <c:v>2.46</c:v>
                </c:pt>
                <c:pt idx="802">
                  <c:v>2.46</c:v>
                </c:pt>
                <c:pt idx="803">
                  <c:v>2.4700000000000002</c:v>
                </c:pt>
                <c:pt idx="804">
                  <c:v>2.4700000000000002</c:v>
                </c:pt>
                <c:pt idx="805">
                  <c:v>2.4300000000000002</c:v>
                </c:pt>
                <c:pt idx="806">
                  <c:v>2.42</c:v>
                </c:pt>
                <c:pt idx="807">
                  <c:v>2.42</c:v>
                </c:pt>
                <c:pt idx="808">
                  <c:v>2.42</c:v>
                </c:pt>
                <c:pt idx="809">
                  <c:v>2.42</c:v>
                </c:pt>
                <c:pt idx="810">
                  <c:v>2.42</c:v>
                </c:pt>
                <c:pt idx="811">
                  <c:v>2.5499999999999998</c:v>
                </c:pt>
                <c:pt idx="812">
                  <c:v>2.5499999999999998</c:v>
                </c:pt>
                <c:pt idx="813">
                  <c:v>2.4</c:v>
                </c:pt>
                <c:pt idx="814">
                  <c:v>2.4</c:v>
                </c:pt>
                <c:pt idx="815">
                  <c:v>2.4</c:v>
                </c:pt>
                <c:pt idx="816">
                  <c:v>2.4</c:v>
                </c:pt>
                <c:pt idx="817">
                  <c:v>2.4</c:v>
                </c:pt>
                <c:pt idx="818">
                  <c:v>2.4</c:v>
                </c:pt>
                <c:pt idx="819">
                  <c:v>2.4</c:v>
                </c:pt>
                <c:pt idx="820">
                  <c:v>2.4</c:v>
                </c:pt>
                <c:pt idx="821">
                  <c:v>2.4</c:v>
                </c:pt>
                <c:pt idx="822">
                  <c:v>2.4</c:v>
                </c:pt>
                <c:pt idx="823">
                  <c:v>2.4</c:v>
                </c:pt>
                <c:pt idx="824">
                  <c:v>2.44</c:v>
                </c:pt>
                <c:pt idx="825">
                  <c:v>2.5099999999999998</c:v>
                </c:pt>
                <c:pt idx="826">
                  <c:v>2.5099999999999998</c:v>
                </c:pt>
                <c:pt idx="827">
                  <c:v>2.5099999999999998</c:v>
                </c:pt>
                <c:pt idx="828">
                  <c:v>2.5099999999999998</c:v>
                </c:pt>
                <c:pt idx="829">
                  <c:v>2.5099999999999998</c:v>
                </c:pt>
                <c:pt idx="830">
                  <c:v>2.5099999999999998</c:v>
                </c:pt>
                <c:pt idx="831">
                  <c:v>2.5099999999999998</c:v>
                </c:pt>
                <c:pt idx="832">
                  <c:v>2.5099999999999998</c:v>
                </c:pt>
                <c:pt idx="833">
                  <c:v>2.5099999999999998</c:v>
                </c:pt>
                <c:pt idx="834">
                  <c:v>2.5099999999999998</c:v>
                </c:pt>
                <c:pt idx="835">
                  <c:v>2.5099999999999998</c:v>
                </c:pt>
                <c:pt idx="836">
                  <c:v>2.4900000000000002</c:v>
                </c:pt>
                <c:pt idx="837">
                  <c:v>2.56</c:v>
                </c:pt>
                <c:pt idx="838">
                  <c:v>2.56</c:v>
                </c:pt>
                <c:pt idx="839">
                  <c:v>2.56</c:v>
                </c:pt>
                <c:pt idx="840">
                  <c:v>2.56</c:v>
                </c:pt>
                <c:pt idx="841">
                  <c:v>2.5299999999999998</c:v>
                </c:pt>
                <c:pt idx="842">
                  <c:v>2.5299999999999998</c:v>
                </c:pt>
                <c:pt idx="843">
                  <c:v>2.5299999999999998</c:v>
                </c:pt>
                <c:pt idx="844">
                  <c:v>2.5299999999999998</c:v>
                </c:pt>
                <c:pt idx="845">
                  <c:v>2.5299999999999998</c:v>
                </c:pt>
                <c:pt idx="846">
                  <c:v>2.5299999999999998</c:v>
                </c:pt>
                <c:pt idx="847">
                  <c:v>2.5299999999999998</c:v>
                </c:pt>
                <c:pt idx="848">
                  <c:v>2.5299999999999998</c:v>
                </c:pt>
                <c:pt idx="849">
                  <c:v>2.5299999999999998</c:v>
                </c:pt>
                <c:pt idx="850">
                  <c:v>2.5299999999999998</c:v>
                </c:pt>
                <c:pt idx="851">
                  <c:v>2.54</c:v>
                </c:pt>
                <c:pt idx="852">
                  <c:v>2.5299999999999998</c:v>
                </c:pt>
                <c:pt idx="853">
                  <c:v>2.72</c:v>
                </c:pt>
                <c:pt idx="854">
                  <c:v>2.72</c:v>
                </c:pt>
                <c:pt idx="855">
                  <c:v>2.68</c:v>
                </c:pt>
                <c:pt idx="856">
                  <c:v>2.68</c:v>
                </c:pt>
                <c:pt idx="857">
                  <c:v>2.68</c:v>
                </c:pt>
                <c:pt idx="858">
                  <c:v>2.68</c:v>
                </c:pt>
                <c:pt idx="859">
                  <c:v>2.68</c:v>
                </c:pt>
                <c:pt idx="860">
                  <c:v>2.68</c:v>
                </c:pt>
                <c:pt idx="861">
                  <c:v>2.67</c:v>
                </c:pt>
                <c:pt idx="862">
                  <c:v>2.67</c:v>
                </c:pt>
                <c:pt idx="863">
                  <c:v>2.67</c:v>
                </c:pt>
                <c:pt idx="864">
                  <c:v>2.5099999999999998</c:v>
                </c:pt>
                <c:pt idx="865">
                  <c:v>2.5099999999999998</c:v>
                </c:pt>
                <c:pt idx="866">
                  <c:v>2.5099999999999998</c:v>
                </c:pt>
                <c:pt idx="867">
                  <c:v>2.5099999999999998</c:v>
                </c:pt>
                <c:pt idx="868">
                  <c:v>2.54</c:v>
                </c:pt>
                <c:pt idx="869">
                  <c:v>2.54</c:v>
                </c:pt>
                <c:pt idx="870">
                  <c:v>2.5499999999999998</c:v>
                </c:pt>
                <c:pt idx="871">
                  <c:v>2.54</c:v>
                </c:pt>
                <c:pt idx="872">
                  <c:v>2.54</c:v>
                </c:pt>
                <c:pt idx="873">
                  <c:v>2.54</c:v>
                </c:pt>
                <c:pt idx="874">
                  <c:v>2.54</c:v>
                </c:pt>
                <c:pt idx="875">
                  <c:v>2.5499999999999998</c:v>
                </c:pt>
                <c:pt idx="876">
                  <c:v>2.54</c:v>
                </c:pt>
                <c:pt idx="877">
                  <c:v>2.54</c:v>
                </c:pt>
                <c:pt idx="878">
                  <c:v>2.54</c:v>
                </c:pt>
                <c:pt idx="879">
                  <c:v>2.54</c:v>
                </c:pt>
                <c:pt idx="880">
                  <c:v>2.54</c:v>
                </c:pt>
                <c:pt idx="881">
                  <c:v>2.5299999999999998</c:v>
                </c:pt>
                <c:pt idx="882">
                  <c:v>2.5299999999999998</c:v>
                </c:pt>
                <c:pt idx="883">
                  <c:v>2.5299999999999998</c:v>
                </c:pt>
                <c:pt idx="884">
                  <c:v>2.54</c:v>
                </c:pt>
                <c:pt idx="885">
                  <c:v>2.54</c:v>
                </c:pt>
                <c:pt idx="886">
                  <c:v>2.5299999999999998</c:v>
                </c:pt>
                <c:pt idx="887">
                  <c:v>2.5299999999999998</c:v>
                </c:pt>
                <c:pt idx="888">
                  <c:v>2.5299999999999998</c:v>
                </c:pt>
                <c:pt idx="889">
                  <c:v>2.74</c:v>
                </c:pt>
                <c:pt idx="890">
                  <c:v>2.74</c:v>
                </c:pt>
                <c:pt idx="891">
                  <c:v>2.73</c:v>
                </c:pt>
                <c:pt idx="892">
                  <c:v>2.74</c:v>
                </c:pt>
                <c:pt idx="893">
                  <c:v>2.74</c:v>
                </c:pt>
                <c:pt idx="894">
                  <c:v>2.65</c:v>
                </c:pt>
                <c:pt idx="895">
                  <c:v>2.65</c:v>
                </c:pt>
                <c:pt idx="896">
                  <c:v>2.64</c:v>
                </c:pt>
                <c:pt idx="897">
                  <c:v>2.64</c:v>
                </c:pt>
                <c:pt idx="898">
                  <c:v>2.65</c:v>
                </c:pt>
                <c:pt idx="899">
                  <c:v>2.65</c:v>
                </c:pt>
                <c:pt idx="900">
                  <c:v>2.66</c:v>
                </c:pt>
                <c:pt idx="901">
                  <c:v>2.65</c:v>
                </c:pt>
                <c:pt idx="902">
                  <c:v>2.66</c:v>
                </c:pt>
                <c:pt idx="903">
                  <c:v>2.66</c:v>
                </c:pt>
                <c:pt idx="904">
                  <c:v>2.65</c:v>
                </c:pt>
                <c:pt idx="905">
                  <c:v>2.65</c:v>
                </c:pt>
                <c:pt idx="906">
                  <c:v>2.63</c:v>
                </c:pt>
                <c:pt idx="907">
                  <c:v>2.64</c:v>
                </c:pt>
                <c:pt idx="908">
                  <c:v>2.64</c:v>
                </c:pt>
                <c:pt idx="909">
                  <c:v>2.64</c:v>
                </c:pt>
                <c:pt idx="910">
                  <c:v>2.64</c:v>
                </c:pt>
                <c:pt idx="911">
                  <c:v>2.64</c:v>
                </c:pt>
                <c:pt idx="912">
                  <c:v>2.64</c:v>
                </c:pt>
                <c:pt idx="913">
                  <c:v>2.64</c:v>
                </c:pt>
                <c:pt idx="914">
                  <c:v>2.64</c:v>
                </c:pt>
                <c:pt idx="915">
                  <c:v>2.64</c:v>
                </c:pt>
                <c:pt idx="916">
                  <c:v>2.64</c:v>
                </c:pt>
                <c:pt idx="917">
                  <c:v>2.67</c:v>
                </c:pt>
                <c:pt idx="918">
                  <c:v>2.68</c:v>
                </c:pt>
                <c:pt idx="919">
                  <c:v>2.68</c:v>
                </c:pt>
                <c:pt idx="920">
                  <c:v>2.68</c:v>
                </c:pt>
                <c:pt idx="921">
                  <c:v>2.72</c:v>
                </c:pt>
                <c:pt idx="922">
                  <c:v>2.72</c:v>
                </c:pt>
                <c:pt idx="923">
                  <c:v>2.72</c:v>
                </c:pt>
                <c:pt idx="924">
                  <c:v>2.72</c:v>
                </c:pt>
                <c:pt idx="925">
                  <c:v>2.72</c:v>
                </c:pt>
                <c:pt idx="926">
                  <c:v>2.7</c:v>
                </c:pt>
                <c:pt idx="927">
                  <c:v>2.71</c:v>
                </c:pt>
                <c:pt idx="928">
                  <c:v>2.71</c:v>
                </c:pt>
                <c:pt idx="929">
                  <c:v>2.71</c:v>
                </c:pt>
                <c:pt idx="930">
                  <c:v>2.71</c:v>
                </c:pt>
                <c:pt idx="931">
                  <c:v>2.7</c:v>
                </c:pt>
                <c:pt idx="932">
                  <c:v>2.7</c:v>
                </c:pt>
                <c:pt idx="933">
                  <c:v>2.7</c:v>
                </c:pt>
                <c:pt idx="934">
                  <c:v>2.71</c:v>
                </c:pt>
                <c:pt idx="935">
                  <c:v>2.71</c:v>
                </c:pt>
                <c:pt idx="936">
                  <c:v>2.71</c:v>
                </c:pt>
                <c:pt idx="937">
                  <c:v>2.69</c:v>
                </c:pt>
                <c:pt idx="938">
                  <c:v>2.68</c:v>
                </c:pt>
                <c:pt idx="939">
                  <c:v>2.5499999999999998</c:v>
                </c:pt>
                <c:pt idx="940">
                  <c:v>2.5499999999999998</c:v>
                </c:pt>
                <c:pt idx="941">
                  <c:v>2.54</c:v>
                </c:pt>
                <c:pt idx="942">
                  <c:v>2.54</c:v>
                </c:pt>
                <c:pt idx="943">
                  <c:v>2.58</c:v>
                </c:pt>
                <c:pt idx="944">
                  <c:v>2.58</c:v>
                </c:pt>
                <c:pt idx="945">
                  <c:v>2.52</c:v>
                </c:pt>
                <c:pt idx="946">
                  <c:v>2.5</c:v>
                </c:pt>
                <c:pt idx="947">
                  <c:v>2.4900000000000002</c:v>
                </c:pt>
                <c:pt idx="948">
                  <c:v>2.4900000000000002</c:v>
                </c:pt>
                <c:pt idx="949">
                  <c:v>2.4900000000000002</c:v>
                </c:pt>
                <c:pt idx="950">
                  <c:v>2.4900000000000002</c:v>
                </c:pt>
                <c:pt idx="951">
                  <c:v>2.48</c:v>
                </c:pt>
                <c:pt idx="952">
                  <c:v>2.4900000000000002</c:v>
                </c:pt>
                <c:pt idx="953">
                  <c:v>2.5</c:v>
                </c:pt>
                <c:pt idx="954">
                  <c:v>2.5</c:v>
                </c:pt>
                <c:pt idx="955">
                  <c:v>2.5</c:v>
                </c:pt>
                <c:pt idx="956">
                  <c:v>2.4900000000000002</c:v>
                </c:pt>
                <c:pt idx="957">
                  <c:v>2.5299999999999998</c:v>
                </c:pt>
                <c:pt idx="958">
                  <c:v>2.54</c:v>
                </c:pt>
                <c:pt idx="959">
                  <c:v>2.54</c:v>
                </c:pt>
                <c:pt idx="960">
                  <c:v>2.56</c:v>
                </c:pt>
                <c:pt idx="961">
                  <c:v>2.79</c:v>
                </c:pt>
                <c:pt idx="962">
                  <c:v>2.79</c:v>
                </c:pt>
                <c:pt idx="963">
                  <c:v>2.79</c:v>
                </c:pt>
                <c:pt idx="964">
                  <c:v>2.79</c:v>
                </c:pt>
                <c:pt idx="965">
                  <c:v>2.8</c:v>
                </c:pt>
                <c:pt idx="966">
                  <c:v>2.91</c:v>
                </c:pt>
                <c:pt idx="967">
                  <c:v>2.91</c:v>
                </c:pt>
                <c:pt idx="968">
                  <c:v>2.77</c:v>
                </c:pt>
                <c:pt idx="969">
                  <c:v>2.77</c:v>
                </c:pt>
                <c:pt idx="970">
                  <c:v>2.78</c:v>
                </c:pt>
                <c:pt idx="971">
                  <c:v>2.76</c:v>
                </c:pt>
                <c:pt idx="972">
                  <c:v>2.76</c:v>
                </c:pt>
                <c:pt idx="973">
                  <c:v>2.91</c:v>
                </c:pt>
                <c:pt idx="974">
                  <c:v>2.91</c:v>
                </c:pt>
                <c:pt idx="975">
                  <c:v>2.91</c:v>
                </c:pt>
                <c:pt idx="976">
                  <c:v>2.9</c:v>
                </c:pt>
                <c:pt idx="977">
                  <c:v>2.91</c:v>
                </c:pt>
                <c:pt idx="978">
                  <c:v>2.91</c:v>
                </c:pt>
                <c:pt idx="979">
                  <c:v>2.91</c:v>
                </c:pt>
                <c:pt idx="980">
                  <c:v>2.91</c:v>
                </c:pt>
                <c:pt idx="981">
                  <c:v>2.91</c:v>
                </c:pt>
                <c:pt idx="982">
                  <c:v>2.92</c:v>
                </c:pt>
                <c:pt idx="983">
                  <c:v>2.92</c:v>
                </c:pt>
                <c:pt idx="984">
                  <c:v>2.92</c:v>
                </c:pt>
                <c:pt idx="985">
                  <c:v>2.92</c:v>
                </c:pt>
                <c:pt idx="986">
                  <c:v>2.92</c:v>
                </c:pt>
                <c:pt idx="987">
                  <c:v>2.92</c:v>
                </c:pt>
                <c:pt idx="988">
                  <c:v>2.92</c:v>
                </c:pt>
                <c:pt idx="989">
                  <c:v>2.96</c:v>
                </c:pt>
                <c:pt idx="990">
                  <c:v>2.96</c:v>
                </c:pt>
                <c:pt idx="991">
                  <c:v>2.96</c:v>
                </c:pt>
                <c:pt idx="992">
                  <c:v>2.96</c:v>
                </c:pt>
                <c:pt idx="993">
                  <c:v>2.96</c:v>
                </c:pt>
                <c:pt idx="994">
                  <c:v>2.96</c:v>
                </c:pt>
                <c:pt idx="995">
                  <c:v>2.96</c:v>
                </c:pt>
                <c:pt idx="996">
                  <c:v>2.96</c:v>
                </c:pt>
                <c:pt idx="997">
                  <c:v>2.97</c:v>
                </c:pt>
                <c:pt idx="998">
                  <c:v>2.97</c:v>
                </c:pt>
                <c:pt idx="999">
                  <c:v>2.97</c:v>
                </c:pt>
                <c:pt idx="1000">
                  <c:v>2.97</c:v>
                </c:pt>
                <c:pt idx="1001">
                  <c:v>2.96</c:v>
                </c:pt>
                <c:pt idx="1002">
                  <c:v>2.96</c:v>
                </c:pt>
                <c:pt idx="1003">
                  <c:v>2.96</c:v>
                </c:pt>
                <c:pt idx="1004">
                  <c:v>2.96</c:v>
                </c:pt>
                <c:pt idx="1005">
                  <c:v>2.96</c:v>
                </c:pt>
                <c:pt idx="1006">
                  <c:v>2.96</c:v>
                </c:pt>
                <c:pt idx="1007">
                  <c:v>2.98</c:v>
                </c:pt>
                <c:pt idx="1008">
                  <c:v>2.98</c:v>
                </c:pt>
                <c:pt idx="1009">
                  <c:v>2.98</c:v>
                </c:pt>
                <c:pt idx="1010">
                  <c:v>2.98</c:v>
                </c:pt>
                <c:pt idx="1011">
                  <c:v>2.97</c:v>
                </c:pt>
                <c:pt idx="1012">
                  <c:v>3</c:v>
                </c:pt>
                <c:pt idx="1013">
                  <c:v>3</c:v>
                </c:pt>
                <c:pt idx="1014">
                  <c:v>3</c:v>
                </c:pt>
                <c:pt idx="1015">
                  <c:v>3</c:v>
                </c:pt>
                <c:pt idx="1016">
                  <c:v>2.99</c:v>
                </c:pt>
                <c:pt idx="1017">
                  <c:v>2.99</c:v>
                </c:pt>
                <c:pt idx="1018">
                  <c:v>2.99</c:v>
                </c:pt>
                <c:pt idx="1019">
                  <c:v>2.99</c:v>
                </c:pt>
                <c:pt idx="1020">
                  <c:v>2.99</c:v>
                </c:pt>
                <c:pt idx="1021">
                  <c:v>2.99</c:v>
                </c:pt>
                <c:pt idx="1022">
                  <c:v>2.99</c:v>
                </c:pt>
                <c:pt idx="1023">
                  <c:v>2.99</c:v>
                </c:pt>
                <c:pt idx="1024">
                  <c:v>2.99</c:v>
                </c:pt>
                <c:pt idx="1025">
                  <c:v>2.94</c:v>
                </c:pt>
                <c:pt idx="1026">
                  <c:v>2.94</c:v>
                </c:pt>
                <c:pt idx="1027">
                  <c:v>2.94</c:v>
                </c:pt>
                <c:pt idx="1028">
                  <c:v>2.94</c:v>
                </c:pt>
                <c:pt idx="1029">
                  <c:v>2.94</c:v>
                </c:pt>
                <c:pt idx="1030">
                  <c:v>2.94</c:v>
                </c:pt>
                <c:pt idx="1031">
                  <c:v>2.94</c:v>
                </c:pt>
                <c:pt idx="1032">
                  <c:v>2.94</c:v>
                </c:pt>
                <c:pt idx="1033">
                  <c:v>2.94</c:v>
                </c:pt>
                <c:pt idx="1034">
                  <c:v>2.94</c:v>
                </c:pt>
                <c:pt idx="1035">
                  <c:v>2.94</c:v>
                </c:pt>
                <c:pt idx="1036">
                  <c:v>2.98</c:v>
                </c:pt>
                <c:pt idx="1037">
                  <c:v>2.98</c:v>
                </c:pt>
                <c:pt idx="1038">
                  <c:v>2.98</c:v>
                </c:pt>
                <c:pt idx="1039">
                  <c:v>2.98</c:v>
                </c:pt>
                <c:pt idx="1040">
                  <c:v>2.99</c:v>
                </c:pt>
                <c:pt idx="1041">
                  <c:v>2.98</c:v>
                </c:pt>
                <c:pt idx="1042">
                  <c:v>2.98</c:v>
                </c:pt>
                <c:pt idx="1043">
                  <c:v>2.98</c:v>
                </c:pt>
                <c:pt idx="1044">
                  <c:v>3.01</c:v>
                </c:pt>
                <c:pt idx="1045">
                  <c:v>3.01</c:v>
                </c:pt>
                <c:pt idx="1046">
                  <c:v>3</c:v>
                </c:pt>
                <c:pt idx="1047">
                  <c:v>3</c:v>
                </c:pt>
                <c:pt idx="1048">
                  <c:v>3.01</c:v>
                </c:pt>
                <c:pt idx="1049">
                  <c:v>3.02</c:v>
                </c:pt>
                <c:pt idx="1050">
                  <c:v>3.02</c:v>
                </c:pt>
                <c:pt idx="1051">
                  <c:v>2.99</c:v>
                </c:pt>
                <c:pt idx="1052">
                  <c:v>3</c:v>
                </c:pt>
                <c:pt idx="1053">
                  <c:v>3</c:v>
                </c:pt>
                <c:pt idx="1054">
                  <c:v>3</c:v>
                </c:pt>
                <c:pt idx="1055">
                  <c:v>2.88</c:v>
                </c:pt>
                <c:pt idx="1056">
                  <c:v>2.86</c:v>
                </c:pt>
                <c:pt idx="1057">
                  <c:v>2.86</c:v>
                </c:pt>
                <c:pt idx="1058">
                  <c:v>2.86</c:v>
                </c:pt>
                <c:pt idx="1059">
                  <c:v>2.86</c:v>
                </c:pt>
                <c:pt idx="1060">
                  <c:v>2.86</c:v>
                </c:pt>
                <c:pt idx="1061">
                  <c:v>2.87</c:v>
                </c:pt>
                <c:pt idx="1062">
                  <c:v>2.88</c:v>
                </c:pt>
                <c:pt idx="1063">
                  <c:v>2.88</c:v>
                </c:pt>
                <c:pt idx="1064">
                  <c:v>2.88</c:v>
                </c:pt>
                <c:pt idx="1065">
                  <c:v>2.89</c:v>
                </c:pt>
                <c:pt idx="1066">
                  <c:v>2.9</c:v>
                </c:pt>
                <c:pt idx="1067">
                  <c:v>2.91</c:v>
                </c:pt>
                <c:pt idx="1068">
                  <c:v>2.91</c:v>
                </c:pt>
                <c:pt idx="1069">
                  <c:v>2.91</c:v>
                </c:pt>
                <c:pt idx="1070">
                  <c:v>2.91</c:v>
                </c:pt>
                <c:pt idx="1071">
                  <c:v>2.91</c:v>
                </c:pt>
                <c:pt idx="1072">
                  <c:v>2.91</c:v>
                </c:pt>
                <c:pt idx="1073">
                  <c:v>2.91</c:v>
                </c:pt>
                <c:pt idx="1074">
                  <c:v>2.91</c:v>
                </c:pt>
                <c:pt idx="1075">
                  <c:v>2.91</c:v>
                </c:pt>
                <c:pt idx="1076">
                  <c:v>2.91</c:v>
                </c:pt>
                <c:pt idx="1077">
                  <c:v>2.91</c:v>
                </c:pt>
                <c:pt idx="1078">
                  <c:v>2.9</c:v>
                </c:pt>
                <c:pt idx="1079">
                  <c:v>2.91</c:v>
                </c:pt>
                <c:pt idx="1080">
                  <c:v>2.91</c:v>
                </c:pt>
                <c:pt idx="1081">
                  <c:v>3.04</c:v>
                </c:pt>
                <c:pt idx="1082">
                  <c:v>3.03</c:v>
                </c:pt>
                <c:pt idx="1083">
                  <c:v>3.04</c:v>
                </c:pt>
                <c:pt idx="1084">
                  <c:v>3.04</c:v>
                </c:pt>
                <c:pt idx="1085">
                  <c:v>3.04</c:v>
                </c:pt>
                <c:pt idx="1086">
                  <c:v>3.03</c:v>
                </c:pt>
                <c:pt idx="1087">
                  <c:v>3.03</c:v>
                </c:pt>
                <c:pt idx="1088">
                  <c:v>3.03</c:v>
                </c:pt>
                <c:pt idx="1089">
                  <c:v>3.03</c:v>
                </c:pt>
                <c:pt idx="1090">
                  <c:v>3.03</c:v>
                </c:pt>
                <c:pt idx="1091">
                  <c:v>2.99</c:v>
                </c:pt>
                <c:pt idx="1092">
                  <c:v>3.01</c:v>
                </c:pt>
                <c:pt idx="1093">
                  <c:v>3.02</c:v>
                </c:pt>
                <c:pt idx="1094">
                  <c:v>3.04</c:v>
                </c:pt>
                <c:pt idx="1095">
                  <c:v>3.06</c:v>
                </c:pt>
                <c:pt idx="1096">
                  <c:v>3.06</c:v>
                </c:pt>
                <c:pt idx="1097">
                  <c:v>3.06</c:v>
                </c:pt>
                <c:pt idx="1098">
                  <c:v>3.06</c:v>
                </c:pt>
                <c:pt idx="1099">
                  <c:v>3.24</c:v>
                </c:pt>
                <c:pt idx="1100">
                  <c:v>3.25</c:v>
                </c:pt>
                <c:pt idx="1101">
                  <c:v>3.11</c:v>
                </c:pt>
                <c:pt idx="1102">
                  <c:v>3.1</c:v>
                </c:pt>
                <c:pt idx="1103">
                  <c:v>3.11</c:v>
                </c:pt>
                <c:pt idx="1104">
                  <c:v>3.12</c:v>
                </c:pt>
                <c:pt idx="1105">
                  <c:v>3.13</c:v>
                </c:pt>
                <c:pt idx="1106">
                  <c:v>3.11</c:v>
                </c:pt>
                <c:pt idx="1107">
                  <c:v>3.11</c:v>
                </c:pt>
                <c:pt idx="1108">
                  <c:v>2.97</c:v>
                </c:pt>
                <c:pt idx="1109">
                  <c:v>2.97</c:v>
                </c:pt>
                <c:pt idx="1110">
                  <c:v>2.98</c:v>
                </c:pt>
                <c:pt idx="1111">
                  <c:v>2.98</c:v>
                </c:pt>
                <c:pt idx="1112">
                  <c:v>2.98</c:v>
                </c:pt>
                <c:pt idx="1113">
                  <c:v>2.98</c:v>
                </c:pt>
                <c:pt idx="1114">
                  <c:v>2.84</c:v>
                </c:pt>
                <c:pt idx="1115">
                  <c:v>2.9</c:v>
                </c:pt>
                <c:pt idx="1116">
                  <c:v>2.89</c:v>
                </c:pt>
                <c:pt idx="1117">
                  <c:v>2.94</c:v>
                </c:pt>
                <c:pt idx="1118">
                  <c:v>2.94</c:v>
                </c:pt>
                <c:pt idx="1119">
                  <c:v>2.94</c:v>
                </c:pt>
                <c:pt idx="1120">
                  <c:v>2.94</c:v>
                </c:pt>
                <c:pt idx="1121">
                  <c:v>2.94</c:v>
                </c:pt>
                <c:pt idx="1122">
                  <c:v>2.94</c:v>
                </c:pt>
                <c:pt idx="1123">
                  <c:v>2.94</c:v>
                </c:pt>
                <c:pt idx="1124">
                  <c:v>2.9</c:v>
                </c:pt>
                <c:pt idx="1125">
                  <c:v>2.91</c:v>
                </c:pt>
                <c:pt idx="1126">
                  <c:v>2.9</c:v>
                </c:pt>
                <c:pt idx="1127">
                  <c:v>2.94</c:v>
                </c:pt>
                <c:pt idx="1128">
                  <c:v>2.95</c:v>
                </c:pt>
                <c:pt idx="1129">
                  <c:v>2.95</c:v>
                </c:pt>
                <c:pt idx="1130">
                  <c:v>2.96</c:v>
                </c:pt>
                <c:pt idx="1131">
                  <c:v>2.96</c:v>
                </c:pt>
                <c:pt idx="1132">
                  <c:v>2.96</c:v>
                </c:pt>
                <c:pt idx="1133">
                  <c:v>2.96</c:v>
                </c:pt>
                <c:pt idx="1134">
                  <c:v>2.96</c:v>
                </c:pt>
                <c:pt idx="1135">
                  <c:v>2.96</c:v>
                </c:pt>
                <c:pt idx="1136">
                  <c:v>2.97</c:v>
                </c:pt>
                <c:pt idx="1137">
                  <c:v>2.98</c:v>
                </c:pt>
                <c:pt idx="1138">
                  <c:v>2.98</c:v>
                </c:pt>
                <c:pt idx="1139">
                  <c:v>2.98</c:v>
                </c:pt>
                <c:pt idx="1140">
                  <c:v>2.98</c:v>
                </c:pt>
                <c:pt idx="1141">
                  <c:v>3.06</c:v>
                </c:pt>
                <c:pt idx="1142">
                  <c:v>3.06</c:v>
                </c:pt>
                <c:pt idx="1143">
                  <c:v>3.07</c:v>
                </c:pt>
                <c:pt idx="1144">
                  <c:v>3.07</c:v>
                </c:pt>
                <c:pt idx="1145">
                  <c:v>3.07</c:v>
                </c:pt>
                <c:pt idx="1146">
                  <c:v>3.07</c:v>
                </c:pt>
                <c:pt idx="1147">
                  <c:v>3.07</c:v>
                </c:pt>
                <c:pt idx="1148">
                  <c:v>3.07</c:v>
                </c:pt>
                <c:pt idx="1149">
                  <c:v>3.08</c:v>
                </c:pt>
                <c:pt idx="1150">
                  <c:v>3.09</c:v>
                </c:pt>
                <c:pt idx="1151">
                  <c:v>3.09</c:v>
                </c:pt>
                <c:pt idx="1152">
                  <c:v>3.09</c:v>
                </c:pt>
                <c:pt idx="1153">
                  <c:v>3.09</c:v>
                </c:pt>
                <c:pt idx="1154">
                  <c:v>3.09</c:v>
                </c:pt>
                <c:pt idx="1155">
                  <c:v>3.09</c:v>
                </c:pt>
                <c:pt idx="1156">
                  <c:v>3.1</c:v>
                </c:pt>
                <c:pt idx="1157">
                  <c:v>3.1</c:v>
                </c:pt>
                <c:pt idx="1158">
                  <c:v>3.11</c:v>
                </c:pt>
                <c:pt idx="1159">
                  <c:v>3.07</c:v>
                </c:pt>
                <c:pt idx="1160">
                  <c:v>3.08</c:v>
                </c:pt>
                <c:pt idx="1161">
                  <c:v>3.1</c:v>
                </c:pt>
                <c:pt idx="1162">
                  <c:v>3.1</c:v>
                </c:pt>
                <c:pt idx="1163">
                  <c:v>3.11</c:v>
                </c:pt>
                <c:pt idx="1164">
                  <c:v>3.11</c:v>
                </c:pt>
                <c:pt idx="1165">
                  <c:v>3.11</c:v>
                </c:pt>
                <c:pt idx="1166">
                  <c:v>3.11</c:v>
                </c:pt>
                <c:pt idx="1167">
                  <c:v>3.12</c:v>
                </c:pt>
                <c:pt idx="1168">
                  <c:v>3.12</c:v>
                </c:pt>
                <c:pt idx="1169">
                  <c:v>3.17</c:v>
                </c:pt>
                <c:pt idx="1170">
                  <c:v>3.17</c:v>
                </c:pt>
                <c:pt idx="1171">
                  <c:v>3.18</c:v>
                </c:pt>
                <c:pt idx="1172">
                  <c:v>3.22</c:v>
                </c:pt>
                <c:pt idx="1173">
                  <c:v>3.21</c:v>
                </c:pt>
                <c:pt idx="1174">
                  <c:v>3.21</c:v>
                </c:pt>
                <c:pt idx="1175">
                  <c:v>3.21</c:v>
                </c:pt>
                <c:pt idx="1176">
                  <c:v>3.21</c:v>
                </c:pt>
                <c:pt idx="1177">
                  <c:v>3.21</c:v>
                </c:pt>
                <c:pt idx="1178">
                  <c:v>3.21</c:v>
                </c:pt>
                <c:pt idx="1179">
                  <c:v>3.22</c:v>
                </c:pt>
                <c:pt idx="1180">
                  <c:v>3.22</c:v>
                </c:pt>
                <c:pt idx="1181">
                  <c:v>3.17</c:v>
                </c:pt>
                <c:pt idx="1182">
                  <c:v>3.17</c:v>
                </c:pt>
                <c:pt idx="1183">
                  <c:v>3.17</c:v>
                </c:pt>
                <c:pt idx="1184">
                  <c:v>3.22</c:v>
                </c:pt>
                <c:pt idx="1185">
                  <c:v>3.22</c:v>
                </c:pt>
                <c:pt idx="1186">
                  <c:v>3.22</c:v>
                </c:pt>
                <c:pt idx="1187">
                  <c:v>3.22</c:v>
                </c:pt>
                <c:pt idx="1188">
                  <c:v>3.22</c:v>
                </c:pt>
                <c:pt idx="1189">
                  <c:v>3.17</c:v>
                </c:pt>
                <c:pt idx="1190">
                  <c:v>3.18</c:v>
                </c:pt>
                <c:pt idx="1191">
                  <c:v>3.16</c:v>
                </c:pt>
                <c:pt idx="1192">
                  <c:v>3.16</c:v>
                </c:pt>
                <c:pt idx="1193">
                  <c:v>3.16</c:v>
                </c:pt>
                <c:pt idx="1194">
                  <c:v>3.16</c:v>
                </c:pt>
                <c:pt idx="1195">
                  <c:v>3.16</c:v>
                </c:pt>
                <c:pt idx="1196">
                  <c:v>3.16</c:v>
                </c:pt>
                <c:pt idx="1197">
                  <c:v>3.16</c:v>
                </c:pt>
                <c:pt idx="1198">
                  <c:v>3.16</c:v>
                </c:pt>
                <c:pt idx="1199">
                  <c:v>3.16</c:v>
                </c:pt>
                <c:pt idx="1200">
                  <c:v>3.16</c:v>
                </c:pt>
                <c:pt idx="1201">
                  <c:v>3.17</c:v>
                </c:pt>
                <c:pt idx="1202">
                  <c:v>3.17</c:v>
                </c:pt>
                <c:pt idx="1203">
                  <c:v>3.18</c:v>
                </c:pt>
                <c:pt idx="1204">
                  <c:v>3.18</c:v>
                </c:pt>
                <c:pt idx="1205">
                  <c:v>3.18</c:v>
                </c:pt>
                <c:pt idx="1206">
                  <c:v>3.18</c:v>
                </c:pt>
                <c:pt idx="1207">
                  <c:v>3.18</c:v>
                </c:pt>
                <c:pt idx="1208">
                  <c:v>3.18</c:v>
                </c:pt>
                <c:pt idx="1209">
                  <c:v>3.19</c:v>
                </c:pt>
                <c:pt idx="1210">
                  <c:v>3.23</c:v>
                </c:pt>
                <c:pt idx="1211">
                  <c:v>3.23</c:v>
                </c:pt>
                <c:pt idx="1212">
                  <c:v>3.23</c:v>
                </c:pt>
                <c:pt idx="1213">
                  <c:v>3.23</c:v>
                </c:pt>
                <c:pt idx="1214">
                  <c:v>3.23</c:v>
                </c:pt>
                <c:pt idx="1215">
                  <c:v>3.23</c:v>
                </c:pt>
                <c:pt idx="1216">
                  <c:v>3.23</c:v>
                </c:pt>
                <c:pt idx="1217">
                  <c:v>3.24</c:v>
                </c:pt>
                <c:pt idx="1218">
                  <c:v>3.24</c:v>
                </c:pt>
                <c:pt idx="1219">
                  <c:v>3.24</c:v>
                </c:pt>
                <c:pt idx="1220">
                  <c:v>3.24</c:v>
                </c:pt>
                <c:pt idx="1221">
                  <c:v>3.24</c:v>
                </c:pt>
                <c:pt idx="1222">
                  <c:v>3.24</c:v>
                </c:pt>
                <c:pt idx="1223">
                  <c:v>3.24</c:v>
                </c:pt>
                <c:pt idx="1224">
                  <c:v>3.24</c:v>
                </c:pt>
                <c:pt idx="1225">
                  <c:v>3.24</c:v>
                </c:pt>
                <c:pt idx="1226">
                  <c:v>3.24</c:v>
                </c:pt>
                <c:pt idx="1227">
                  <c:v>3.24</c:v>
                </c:pt>
                <c:pt idx="1228">
                  <c:v>3.24</c:v>
                </c:pt>
                <c:pt idx="1229">
                  <c:v>3.24</c:v>
                </c:pt>
                <c:pt idx="1230">
                  <c:v>3.24</c:v>
                </c:pt>
                <c:pt idx="1231">
                  <c:v>3.24</c:v>
                </c:pt>
                <c:pt idx="1232">
                  <c:v>3.24</c:v>
                </c:pt>
                <c:pt idx="1233">
                  <c:v>3.24</c:v>
                </c:pt>
                <c:pt idx="1234">
                  <c:v>3.24</c:v>
                </c:pt>
                <c:pt idx="1235">
                  <c:v>3.24</c:v>
                </c:pt>
                <c:pt idx="1236">
                  <c:v>3.23</c:v>
                </c:pt>
                <c:pt idx="1237">
                  <c:v>3.23</c:v>
                </c:pt>
                <c:pt idx="1238">
                  <c:v>3.25</c:v>
                </c:pt>
                <c:pt idx="1239">
                  <c:v>3.25</c:v>
                </c:pt>
                <c:pt idx="1240">
                  <c:v>3.25</c:v>
                </c:pt>
                <c:pt idx="1241">
                  <c:v>3.25</c:v>
                </c:pt>
                <c:pt idx="1242">
                  <c:v>3.25</c:v>
                </c:pt>
                <c:pt idx="1243">
                  <c:v>3.25</c:v>
                </c:pt>
                <c:pt idx="1244">
                  <c:v>3.25</c:v>
                </c:pt>
                <c:pt idx="1245">
                  <c:v>3.24</c:v>
                </c:pt>
                <c:pt idx="1246">
                  <c:v>3.24</c:v>
                </c:pt>
                <c:pt idx="1247">
                  <c:v>3.24</c:v>
                </c:pt>
                <c:pt idx="1248">
                  <c:v>3.24</c:v>
                </c:pt>
                <c:pt idx="1249">
                  <c:v>3.24</c:v>
                </c:pt>
                <c:pt idx="1250">
                  <c:v>3.24</c:v>
                </c:pt>
                <c:pt idx="1251">
                  <c:v>3.24</c:v>
                </c:pt>
                <c:pt idx="1252">
                  <c:v>3.24</c:v>
                </c:pt>
                <c:pt idx="1253">
                  <c:v>3.24</c:v>
                </c:pt>
                <c:pt idx="1254">
                  <c:v>3.24</c:v>
                </c:pt>
                <c:pt idx="1255">
                  <c:v>3.24</c:v>
                </c:pt>
                <c:pt idx="1256">
                  <c:v>3.24</c:v>
                </c:pt>
                <c:pt idx="1257">
                  <c:v>3.24</c:v>
                </c:pt>
                <c:pt idx="1258">
                  <c:v>3.25</c:v>
                </c:pt>
                <c:pt idx="1259">
                  <c:v>3.25</c:v>
                </c:pt>
                <c:pt idx="1260">
                  <c:v>3.26</c:v>
                </c:pt>
                <c:pt idx="1261">
                  <c:v>3.28</c:v>
                </c:pt>
                <c:pt idx="1262">
                  <c:v>3.26</c:v>
                </c:pt>
                <c:pt idx="1263">
                  <c:v>3.26</c:v>
                </c:pt>
                <c:pt idx="1264">
                  <c:v>3.26</c:v>
                </c:pt>
                <c:pt idx="1265">
                  <c:v>3.25</c:v>
                </c:pt>
                <c:pt idx="1266">
                  <c:v>3.26</c:v>
                </c:pt>
                <c:pt idx="1267">
                  <c:v>3.26</c:v>
                </c:pt>
                <c:pt idx="1268">
                  <c:v>3.26</c:v>
                </c:pt>
                <c:pt idx="1269">
                  <c:v>3.25</c:v>
                </c:pt>
                <c:pt idx="1270">
                  <c:v>3.25</c:v>
                </c:pt>
                <c:pt idx="1271">
                  <c:v>3.24</c:v>
                </c:pt>
                <c:pt idx="1272">
                  <c:v>3.24</c:v>
                </c:pt>
                <c:pt idx="1273">
                  <c:v>3.2</c:v>
                </c:pt>
                <c:pt idx="1274">
                  <c:v>3.2</c:v>
                </c:pt>
                <c:pt idx="1275">
                  <c:v>3.2</c:v>
                </c:pt>
                <c:pt idx="1276">
                  <c:v>3.19</c:v>
                </c:pt>
                <c:pt idx="1277">
                  <c:v>3.19</c:v>
                </c:pt>
                <c:pt idx="1278">
                  <c:v>3.19</c:v>
                </c:pt>
                <c:pt idx="1279">
                  <c:v>3.18</c:v>
                </c:pt>
                <c:pt idx="1280">
                  <c:v>3.18</c:v>
                </c:pt>
                <c:pt idx="1281">
                  <c:v>3.17</c:v>
                </c:pt>
                <c:pt idx="1282">
                  <c:v>3.17</c:v>
                </c:pt>
                <c:pt idx="1283">
                  <c:v>3.16</c:v>
                </c:pt>
                <c:pt idx="1284">
                  <c:v>3.18</c:v>
                </c:pt>
                <c:pt idx="1285">
                  <c:v>3.18</c:v>
                </c:pt>
                <c:pt idx="1286">
                  <c:v>3.18</c:v>
                </c:pt>
                <c:pt idx="1287">
                  <c:v>3.17</c:v>
                </c:pt>
                <c:pt idx="1288">
                  <c:v>3.18</c:v>
                </c:pt>
                <c:pt idx="1289">
                  <c:v>3.17</c:v>
                </c:pt>
                <c:pt idx="1290">
                  <c:v>3.16</c:v>
                </c:pt>
                <c:pt idx="1291">
                  <c:v>3.17</c:v>
                </c:pt>
                <c:pt idx="1292">
                  <c:v>3.17</c:v>
                </c:pt>
                <c:pt idx="1293">
                  <c:v>3.17</c:v>
                </c:pt>
                <c:pt idx="1294">
                  <c:v>3.07</c:v>
                </c:pt>
                <c:pt idx="1295">
                  <c:v>3.06</c:v>
                </c:pt>
                <c:pt idx="1296">
                  <c:v>3.06</c:v>
                </c:pt>
                <c:pt idx="1297">
                  <c:v>3.07</c:v>
                </c:pt>
                <c:pt idx="1298">
                  <c:v>3.07</c:v>
                </c:pt>
                <c:pt idx="1299">
                  <c:v>3.07</c:v>
                </c:pt>
                <c:pt idx="1300">
                  <c:v>3.07</c:v>
                </c:pt>
                <c:pt idx="1301">
                  <c:v>3.06</c:v>
                </c:pt>
                <c:pt idx="1302">
                  <c:v>3.06</c:v>
                </c:pt>
                <c:pt idx="1303">
                  <c:v>3.06</c:v>
                </c:pt>
                <c:pt idx="1304">
                  <c:v>3.04</c:v>
                </c:pt>
                <c:pt idx="1305">
                  <c:v>3.03</c:v>
                </c:pt>
                <c:pt idx="1306">
                  <c:v>3.04</c:v>
                </c:pt>
                <c:pt idx="1307">
                  <c:v>3.08</c:v>
                </c:pt>
                <c:pt idx="1308">
                  <c:v>2.95</c:v>
                </c:pt>
                <c:pt idx="1309">
                  <c:v>3</c:v>
                </c:pt>
                <c:pt idx="1310">
                  <c:v>2.97</c:v>
                </c:pt>
                <c:pt idx="1311">
                  <c:v>3.02</c:v>
                </c:pt>
                <c:pt idx="1312">
                  <c:v>3.02</c:v>
                </c:pt>
                <c:pt idx="1313">
                  <c:v>3.02</c:v>
                </c:pt>
                <c:pt idx="1314">
                  <c:v>3.02</c:v>
                </c:pt>
                <c:pt idx="1315">
                  <c:v>3.02</c:v>
                </c:pt>
                <c:pt idx="1316">
                  <c:v>3.02</c:v>
                </c:pt>
                <c:pt idx="1317">
                  <c:v>3.03</c:v>
                </c:pt>
                <c:pt idx="1318">
                  <c:v>3.02</c:v>
                </c:pt>
                <c:pt idx="1319">
                  <c:v>3.03</c:v>
                </c:pt>
                <c:pt idx="1320">
                  <c:v>3.04</c:v>
                </c:pt>
                <c:pt idx="1321">
                  <c:v>3.05</c:v>
                </c:pt>
                <c:pt idx="1322">
                  <c:v>3.04</c:v>
                </c:pt>
                <c:pt idx="1323">
                  <c:v>3.04</c:v>
                </c:pt>
                <c:pt idx="1324">
                  <c:v>3.05</c:v>
                </c:pt>
                <c:pt idx="1325">
                  <c:v>3.06</c:v>
                </c:pt>
                <c:pt idx="1326">
                  <c:v>3.06</c:v>
                </c:pt>
                <c:pt idx="1327">
                  <c:v>3.05</c:v>
                </c:pt>
                <c:pt idx="1328">
                  <c:v>3.05</c:v>
                </c:pt>
                <c:pt idx="1329">
                  <c:v>3.05</c:v>
                </c:pt>
                <c:pt idx="1330">
                  <c:v>3.06</c:v>
                </c:pt>
                <c:pt idx="1331">
                  <c:v>3.06</c:v>
                </c:pt>
                <c:pt idx="1332">
                  <c:v>3.06</c:v>
                </c:pt>
                <c:pt idx="1333">
                  <c:v>3.06</c:v>
                </c:pt>
                <c:pt idx="1334">
                  <c:v>3.06</c:v>
                </c:pt>
                <c:pt idx="1335">
                  <c:v>3.06</c:v>
                </c:pt>
                <c:pt idx="1336">
                  <c:v>3.05</c:v>
                </c:pt>
                <c:pt idx="1337">
                  <c:v>3.05</c:v>
                </c:pt>
                <c:pt idx="1338">
                  <c:v>3.05</c:v>
                </c:pt>
                <c:pt idx="1339">
                  <c:v>3.05</c:v>
                </c:pt>
                <c:pt idx="1340">
                  <c:v>3.05</c:v>
                </c:pt>
                <c:pt idx="1341">
                  <c:v>3.05</c:v>
                </c:pt>
                <c:pt idx="1342">
                  <c:v>3.06</c:v>
                </c:pt>
                <c:pt idx="1343">
                  <c:v>3.06</c:v>
                </c:pt>
                <c:pt idx="1344">
                  <c:v>3.05</c:v>
                </c:pt>
                <c:pt idx="1345">
                  <c:v>3.05</c:v>
                </c:pt>
                <c:pt idx="1346">
                  <c:v>3.15</c:v>
                </c:pt>
                <c:pt idx="1347">
                  <c:v>3.15</c:v>
                </c:pt>
                <c:pt idx="1348">
                  <c:v>3.14</c:v>
                </c:pt>
                <c:pt idx="1349">
                  <c:v>3.14</c:v>
                </c:pt>
                <c:pt idx="1350">
                  <c:v>3.14</c:v>
                </c:pt>
                <c:pt idx="1351">
                  <c:v>3.14</c:v>
                </c:pt>
                <c:pt idx="1352">
                  <c:v>3.14</c:v>
                </c:pt>
                <c:pt idx="1353">
                  <c:v>3.14</c:v>
                </c:pt>
                <c:pt idx="1354">
                  <c:v>3.14</c:v>
                </c:pt>
                <c:pt idx="1355">
                  <c:v>3.14</c:v>
                </c:pt>
                <c:pt idx="1356">
                  <c:v>3.13</c:v>
                </c:pt>
                <c:pt idx="1357">
                  <c:v>3.13</c:v>
                </c:pt>
                <c:pt idx="1358">
                  <c:v>3.13</c:v>
                </c:pt>
                <c:pt idx="1359">
                  <c:v>3.13</c:v>
                </c:pt>
                <c:pt idx="1360">
                  <c:v>3.11</c:v>
                </c:pt>
                <c:pt idx="1361">
                  <c:v>3.11</c:v>
                </c:pt>
                <c:pt idx="1362">
                  <c:v>3.1</c:v>
                </c:pt>
                <c:pt idx="1363">
                  <c:v>3.1</c:v>
                </c:pt>
                <c:pt idx="1364">
                  <c:v>3.12</c:v>
                </c:pt>
                <c:pt idx="1365">
                  <c:v>3.11</c:v>
                </c:pt>
                <c:pt idx="1366">
                  <c:v>3.11</c:v>
                </c:pt>
                <c:pt idx="1367">
                  <c:v>3.11</c:v>
                </c:pt>
                <c:pt idx="1368">
                  <c:v>3.11</c:v>
                </c:pt>
                <c:pt idx="1369">
                  <c:v>3.11</c:v>
                </c:pt>
                <c:pt idx="1370">
                  <c:v>3.1</c:v>
                </c:pt>
                <c:pt idx="1371">
                  <c:v>3.09</c:v>
                </c:pt>
                <c:pt idx="1372">
                  <c:v>3.09</c:v>
                </c:pt>
                <c:pt idx="1373">
                  <c:v>3.09</c:v>
                </c:pt>
                <c:pt idx="1374">
                  <c:v>3.09</c:v>
                </c:pt>
                <c:pt idx="1375">
                  <c:v>3.08</c:v>
                </c:pt>
                <c:pt idx="1376">
                  <c:v>3.08</c:v>
                </c:pt>
                <c:pt idx="1377">
                  <c:v>3.08</c:v>
                </c:pt>
                <c:pt idx="1378">
                  <c:v>3.08</c:v>
                </c:pt>
                <c:pt idx="1379">
                  <c:v>3.07</c:v>
                </c:pt>
                <c:pt idx="1380">
                  <c:v>3.07</c:v>
                </c:pt>
                <c:pt idx="1381">
                  <c:v>3.08</c:v>
                </c:pt>
                <c:pt idx="1382">
                  <c:v>3.07</c:v>
                </c:pt>
                <c:pt idx="1383">
                  <c:v>3.07</c:v>
                </c:pt>
                <c:pt idx="1384">
                  <c:v>3.07</c:v>
                </c:pt>
                <c:pt idx="1385">
                  <c:v>3.06</c:v>
                </c:pt>
                <c:pt idx="1386">
                  <c:v>3.06</c:v>
                </c:pt>
                <c:pt idx="1387">
                  <c:v>3.06</c:v>
                </c:pt>
                <c:pt idx="1388">
                  <c:v>3.05</c:v>
                </c:pt>
                <c:pt idx="1389">
                  <c:v>3.05</c:v>
                </c:pt>
                <c:pt idx="1390">
                  <c:v>3.05</c:v>
                </c:pt>
                <c:pt idx="1391">
                  <c:v>3.05</c:v>
                </c:pt>
                <c:pt idx="1392">
                  <c:v>3.06</c:v>
                </c:pt>
                <c:pt idx="1393">
                  <c:v>3.06</c:v>
                </c:pt>
                <c:pt idx="1394">
                  <c:v>3.05</c:v>
                </c:pt>
                <c:pt idx="1395">
                  <c:v>3.06</c:v>
                </c:pt>
                <c:pt idx="1396">
                  <c:v>3.06</c:v>
                </c:pt>
                <c:pt idx="1397">
                  <c:v>3.07</c:v>
                </c:pt>
                <c:pt idx="1398">
                  <c:v>3.07</c:v>
                </c:pt>
                <c:pt idx="1399">
                  <c:v>3.07</c:v>
                </c:pt>
                <c:pt idx="1400">
                  <c:v>3.08</c:v>
                </c:pt>
                <c:pt idx="1401">
                  <c:v>3.08</c:v>
                </c:pt>
                <c:pt idx="1402">
                  <c:v>3.08</c:v>
                </c:pt>
                <c:pt idx="1403">
                  <c:v>3.08</c:v>
                </c:pt>
                <c:pt idx="1404">
                  <c:v>3.01</c:v>
                </c:pt>
                <c:pt idx="1405">
                  <c:v>3.05</c:v>
                </c:pt>
                <c:pt idx="1406">
                  <c:v>3.05</c:v>
                </c:pt>
                <c:pt idx="1407">
                  <c:v>3.08</c:v>
                </c:pt>
                <c:pt idx="1408">
                  <c:v>3.07</c:v>
                </c:pt>
                <c:pt idx="1409">
                  <c:v>3.07</c:v>
                </c:pt>
                <c:pt idx="1410">
                  <c:v>3.13</c:v>
                </c:pt>
                <c:pt idx="1411">
                  <c:v>3.13</c:v>
                </c:pt>
                <c:pt idx="1412">
                  <c:v>3.27</c:v>
                </c:pt>
                <c:pt idx="1413">
                  <c:v>3.26</c:v>
                </c:pt>
                <c:pt idx="1414">
                  <c:v>3.26</c:v>
                </c:pt>
                <c:pt idx="1415">
                  <c:v>3.26</c:v>
                </c:pt>
                <c:pt idx="1416">
                  <c:v>3.27</c:v>
                </c:pt>
                <c:pt idx="1417">
                  <c:v>3.26</c:v>
                </c:pt>
                <c:pt idx="1418">
                  <c:v>3.26</c:v>
                </c:pt>
                <c:pt idx="1419">
                  <c:v>3.26</c:v>
                </c:pt>
                <c:pt idx="1420">
                  <c:v>3.27</c:v>
                </c:pt>
                <c:pt idx="1421">
                  <c:v>3.27</c:v>
                </c:pt>
                <c:pt idx="1422">
                  <c:v>3.27</c:v>
                </c:pt>
                <c:pt idx="1423">
                  <c:v>3.25</c:v>
                </c:pt>
                <c:pt idx="1424">
                  <c:v>3.25</c:v>
                </c:pt>
                <c:pt idx="1425">
                  <c:v>3.24</c:v>
                </c:pt>
                <c:pt idx="1426">
                  <c:v>3.25</c:v>
                </c:pt>
                <c:pt idx="1427">
                  <c:v>3.22</c:v>
                </c:pt>
                <c:pt idx="1428">
                  <c:v>3.22</c:v>
                </c:pt>
                <c:pt idx="1429">
                  <c:v>3.21</c:v>
                </c:pt>
                <c:pt idx="1430">
                  <c:v>3.21</c:v>
                </c:pt>
                <c:pt idx="1431">
                  <c:v>3.22</c:v>
                </c:pt>
                <c:pt idx="1432">
                  <c:v>3.22</c:v>
                </c:pt>
                <c:pt idx="1433">
                  <c:v>3.08</c:v>
                </c:pt>
                <c:pt idx="1434">
                  <c:v>3.08</c:v>
                </c:pt>
                <c:pt idx="1435">
                  <c:v>3.08</c:v>
                </c:pt>
                <c:pt idx="1436">
                  <c:v>3.08</c:v>
                </c:pt>
                <c:pt idx="1437">
                  <c:v>3.13</c:v>
                </c:pt>
                <c:pt idx="1438">
                  <c:v>3.13</c:v>
                </c:pt>
                <c:pt idx="1439">
                  <c:v>3.13</c:v>
                </c:pt>
                <c:pt idx="1440">
                  <c:v>3.13</c:v>
                </c:pt>
                <c:pt idx="1441">
                  <c:v>3.13</c:v>
                </c:pt>
                <c:pt idx="1442">
                  <c:v>3.13</c:v>
                </c:pt>
                <c:pt idx="1443">
                  <c:v>3.13</c:v>
                </c:pt>
                <c:pt idx="1444">
                  <c:v>3.13</c:v>
                </c:pt>
                <c:pt idx="1445">
                  <c:v>3.13</c:v>
                </c:pt>
                <c:pt idx="1446">
                  <c:v>3.13</c:v>
                </c:pt>
                <c:pt idx="1447">
                  <c:v>3.12</c:v>
                </c:pt>
                <c:pt idx="1448">
                  <c:v>3.13</c:v>
                </c:pt>
                <c:pt idx="1449">
                  <c:v>3.12</c:v>
                </c:pt>
                <c:pt idx="1450">
                  <c:v>3.12</c:v>
                </c:pt>
                <c:pt idx="1451">
                  <c:v>3.12</c:v>
                </c:pt>
                <c:pt idx="1452">
                  <c:v>3.12</c:v>
                </c:pt>
                <c:pt idx="1453">
                  <c:v>3.12</c:v>
                </c:pt>
                <c:pt idx="1454">
                  <c:v>3.13</c:v>
                </c:pt>
                <c:pt idx="1455">
                  <c:v>3.13</c:v>
                </c:pt>
                <c:pt idx="1456">
                  <c:v>3.14</c:v>
                </c:pt>
                <c:pt idx="1457">
                  <c:v>3.13</c:v>
                </c:pt>
                <c:pt idx="1458">
                  <c:v>3.13</c:v>
                </c:pt>
                <c:pt idx="1459">
                  <c:v>3.13</c:v>
                </c:pt>
                <c:pt idx="1460">
                  <c:v>3.13</c:v>
                </c:pt>
                <c:pt idx="1461">
                  <c:v>3.14</c:v>
                </c:pt>
                <c:pt idx="1462">
                  <c:v>3.14</c:v>
                </c:pt>
                <c:pt idx="1463">
                  <c:v>3.14</c:v>
                </c:pt>
                <c:pt idx="1464">
                  <c:v>3.14</c:v>
                </c:pt>
                <c:pt idx="1465">
                  <c:v>3.14</c:v>
                </c:pt>
                <c:pt idx="1466">
                  <c:v>3.14</c:v>
                </c:pt>
                <c:pt idx="1467">
                  <c:v>3.14</c:v>
                </c:pt>
                <c:pt idx="1468">
                  <c:v>3.14</c:v>
                </c:pt>
                <c:pt idx="1469">
                  <c:v>3.14</c:v>
                </c:pt>
                <c:pt idx="1470">
                  <c:v>3.14</c:v>
                </c:pt>
                <c:pt idx="1471">
                  <c:v>3.13</c:v>
                </c:pt>
                <c:pt idx="1472">
                  <c:v>3.14</c:v>
                </c:pt>
                <c:pt idx="1473">
                  <c:v>3.13</c:v>
                </c:pt>
                <c:pt idx="1474">
                  <c:v>3.13</c:v>
                </c:pt>
                <c:pt idx="1475">
                  <c:v>3.13</c:v>
                </c:pt>
                <c:pt idx="1476">
                  <c:v>3.13</c:v>
                </c:pt>
                <c:pt idx="1477">
                  <c:v>3.13</c:v>
                </c:pt>
                <c:pt idx="1478">
                  <c:v>3.13</c:v>
                </c:pt>
                <c:pt idx="1479">
                  <c:v>3.14</c:v>
                </c:pt>
                <c:pt idx="1480">
                  <c:v>3.14</c:v>
                </c:pt>
                <c:pt idx="1481">
                  <c:v>3.14</c:v>
                </c:pt>
                <c:pt idx="1482">
                  <c:v>3.14</c:v>
                </c:pt>
                <c:pt idx="1483">
                  <c:v>3.1</c:v>
                </c:pt>
                <c:pt idx="1484">
                  <c:v>3.1</c:v>
                </c:pt>
                <c:pt idx="1485">
                  <c:v>3.1</c:v>
                </c:pt>
                <c:pt idx="1486">
                  <c:v>3.1</c:v>
                </c:pt>
                <c:pt idx="1487">
                  <c:v>3.1</c:v>
                </c:pt>
                <c:pt idx="1488">
                  <c:v>3.11</c:v>
                </c:pt>
                <c:pt idx="1489">
                  <c:v>3.11</c:v>
                </c:pt>
                <c:pt idx="1490">
                  <c:v>3.11</c:v>
                </c:pt>
                <c:pt idx="1491">
                  <c:v>3.11</c:v>
                </c:pt>
                <c:pt idx="1492">
                  <c:v>3.11</c:v>
                </c:pt>
                <c:pt idx="1493">
                  <c:v>3.11</c:v>
                </c:pt>
                <c:pt idx="1494">
                  <c:v>3.11</c:v>
                </c:pt>
                <c:pt idx="1495">
                  <c:v>3.12</c:v>
                </c:pt>
                <c:pt idx="1496">
                  <c:v>3.12</c:v>
                </c:pt>
                <c:pt idx="1497">
                  <c:v>3.11</c:v>
                </c:pt>
                <c:pt idx="1498">
                  <c:v>3.11</c:v>
                </c:pt>
                <c:pt idx="1499">
                  <c:v>3.09</c:v>
                </c:pt>
                <c:pt idx="1500">
                  <c:v>3.1</c:v>
                </c:pt>
                <c:pt idx="1501">
                  <c:v>3.1</c:v>
                </c:pt>
                <c:pt idx="1502">
                  <c:v>3.1</c:v>
                </c:pt>
                <c:pt idx="1503">
                  <c:v>3.1</c:v>
                </c:pt>
                <c:pt idx="1504">
                  <c:v>3.1</c:v>
                </c:pt>
                <c:pt idx="1505">
                  <c:v>3.1</c:v>
                </c:pt>
                <c:pt idx="1506">
                  <c:v>3.11</c:v>
                </c:pt>
                <c:pt idx="1507">
                  <c:v>3.11</c:v>
                </c:pt>
                <c:pt idx="1508">
                  <c:v>3.11</c:v>
                </c:pt>
                <c:pt idx="1509">
                  <c:v>3.11</c:v>
                </c:pt>
                <c:pt idx="1510">
                  <c:v>3.11</c:v>
                </c:pt>
                <c:pt idx="1511">
                  <c:v>3.11</c:v>
                </c:pt>
                <c:pt idx="1512">
                  <c:v>3.11</c:v>
                </c:pt>
                <c:pt idx="1513">
                  <c:v>3.1</c:v>
                </c:pt>
                <c:pt idx="1514">
                  <c:v>3.1</c:v>
                </c:pt>
                <c:pt idx="1515">
                  <c:v>3.09</c:v>
                </c:pt>
                <c:pt idx="1516">
                  <c:v>3.08</c:v>
                </c:pt>
                <c:pt idx="1517">
                  <c:v>3.07</c:v>
                </c:pt>
                <c:pt idx="1518">
                  <c:v>3.08</c:v>
                </c:pt>
                <c:pt idx="1519">
                  <c:v>3.08</c:v>
                </c:pt>
                <c:pt idx="1520">
                  <c:v>3.07</c:v>
                </c:pt>
                <c:pt idx="1521">
                  <c:v>3.07</c:v>
                </c:pt>
                <c:pt idx="1522">
                  <c:v>3.08</c:v>
                </c:pt>
                <c:pt idx="1523">
                  <c:v>3.09</c:v>
                </c:pt>
                <c:pt idx="1524">
                  <c:v>3.1</c:v>
                </c:pt>
                <c:pt idx="1525">
                  <c:v>3.1</c:v>
                </c:pt>
                <c:pt idx="1526">
                  <c:v>3.1</c:v>
                </c:pt>
                <c:pt idx="1527">
                  <c:v>3.11</c:v>
                </c:pt>
                <c:pt idx="1528">
                  <c:v>3.1</c:v>
                </c:pt>
                <c:pt idx="1529">
                  <c:v>3.1</c:v>
                </c:pt>
                <c:pt idx="1530">
                  <c:v>3.1</c:v>
                </c:pt>
                <c:pt idx="1531">
                  <c:v>3.1</c:v>
                </c:pt>
                <c:pt idx="1532">
                  <c:v>3.1</c:v>
                </c:pt>
                <c:pt idx="1533">
                  <c:v>3.1</c:v>
                </c:pt>
                <c:pt idx="1534">
                  <c:v>3.3</c:v>
                </c:pt>
                <c:pt idx="1535">
                  <c:v>3.31</c:v>
                </c:pt>
                <c:pt idx="1536">
                  <c:v>3.31</c:v>
                </c:pt>
                <c:pt idx="1537">
                  <c:v>3.37</c:v>
                </c:pt>
                <c:pt idx="1538">
                  <c:v>3.36</c:v>
                </c:pt>
                <c:pt idx="1539">
                  <c:v>3.35</c:v>
                </c:pt>
                <c:pt idx="1540">
                  <c:v>3.33</c:v>
                </c:pt>
                <c:pt idx="1541">
                  <c:v>3.33</c:v>
                </c:pt>
                <c:pt idx="1542">
                  <c:v>3.32</c:v>
                </c:pt>
                <c:pt idx="1543">
                  <c:v>3.32</c:v>
                </c:pt>
                <c:pt idx="1544">
                  <c:v>3.32</c:v>
                </c:pt>
                <c:pt idx="1545">
                  <c:v>3.32</c:v>
                </c:pt>
                <c:pt idx="1546">
                  <c:v>3.34</c:v>
                </c:pt>
                <c:pt idx="1547">
                  <c:v>3.32</c:v>
                </c:pt>
                <c:pt idx="1548">
                  <c:v>3.32</c:v>
                </c:pt>
                <c:pt idx="1549">
                  <c:v>3.32</c:v>
                </c:pt>
                <c:pt idx="1550">
                  <c:v>3.32</c:v>
                </c:pt>
                <c:pt idx="1551">
                  <c:v>3.32</c:v>
                </c:pt>
                <c:pt idx="1552">
                  <c:v>3.32</c:v>
                </c:pt>
                <c:pt idx="1553">
                  <c:v>3.34</c:v>
                </c:pt>
                <c:pt idx="1554">
                  <c:v>3.34</c:v>
                </c:pt>
                <c:pt idx="1555">
                  <c:v>3.34</c:v>
                </c:pt>
                <c:pt idx="1556">
                  <c:v>3.35</c:v>
                </c:pt>
                <c:pt idx="1557">
                  <c:v>3.35</c:v>
                </c:pt>
                <c:pt idx="1558">
                  <c:v>3.35</c:v>
                </c:pt>
                <c:pt idx="1559">
                  <c:v>3.34</c:v>
                </c:pt>
                <c:pt idx="1560">
                  <c:v>3.33</c:v>
                </c:pt>
                <c:pt idx="1561">
                  <c:v>3.33</c:v>
                </c:pt>
                <c:pt idx="1562">
                  <c:v>3.33</c:v>
                </c:pt>
                <c:pt idx="1563">
                  <c:v>3.33</c:v>
                </c:pt>
                <c:pt idx="1564">
                  <c:v>3.31</c:v>
                </c:pt>
                <c:pt idx="1565">
                  <c:v>3.29</c:v>
                </c:pt>
                <c:pt idx="1566">
                  <c:v>3.3</c:v>
                </c:pt>
                <c:pt idx="1567">
                  <c:v>3.29</c:v>
                </c:pt>
                <c:pt idx="1568">
                  <c:v>3.29</c:v>
                </c:pt>
                <c:pt idx="1569">
                  <c:v>3.29</c:v>
                </c:pt>
                <c:pt idx="1570">
                  <c:v>3.29</c:v>
                </c:pt>
                <c:pt idx="1571">
                  <c:v>3.28</c:v>
                </c:pt>
                <c:pt idx="1572">
                  <c:v>3.3</c:v>
                </c:pt>
                <c:pt idx="1573">
                  <c:v>3.31</c:v>
                </c:pt>
                <c:pt idx="1574">
                  <c:v>3.32</c:v>
                </c:pt>
                <c:pt idx="1575">
                  <c:v>3.33</c:v>
                </c:pt>
                <c:pt idx="1576">
                  <c:v>3.28</c:v>
                </c:pt>
                <c:pt idx="1577">
                  <c:v>3.28</c:v>
                </c:pt>
                <c:pt idx="1578">
                  <c:v>3.27</c:v>
                </c:pt>
                <c:pt idx="1579">
                  <c:v>3.28</c:v>
                </c:pt>
                <c:pt idx="1580">
                  <c:v>3.29</c:v>
                </c:pt>
                <c:pt idx="1581">
                  <c:v>3.3</c:v>
                </c:pt>
                <c:pt idx="1582">
                  <c:v>3.29</c:v>
                </c:pt>
                <c:pt idx="1583">
                  <c:v>3.29</c:v>
                </c:pt>
                <c:pt idx="1584">
                  <c:v>3.32</c:v>
                </c:pt>
                <c:pt idx="1585">
                  <c:v>3.34</c:v>
                </c:pt>
                <c:pt idx="1586">
                  <c:v>3.34</c:v>
                </c:pt>
                <c:pt idx="1587">
                  <c:v>3.34</c:v>
                </c:pt>
                <c:pt idx="1588">
                  <c:v>3.35</c:v>
                </c:pt>
                <c:pt idx="1589">
                  <c:v>3.35</c:v>
                </c:pt>
                <c:pt idx="1590">
                  <c:v>3.36</c:v>
                </c:pt>
                <c:pt idx="1591">
                  <c:v>3.37</c:v>
                </c:pt>
                <c:pt idx="1592">
                  <c:v>3.37</c:v>
                </c:pt>
                <c:pt idx="1593">
                  <c:v>3.37</c:v>
                </c:pt>
                <c:pt idx="1594">
                  <c:v>3.37</c:v>
                </c:pt>
                <c:pt idx="1595">
                  <c:v>3.36</c:v>
                </c:pt>
                <c:pt idx="1596">
                  <c:v>3.36</c:v>
                </c:pt>
                <c:pt idx="1597">
                  <c:v>3.37</c:v>
                </c:pt>
                <c:pt idx="1598">
                  <c:v>3.36</c:v>
                </c:pt>
                <c:pt idx="1599">
                  <c:v>3.36</c:v>
                </c:pt>
                <c:pt idx="1600">
                  <c:v>3.37</c:v>
                </c:pt>
                <c:pt idx="1601">
                  <c:v>3.37</c:v>
                </c:pt>
                <c:pt idx="1602">
                  <c:v>3.37</c:v>
                </c:pt>
                <c:pt idx="1603">
                  <c:v>3.37</c:v>
                </c:pt>
                <c:pt idx="1604">
                  <c:v>3.37</c:v>
                </c:pt>
                <c:pt idx="1605">
                  <c:v>3.38</c:v>
                </c:pt>
                <c:pt idx="1606">
                  <c:v>3.38</c:v>
                </c:pt>
                <c:pt idx="1607">
                  <c:v>3.15</c:v>
                </c:pt>
                <c:pt idx="1608">
                  <c:v>3.15</c:v>
                </c:pt>
                <c:pt idx="1609">
                  <c:v>3.15</c:v>
                </c:pt>
                <c:pt idx="1610">
                  <c:v>3.15</c:v>
                </c:pt>
                <c:pt idx="1611">
                  <c:v>3.15</c:v>
                </c:pt>
                <c:pt idx="1612">
                  <c:v>3.15</c:v>
                </c:pt>
                <c:pt idx="1613">
                  <c:v>3.15</c:v>
                </c:pt>
                <c:pt idx="1614">
                  <c:v>3.14</c:v>
                </c:pt>
                <c:pt idx="1615">
                  <c:v>3.14</c:v>
                </c:pt>
                <c:pt idx="1616">
                  <c:v>3.14</c:v>
                </c:pt>
                <c:pt idx="1617">
                  <c:v>3.15</c:v>
                </c:pt>
                <c:pt idx="1618">
                  <c:v>3.15</c:v>
                </c:pt>
                <c:pt idx="1619">
                  <c:v>3.16</c:v>
                </c:pt>
                <c:pt idx="1620">
                  <c:v>3.15</c:v>
                </c:pt>
                <c:pt idx="1621">
                  <c:v>3.36</c:v>
                </c:pt>
                <c:pt idx="1622">
                  <c:v>3.36</c:v>
                </c:pt>
                <c:pt idx="1623">
                  <c:v>3.36</c:v>
                </c:pt>
                <c:pt idx="1624">
                  <c:v>3.36</c:v>
                </c:pt>
                <c:pt idx="1625">
                  <c:v>3.36</c:v>
                </c:pt>
                <c:pt idx="1626">
                  <c:v>3.35</c:v>
                </c:pt>
                <c:pt idx="1627">
                  <c:v>3.35</c:v>
                </c:pt>
                <c:pt idx="1628">
                  <c:v>3.34</c:v>
                </c:pt>
                <c:pt idx="1629">
                  <c:v>3.35</c:v>
                </c:pt>
                <c:pt idx="1630">
                  <c:v>3.34</c:v>
                </c:pt>
                <c:pt idx="1631">
                  <c:v>3.33</c:v>
                </c:pt>
                <c:pt idx="1632">
                  <c:v>3.3</c:v>
                </c:pt>
                <c:pt idx="1633">
                  <c:v>3.31</c:v>
                </c:pt>
                <c:pt idx="1634">
                  <c:v>3.32</c:v>
                </c:pt>
                <c:pt idx="1635">
                  <c:v>3.32</c:v>
                </c:pt>
                <c:pt idx="1636">
                  <c:v>3.3</c:v>
                </c:pt>
                <c:pt idx="1637">
                  <c:v>3.31</c:v>
                </c:pt>
                <c:pt idx="1638">
                  <c:v>3.3</c:v>
                </c:pt>
                <c:pt idx="1639">
                  <c:v>3.3</c:v>
                </c:pt>
                <c:pt idx="1640">
                  <c:v>3.3</c:v>
                </c:pt>
                <c:pt idx="1641">
                  <c:v>3.3</c:v>
                </c:pt>
                <c:pt idx="1642">
                  <c:v>3.3</c:v>
                </c:pt>
                <c:pt idx="1643">
                  <c:v>3.33</c:v>
                </c:pt>
                <c:pt idx="1644">
                  <c:v>3.33</c:v>
                </c:pt>
                <c:pt idx="1645">
                  <c:v>3.34</c:v>
                </c:pt>
                <c:pt idx="1646">
                  <c:v>3.34</c:v>
                </c:pt>
                <c:pt idx="1647">
                  <c:v>3.34</c:v>
                </c:pt>
                <c:pt idx="1648">
                  <c:v>3.34</c:v>
                </c:pt>
                <c:pt idx="1649">
                  <c:v>3.34</c:v>
                </c:pt>
                <c:pt idx="1650">
                  <c:v>3.34</c:v>
                </c:pt>
                <c:pt idx="1651">
                  <c:v>3.35</c:v>
                </c:pt>
                <c:pt idx="1652">
                  <c:v>3.36</c:v>
                </c:pt>
                <c:pt idx="1653">
                  <c:v>3.36</c:v>
                </c:pt>
                <c:pt idx="1654">
                  <c:v>3.36</c:v>
                </c:pt>
                <c:pt idx="1655">
                  <c:v>3.36</c:v>
                </c:pt>
                <c:pt idx="1656">
                  <c:v>3.37</c:v>
                </c:pt>
                <c:pt idx="1657">
                  <c:v>3.34</c:v>
                </c:pt>
                <c:pt idx="1658">
                  <c:v>3.34</c:v>
                </c:pt>
                <c:pt idx="1659">
                  <c:v>3.34</c:v>
                </c:pt>
                <c:pt idx="1660">
                  <c:v>3.33</c:v>
                </c:pt>
                <c:pt idx="1661">
                  <c:v>3.34</c:v>
                </c:pt>
                <c:pt idx="1662">
                  <c:v>3.35</c:v>
                </c:pt>
                <c:pt idx="1663">
                  <c:v>3.35</c:v>
                </c:pt>
                <c:pt idx="1664">
                  <c:v>3.34</c:v>
                </c:pt>
                <c:pt idx="1665">
                  <c:v>3.37</c:v>
                </c:pt>
                <c:pt idx="1666">
                  <c:v>3.37</c:v>
                </c:pt>
                <c:pt idx="1667">
                  <c:v>3.26</c:v>
                </c:pt>
                <c:pt idx="1668">
                  <c:v>3.27</c:v>
                </c:pt>
                <c:pt idx="1669">
                  <c:v>3.27</c:v>
                </c:pt>
                <c:pt idx="1670">
                  <c:v>3.25</c:v>
                </c:pt>
                <c:pt idx="1671">
                  <c:v>3.25</c:v>
                </c:pt>
                <c:pt idx="1672">
                  <c:v>3.23</c:v>
                </c:pt>
                <c:pt idx="1673">
                  <c:v>3.23</c:v>
                </c:pt>
                <c:pt idx="1674">
                  <c:v>3.23</c:v>
                </c:pt>
                <c:pt idx="1675">
                  <c:v>3.22</c:v>
                </c:pt>
                <c:pt idx="1676">
                  <c:v>3.23</c:v>
                </c:pt>
                <c:pt idx="1677">
                  <c:v>3.23</c:v>
                </c:pt>
                <c:pt idx="1678">
                  <c:v>3.24</c:v>
                </c:pt>
                <c:pt idx="1679">
                  <c:v>3.24</c:v>
                </c:pt>
                <c:pt idx="1680">
                  <c:v>3.27</c:v>
                </c:pt>
                <c:pt idx="1681">
                  <c:v>3.27</c:v>
                </c:pt>
                <c:pt idx="1682">
                  <c:v>3.26</c:v>
                </c:pt>
                <c:pt idx="1683">
                  <c:v>3.26</c:v>
                </c:pt>
                <c:pt idx="1684">
                  <c:v>3.26</c:v>
                </c:pt>
                <c:pt idx="1685">
                  <c:v>3.26</c:v>
                </c:pt>
                <c:pt idx="1686">
                  <c:v>3.26</c:v>
                </c:pt>
                <c:pt idx="1687">
                  <c:v>3.26</c:v>
                </c:pt>
                <c:pt idx="1688">
                  <c:v>3.26</c:v>
                </c:pt>
                <c:pt idx="1689">
                  <c:v>3.25</c:v>
                </c:pt>
                <c:pt idx="1690">
                  <c:v>3.24</c:v>
                </c:pt>
                <c:pt idx="1691">
                  <c:v>3.24</c:v>
                </c:pt>
                <c:pt idx="1692">
                  <c:v>3.27</c:v>
                </c:pt>
                <c:pt idx="1693">
                  <c:v>3.27</c:v>
                </c:pt>
                <c:pt idx="1694">
                  <c:v>3.26</c:v>
                </c:pt>
                <c:pt idx="1695">
                  <c:v>3.25</c:v>
                </c:pt>
                <c:pt idx="1696">
                  <c:v>3.25</c:v>
                </c:pt>
                <c:pt idx="1697">
                  <c:v>3.25</c:v>
                </c:pt>
                <c:pt idx="1698">
                  <c:v>3.25</c:v>
                </c:pt>
                <c:pt idx="1699">
                  <c:v>3.26</c:v>
                </c:pt>
                <c:pt idx="1700">
                  <c:v>3.24</c:v>
                </c:pt>
                <c:pt idx="1701">
                  <c:v>3.24</c:v>
                </c:pt>
                <c:pt idx="1702">
                  <c:v>3.24</c:v>
                </c:pt>
                <c:pt idx="1703">
                  <c:v>3.25</c:v>
                </c:pt>
                <c:pt idx="1704">
                  <c:v>3.25</c:v>
                </c:pt>
                <c:pt idx="1705">
                  <c:v>3.24</c:v>
                </c:pt>
                <c:pt idx="1706">
                  <c:v>3.24</c:v>
                </c:pt>
                <c:pt idx="1707">
                  <c:v>3.23</c:v>
                </c:pt>
                <c:pt idx="1708">
                  <c:v>3.23</c:v>
                </c:pt>
                <c:pt idx="1709">
                  <c:v>3.2</c:v>
                </c:pt>
                <c:pt idx="1710">
                  <c:v>3.2</c:v>
                </c:pt>
                <c:pt idx="1711">
                  <c:v>3.1</c:v>
                </c:pt>
                <c:pt idx="1712">
                  <c:v>3.11</c:v>
                </c:pt>
                <c:pt idx="1713">
                  <c:v>3.1</c:v>
                </c:pt>
                <c:pt idx="1714">
                  <c:v>3.11</c:v>
                </c:pt>
                <c:pt idx="1715">
                  <c:v>3.11</c:v>
                </c:pt>
                <c:pt idx="1716">
                  <c:v>3.22</c:v>
                </c:pt>
                <c:pt idx="1717">
                  <c:v>3.12</c:v>
                </c:pt>
                <c:pt idx="1718">
                  <c:v>3.12</c:v>
                </c:pt>
                <c:pt idx="1719">
                  <c:v>3.12</c:v>
                </c:pt>
                <c:pt idx="1720">
                  <c:v>2.93</c:v>
                </c:pt>
                <c:pt idx="1721">
                  <c:v>2.93</c:v>
                </c:pt>
                <c:pt idx="1722">
                  <c:v>2.93</c:v>
                </c:pt>
                <c:pt idx="1723">
                  <c:v>2.93</c:v>
                </c:pt>
                <c:pt idx="1724">
                  <c:v>2.93</c:v>
                </c:pt>
                <c:pt idx="1725">
                  <c:v>2.95</c:v>
                </c:pt>
                <c:pt idx="1726">
                  <c:v>2.97</c:v>
                </c:pt>
                <c:pt idx="1727">
                  <c:v>2.97</c:v>
                </c:pt>
                <c:pt idx="1728">
                  <c:v>2.97</c:v>
                </c:pt>
                <c:pt idx="1729">
                  <c:v>2.97</c:v>
                </c:pt>
                <c:pt idx="1730">
                  <c:v>2.97</c:v>
                </c:pt>
                <c:pt idx="1731">
                  <c:v>2.98</c:v>
                </c:pt>
                <c:pt idx="1732">
                  <c:v>2.98</c:v>
                </c:pt>
                <c:pt idx="1733">
                  <c:v>2.97</c:v>
                </c:pt>
                <c:pt idx="1734">
                  <c:v>2.99</c:v>
                </c:pt>
                <c:pt idx="1735">
                  <c:v>2.99</c:v>
                </c:pt>
                <c:pt idx="1736">
                  <c:v>3.2</c:v>
                </c:pt>
                <c:pt idx="1737">
                  <c:v>3.2</c:v>
                </c:pt>
                <c:pt idx="1738">
                  <c:v>3.19</c:v>
                </c:pt>
                <c:pt idx="1739">
                  <c:v>3.19</c:v>
                </c:pt>
                <c:pt idx="1740">
                  <c:v>3.19</c:v>
                </c:pt>
                <c:pt idx="1741">
                  <c:v>3.19</c:v>
                </c:pt>
                <c:pt idx="1742">
                  <c:v>3.19</c:v>
                </c:pt>
                <c:pt idx="1743">
                  <c:v>3.19</c:v>
                </c:pt>
                <c:pt idx="1744">
                  <c:v>3.3</c:v>
                </c:pt>
                <c:pt idx="1745">
                  <c:v>3.3</c:v>
                </c:pt>
                <c:pt idx="1746">
                  <c:v>3.31</c:v>
                </c:pt>
                <c:pt idx="1747">
                  <c:v>3.3</c:v>
                </c:pt>
                <c:pt idx="1748">
                  <c:v>3.31</c:v>
                </c:pt>
                <c:pt idx="1749">
                  <c:v>3.32</c:v>
                </c:pt>
                <c:pt idx="1750">
                  <c:v>3.29</c:v>
                </c:pt>
                <c:pt idx="1751">
                  <c:v>3.29</c:v>
                </c:pt>
                <c:pt idx="1752">
                  <c:v>3.29</c:v>
                </c:pt>
                <c:pt idx="1753">
                  <c:v>3.29</c:v>
                </c:pt>
                <c:pt idx="1754">
                  <c:v>3.07</c:v>
                </c:pt>
                <c:pt idx="1755">
                  <c:v>3.07</c:v>
                </c:pt>
                <c:pt idx="1756">
                  <c:v>3.06</c:v>
                </c:pt>
                <c:pt idx="1757">
                  <c:v>3.06</c:v>
                </c:pt>
                <c:pt idx="1758">
                  <c:v>3.05</c:v>
                </c:pt>
                <c:pt idx="1759">
                  <c:v>3.05</c:v>
                </c:pt>
                <c:pt idx="1760">
                  <c:v>3.05</c:v>
                </c:pt>
                <c:pt idx="1761">
                  <c:v>3.06</c:v>
                </c:pt>
                <c:pt idx="1762">
                  <c:v>3.06</c:v>
                </c:pt>
                <c:pt idx="1763">
                  <c:v>3.06</c:v>
                </c:pt>
                <c:pt idx="1764">
                  <c:v>3.05</c:v>
                </c:pt>
                <c:pt idx="1765">
                  <c:v>3.05</c:v>
                </c:pt>
                <c:pt idx="1766">
                  <c:v>3.05</c:v>
                </c:pt>
                <c:pt idx="1767">
                  <c:v>3.04</c:v>
                </c:pt>
                <c:pt idx="1768">
                  <c:v>3.04</c:v>
                </c:pt>
                <c:pt idx="1769">
                  <c:v>3.04</c:v>
                </c:pt>
                <c:pt idx="1770">
                  <c:v>3.04</c:v>
                </c:pt>
                <c:pt idx="1771">
                  <c:v>3.05</c:v>
                </c:pt>
                <c:pt idx="1772">
                  <c:v>3.05</c:v>
                </c:pt>
                <c:pt idx="1773">
                  <c:v>3.04</c:v>
                </c:pt>
                <c:pt idx="1774">
                  <c:v>2.99</c:v>
                </c:pt>
                <c:pt idx="1775">
                  <c:v>2.98</c:v>
                </c:pt>
                <c:pt idx="1776">
                  <c:v>2.97</c:v>
                </c:pt>
                <c:pt idx="1777">
                  <c:v>2.97</c:v>
                </c:pt>
                <c:pt idx="1778">
                  <c:v>2.98</c:v>
                </c:pt>
                <c:pt idx="1779">
                  <c:v>2.97</c:v>
                </c:pt>
                <c:pt idx="1780">
                  <c:v>2.97</c:v>
                </c:pt>
                <c:pt idx="1781">
                  <c:v>2.98</c:v>
                </c:pt>
                <c:pt idx="1782">
                  <c:v>2.98</c:v>
                </c:pt>
                <c:pt idx="1783">
                  <c:v>2.98</c:v>
                </c:pt>
                <c:pt idx="1784">
                  <c:v>2.99</c:v>
                </c:pt>
                <c:pt idx="1785">
                  <c:v>3</c:v>
                </c:pt>
                <c:pt idx="1786">
                  <c:v>3.02</c:v>
                </c:pt>
                <c:pt idx="1787">
                  <c:v>3.02</c:v>
                </c:pt>
                <c:pt idx="1788">
                  <c:v>3.02</c:v>
                </c:pt>
                <c:pt idx="1789">
                  <c:v>3.02</c:v>
                </c:pt>
                <c:pt idx="1790">
                  <c:v>3.02</c:v>
                </c:pt>
                <c:pt idx="1791">
                  <c:v>3.02</c:v>
                </c:pt>
                <c:pt idx="1792">
                  <c:v>3.02</c:v>
                </c:pt>
                <c:pt idx="1793">
                  <c:v>3.06</c:v>
                </c:pt>
                <c:pt idx="1794">
                  <c:v>3.07</c:v>
                </c:pt>
                <c:pt idx="1795">
                  <c:v>3.07</c:v>
                </c:pt>
                <c:pt idx="1796">
                  <c:v>3.07</c:v>
                </c:pt>
                <c:pt idx="1797">
                  <c:v>3.07</c:v>
                </c:pt>
                <c:pt idx="1798">
                  <c:v>3.06</c:v>
                </c:pt>
                <c:pt idx="1799">
                  <c:v>3.06</c:v>
                </c:pt>
                <c:pt idx="1800">
                  <c:v>3.06</c:v>
                </c:pt>
                <c:pt idx="1801">
                  <c:v>3.06</c:v>
                </c:pt>
                <c:pt idx="1802">
                  <c:v>3.06</c:v>
                </c:pt>
                <c:pt idx="1803">
                  <c:v>3.06</c:v>
                </c:pt>
                <c:pt idx="1804">
                  <c:v>3.07</c:v>
                </c:pt>
                <c:pt idx="1805">
                  <c:v>3.07</c:v>
                </c:pt>
                <c:pt idx="1806">
                  <c:v>3.06</c:v>
                </c:pt>
                <c:pt idx="1807">
                  <c:v>3.06</c:v>
                </c:pt>
                <c:pt idx="1808">
                  <c:v>3.06</c:v>
                </c:pt>
                <c:pt idx="1809">
                  <c:v>3.06</c:v>
                </c:pt>
                <c:pt idx="1810">
                  <c:v>3.06</c:v>
                </c:pt>
                <c:pt idx="1811">
                  <c:v>3.06</c:v>
                </c:pt>
                <c:pt idx="1812">
                  <c:v>3.06</c:v>
                </c:pt>
                <c:pt idx="1813">
                  <c:v>3.06</c:v>
                </c:pt>
                <c:pt idx="1814">
                  <c:v>3.1</c:v>
                </c:pt>
                <c:pt idx="1815">
                  <c:v>3.1</c:v>
                </c:pt>
                <c:pt idx="1816">
                  <c:v>3.11</c:v>
                </c:pt>
                <c:pt idx="1817">
                  <c:v>3.08</c:v>
                </c:pt>
                <c:pt idx="1818">
                  <c:v>3.07</c:v>
                </c:pt>
                <c:pt idx="1819">
                  <c:v>3.06</c:v>
                </c:pt>
                <c:pt idx="1820">
                  <c:v>3.05</c:v>
                </c:pt>
                <c:pt idx="1821">
                  <c:v>3.05</c:v>
                </c:pt>
                <c:pt idx="1822">
                  <c:v>3.05</c:v>
                </c:pt>
                <c:pt idx="1823">
                  <c:v>3.05</c:v>
                </c:pt>
                <c:pt idx="1824">
                  <c:v>3.05</c:v>
                </c:pt>
                <c:pt idx="1825">
                  <c:v>3.04</c:v>
                </c:pt>
                <c:pt idx="1826">
                  <c:v>3.03</c:v>
                </c:pt>
                <c:pt idx="1827">
                  <c:v>3.03</c:v>
                </c:pt>
                <c:pt idx="1828">
                  <c:v>3.03</c:v>
                </c:pt>
                <c:pt idx="1829">
                  <c:v>3.03</c:v>
                </c:pt>
                <c:pt idx="1830">
                  <c:v>3.09</c:v>
                </c:pt>
                <c:pt idx="1831">
                  <c:v>3.14</c:v>
                </c:pt>
                <c:pt idx="1832">
                  <c:v>3.13</c:v>
                </c:pt>
                <c:pt idx="1833">
                  <c:v>3.14</c:v>
                </c:pt>
                <c:pt idx="1834">
                  <c:v>3.14</c:v>
                </c:pt>
                <c:pt idx="1835">
                  <c:v>3.15</c:v>
                </c:pt>
                <c:pt idx="1836">
                  <c:v>3.14</c:v>
                </c:pt>
                <c:pt idx="1837">
                  <c:v>3.16</c:v>
                </c:pt>
                <c:pt idx="1838">
                  <c:v>3.16</c:v>
                </c:pt>
                <c:pt idx="1839">
                  <c:v>3.16</c:v>
                </c:pt>
                <c:pt idx="1840">
                  <c:v>3.17</c:v>
                </c:pt>
                <c:pt idx="1841">
                  <c:v>3.18</c:v>
                </c:pt>
                <c:pt idx="1842">
                  <c:v>3.19</c:v>
                </c:pt>
                <c:pt idx="1843">
                  <c:v>3.19</c:v>
                </c:pt>
                <c:pt idx="1844">
                  <c:v>3.19</c:v>
                </c:pt>
                <c:pt idx="1845">
                  <c:v>3.2</c:v>
                </c:pt>
                <c:pt idx="1846">
                  <c:v>3.22</c:v>
                </c:pt>
                <c:pt idx="1847">
                  <c:v>3.23</c:v>
                </c:pt>
                <c:pt idx="1848">
                  <c:v>3.24</c:v>
                </c:pt>
                <c:pt idx="1849">
                  <c:v>3.24</c:v>
                </c:pt>
                <c:pt idx="1850">
                  <c:v>3.25</c:v>
                </c:pt>
                <c:pt idx="1851">
                  <c:v>3.25</c:v>
                </c:pt>
                <c:pt idx="1852">
                  <c:v>3.25</c:v>
                </c:pt>
                <c:pt idx="1853">
                  <c:v>3.25</c:v>
                </c:pt>
                <c:pt idx="1854">
                  <c:v>3.25</c:v>
                </c:pt>
                <c:pt idx="1855">
                  <c:v>3.26</c:v>
                </c:pt>
                <c:pt idx="1856">
                  <c:v>3.26</c:v>
                </c:pt>
                <c:pt idx="1857">
                  <c:v>3.25</c:v>
                </c:pt>
                <c:pt idx="1858">
                  <c:v>3.26</c:v>
                </c:pt>
                <c:pt idx="1859">
                  <c:v>3.41</c:v>
                </c:pt>
                <c:pt idx="1860">
                  <c:v>3.41</c:v>
                </c:pt>
                <c:pt idx="1861">
                  <c:v>3.41</c:v>
                </c:pt>
                <c:pt idx="1862">
                  <c:v>3.41</c:v>
                </c:pt>
                <c:pt idx="1863">
                  <c:v>3.41</c:v>
                </c:pt>
                <c:pt idx="1864">
                  <c:v>3.41</c:v>
                </c:pt>
                <c:pt idx="1865">
                  <c:v>3.41</c:v>
                </c:pt>
                <c:pt idx="1866">
                  <c:v>3.41</c:v>
                </c:pt>
                <c:pt idx="1867">
                  <c:v>3.41</c:v>
                </c:pt>
                <c:pt idx="1868">
                  <c:v>3.41</c:v>
                </c:pt>
                <c:pt idx="1869">
                  <c:v>3.41</c:v>
                </c:pt>
                <c:pt idx="1870">
                  <c:v>3.41</c:v>
                </c:pt>
                <c:pt idx="1871">
                  <c:v>3.41</c:v>
                </c:pt>
                <c:pt idx="1872">
                  <c:v>3.42</c:v>
                </c:pt>
                <c:pt idx="1873">
                  <c:v>3.42</c:v>
                </c:pt>
                <c:pt idx="1874">
                  <c:v>3.43</c:v>
                </c:pt>
                <c:pt idx="1875">
                  <c:v>3.44</c:v>
                </c:pt>
                <c:pt idx="1876">
                  <c:v>3.45</c:v>
                </c:pt>
                <c:pt idx="1877">
                  <c:v>3.44</c:v>
                </c:pt>
                <c:pt idx="1878">
                  <c:v>3.43</c:v>
                </c:pt>
                <c:pt idx="1879">
                  <c:v>3.43</c:v>
                </c:pt>
                <c:pt idx="1880">
                  <c:v>3.44</c:v>
                </c:pt>
                <c:pt idx="1881">
                  <c:v>3.44</c:v>
                </c:pt>
                <c:pt idx="1882">
                  <c:v>3.44</c:v>
                </c:pt>
                <c:pt idx="1883">
                  <c:v>3.44</c:v>
                </c:pt>
                <c:pt idx="1884">
                  <c:v>3.44</c:v>
                </c:pt>
                <c:pt idx="1885">
                  <c:v>3.45</c:v>
                </c:pt>
                <c:pt idx="1886">
                  <c:v>3.45</c:v>
                </c:pt>
                <c:pt idx="1887">
                  <c:v>3.46</c:v>
                </c:pt>
                <c:pt idx="1888">
                  <c:v>3.46</c:v>
                </c:pt>
                <c:pt idx="1889">
                  <c:v>3.47</c:v>
                </c:pt>
                <c:pt idx="1890">
                  <c:v>3.47</c:v>
                </c:pt>
                <c:pt idx="1891">
                  <c:v>3.47</c:v>
                </c:pt>
                <c:pt idx="1892">
                  <c:v>3.52</c:v>
                </c:pt>
                <c:pt idx="1893">
                  <c:v>3.52</c:v>
                </c:pt>
                <c:pt idx="1894">
                  <c:v>3.52</c:v>
                </c:pt>
                <c:pt idx="1895">
                  <c:v>3.35</c:v>
                </c:pt>
                <c:pt idx="1896">
                  <c:v>3.35</c:v>
                </c:pt>
                <c:pt idx="1897">
                  <c:v>3.35</c:v>
                </c:pt>
                <c:pt idx="1898">
                  <c:v>3.36</c:v>
                </c:pt>
                <c:pt idx="1899">
                  <c:v>3.36</c:v>
                </c:pt>
                <c:pt idx="1900">
                  <c:v>3.35</c:v>
                </c:pt>
                <c:pt idx="1901">
                  <c:v>3.35</c:v>
                </c:pt>
                <c:pt idx="1902">
                  <c:v>3.35</c:v>
                </c:pt>
                <c:pt idx="1903">
                  <c:v>3.35</c:v>
                </c:pt>
                <c:pt idx="1904">
                  <c:v>3.23</c:v>
                </c:pt>
                <c:pt idx="1905">
                  <c:v>3.23</c:v>
                </c:pt>
                <c:pt idx="1906">
                  <c:v>3.23</c:v>
                </c:pt>
                <c:pt idx="1907">
                  <c:v>3.23</c:v>
                </c:pt>
                <c:pt idx="1908">
                  <c:v>3.23</c:v>
                </c:pt>
                <c:pt idx="1909">
                  <c:v>3.23</c:v>
                </c:pt>
                <c:pt idx="1910">
                  <c:v>3.24</c:v>
                </c:pt>
                <c:pt idx="1911">
                  <c:v>3.23</c:v>
                </c:pt>
                <c:pt idx="1912">
                  <c:v>3.23</c:v>
                </c:pt>
                <c:pt idx="1913">
                  <c:v>3.23</c:v>
                </c:pt>
                <c:pt idx="1914">
                  <c:v>3.23</c:v>
                </c:pt>
                <c:pt idx="1915">
                  <c:v>3.23</c:v>
                </c:pt>
                <c:pt idx="1916">
                  <c:v>3.22</c:v>
                </c:pt>
                <c:pt idx="1917">
                  <c:v>3.22</c:v>
                </c:pt>
                <c:pt idx="1918">
                  <c:v>3.21</c:v>
                </c:pt>
                <c:pt idx="1919">
                  <c:v>3.21</c:v>
                </c:pt>
                <c:pt idx="1920">
                  <c:v>3.21</c:v>
                </c:pt>
                <c:pt idx="1921">
                  <c:v>3.34</c:v>
                </c:pt>
                <c:pt idx="1922">
                  <c:v>3.34</c:v>
                </c:pt>
                <c:pt idx="1923">
                  <c:v>3.34</c:v>
                </c:pt>
                <c:pt idx="1924">
                  <c:v>3.34</c:v>
                </c:pt>
                <c:pt idx="1925">
                  <c:v>3.34</c:v>
                </c:pt>
                <c:pt idx="1926">
                  <c:v>3.34</c:v>
                </c:pt>
                <c:pt idx="1927">
                  <c:v>3.33</c:v>
                </c:pt>
                <c:pt idx="1928">
                  <c:v>3.35</c:v>
                </c:pt>
                <c:pt idx="1929">
                  <c:v>3.22</c:v>
                </c:pt>
                <c:pt idx="1930">
                  <c:v>3.21</c:v>
                </c:pt>
                <c:pt idx="1931">
                  <c:v>3.21</c:v>
                </c:pt>
                <c:pt idx="1932">
                  <c:v>3.22</c:v>
                </c:pt>
                <c:pt idx="1933">
                  <c:v>3.22</c:v>
                </c:pt>
                <c:pt idx="1934">
                  <c:v>3.23</c:v>
                </c:pt>
                <c:pt idx="1935">
                  <c:v>3.23</c:v>
                </c:pt>
                <c:pt idx="1936">
                  <c:v>3.22</c:v>
                </c:pt>
                <c:pt idx="1937">
                  <c:v>3.22</c:v>
                </c:pt>
                <c:pt idx="1938">
                  <c:v>3.22</c:v>
                </c:pt>
                <c:pt idx="1939">
                  <c:v>3.22</c:v>
                </c:pt>
                <c:pt idx="1940">
                  <c:v>3.22</c:v>
                </c:pt>
                <c:pt idx="1941">
                  <c:v>3.22</c:v>
                </c:pt>
                <c:pt idx="1942">
                  <c:v>3.22</c:v>
                </c:pt>
                <c:pt idx="1943">
                  <c:v>3.23</c:v>
                </c:pt>
                <c:pt idx="1944">
                  <c:v>3.23</c:v>
                </c:pt>
                <c:pt idx="1945">
                  <c:v>3.23</c:v>
                </c:pt>
                <c:pt idx="1946">
                  <c:v>3.23</c:v>
                </c:pt>
                <c:pt idx="1947">
                  <c:v>3.22</c:v>
                </c:pt>
                <c:pt idx="1948">
                  <c:v>3.23</c:v>
                </c:pt>
                <c:pt idx="1949">
                  <c:v>3.23</c:v>
                </c:pt>
                <c:pt idx="1950">
                  <c:v>3.22</c:v>
                </c:pt>
                <c:pt idx="1951">
                  <c:v>3.23</c:v>
                </c:pt>
                <c:pt idx="1952">
                  <c:v>3.23</c:v>
                </c:pt>
                <c:pt idx="1953">
                  <c:v>3.23</c:v>
                </c:pt>
                <c:pt idx="1954">
                  <c:v>3.23</c:v>
                </c:pt>
                <c:pt idx="1955">
                  <c:v>3.34</c:v>
                </c:pt>
                <c:pt idx="1956">
                  <c:v>3.45</c:v>
                </c:pt>
                <c:pt idx="1957">
                  <c:v>3.45</c:v>
                </c:pt>
                <c:pt idx="1958">
                  <c:v>3.37</c:v>
                </c:pt>
                <c:pt idx="1959">
                  <c:v>3.37</c:v>
                </c:pt>
                <c:pt idx="1960">
                  <c:v>3.35</c:v>
                </c:pt>
                <c:pt idx="1961">
                  <c:v>3.34</c:v>
                </c:pt>
                <c:pt idx="1962">
                  <c:v>3.31</c:v>
                </c:pt>
                <c:pt idx="1963">
                  <c:v>3.32</c:v>
                </c:pt>
                <c:pt idx="1964">
                  <c:v>3.31</c:v>
                </c:pt>
                <c:pt idx="1965">
                  <c:v>3.32</c:v>
                </c:pt>
                <c:pt idx="1966">
                  <c:v>3.31</c:v>
                </c:pt>
                <c:pt idx="1967">
                  <c:v>3.31</c:v>
                </c:pt>
                <c:pt idx="1968">
                  <c:v>3.31</c:v>
                </c:pt>
                <c:pt idx="1969">
                  <c:v>3.29</c:v>
                </c:pt>
                <c:pt idx="1970">
                  <c:v>3.28</c:v>
                </c:pt>
                <c:pt idx="1971">
                  <c:v>3.26</c:v>
                </c:pt>
                <c:pt idx="1972">
                  <c:v>3.26</c:v>
                </c:pt>
                <c:pt idx="1973">
                  <c:v>3.25</c:v>
                </c:pt>
                <c:pt idx="1974">
                  <c:v>3.24</c:v>
                </c:pt>
                <c:pt idx="1975">
                  <c:v>3.22</c:v>
                </c:pt>
                <c:pt idx="1976">
                  <c:v>3.21</c:v>
                </c:pt>
                <c:pt idx="1977">
                  <c:v>3.19</c:v>
                </c:pt>
                <c:pt idx="1978">
                  <c:v>3.17</c:v>
                </c:pt>
                <c:pt idx="1979">
                  <c:v>3.15</c:v>
                </c:pt>
                <c:pt idx="1980">
                  <c:v>3.14</c:v>
                </c:pt>
                <c:pt idx="1981">
                  <c:v>3.13</c:v>
                </c:pt>
                <c:pt idx="1982">
                  <c:v>3.12</c:v>
                </c:pt>
                <c:pt idx="1983">
                  <c:v>3.12</c:v>
                </c:pt>
                <c:pt idx="1984">
                  <c:v>3.12</c:v>
                </c:pt>
                <c:pt idx="1985">
                  <c:v>3.12</c:v>
                </c:pt>
                <c:pt idx="1986">
                  <c:v>3.11</c:v>
                </c:pt>
                <c:pt idx="1987">
                  <c:v>3.11</c:v>
                </c:pt>
                <c:pt idx="1988">
                  <c:v>3.12</c:v>
                </c:pt>
                <c:pt idx="1989">
                  <c:v>3.12</c:v>
                </c:pt>
                <c:pt idx="1990">
                  <c:v>3.11</c:v>
                </c:pt>
                <c:pt idx="1991">
                  <c:v>3.13</c:v>
                </c:pt>
                <c:pt idx="1992">
                  <c:v>3.12</c:v>
                </c:pt>
                <c:pt idx="1993">
                  <c:v>3.11</c:v>
                </c:pt>
                <c:pt idx="1994">
                  <c:v>3.12</c:v>
                </c:pt>
                <c:pt idx="1995">
                  <c:v>3.15</c:v>
                </c:pt>
                <c:pt idx="1996">
                  <c:v>3.15</c:v>
                </c:pt>
                <c:pt idx="1997">
                  <c:v>3.15</c:v>
                </c:pt>
                <c:pt idx="1998">
                  <c:v>3.16</c:v>
                </c:pt>
                <c:pt idx="1999">
                  <c:v>3.33</c:v>
                </c:pt>
                <c:pt idx="2000">
                  <c:v>3.32</c:v>
                </c:pt>
                <c:pt idx="2001">
                  <c:v>3.32</c:v>
                </c:pt>
                <c:pt idx="2002">
                  <c:v>3.35</c:v>
                </c:pt>
                <c:pt idx="2003">
                  <c:v>3.36</c:v>
                </c:pt>
                <c:pt idx="2004">
                  <c:v>3.37</c:v>
                </c:pt>
                <c:pt idx="2005">
                  <c:v>3.37</c:v>
                </c:pt>
                <c:pt idx="2006">
                  <c:v>3.36</c:v>
                </c:pt>
                <c:pt idx="2007">
                  <c:v>3.36</c:v>
                </c:pt>
                <c:pt idx="2008">
                  <c:v>3.37</c:v>
                </c:pt>
                <c:pt idx="2009">
                  <c:v>3.38</c:v>
                </c:pt>
                <c:pt idx="2010">
                  <c:v>3.38</c:v>
                </c:pt>
                <c:pt idx="2011">
                  <c:v>3.37</c:v>
                </c:pt>
                <c:pt idx="2012">
                  <c:v>3.38</c:v>
                </c:pt>
                <c:pt idx="2013">
                  <c:v>3.38</c:v>
                </c:pt>
                <c:pt idx="2014">
                  <c:v>3.37</c:v>
                </c:pt>
                <c:pt idx="2015">
                  <c:v>3.37</c:v>
                </c:pt>
                <c:pt idx="2016">
                  <c:v>3.37</c:v>
                </c:pt>
                <c:pt idx="2017">
                  <c:v>3.36</c:v>
                </c:pt>
                <c:pt idx="2018">
                  <c:v>3.36</c:v>
                </c:pt>
                <c:pt idx="2019">
                  <c:v>3.35</c:v>
                </c:pt>
                <c:pt idx="2020">
                  <c:v>3.36</c:v>
                </c:pt>
                <c:pt idx="2021">
                  <c:v>3.36</c:v>
                </c:pt>
                <c:pt idx="2022">
                  <c:v>3.37</c:v>
                </c:pt>
                <c:pt idx="2023">
                  <c:v>3.37</c:v>
                </c:pt>
                <c:pt idx="2024">
                  <c:v>3.37</c:v>
                </c:pt>
                <c:pt idx="2025">
                  <c:v>3.37</c:v>
                </c:pt>
                <c:pt idx="2026">
                  <c:v>3.38</c:v>
                </c:pt>
                <c:pt idx="2027">
                  <c:v>3.37</c:v>
                </c:pt>
                <c:pt idx="2028">
                  <c:v>3.37</c:v>
                </c:pt>
                <c:pt idx="2029">
                  <c:v>3.38</c:v>
                </c:pt>
                <c:pt idx="2030">
                  <c:v>3.38</c:v>
                </c:pt>
                <c:pt idx="2031">
                  <c:v>3.37</c:v>
                </c:pt>
                <c:pt idx="2032">
                  <c:v>3.37</c:v>
                </c:pt>
                <c:pt idx="2033">
                  <c:v>3.37</c:v>
                </c:pt>
                <c:pt idx="2034">
                  <c:v>3.38</c:v>
                </c:pt>
                <c:pt idx="2035">
                  <c:v>3.32</c:v>
                </c:pt>
                <c:pt idx="2036">
                  <c:v>3.33</c:v>
                </c:pt>
                <c:pt idx="2037">
                  <c:v>3.27</c:v>
                </c:pt>
                <c:pt idx="2038">
                  <c:v>3.27</c:v>
                </c:pt>
                <c:pt idx="2039">
                  <c:v>3.27</c:v>
                </c:pt>
                <c:pt idx="2040">
                  <c:v>3.27</c:v>
                </c:pt>
                <c:pt idx="2041">
                  <c:v>3.26</c:v>
                </c:pt>
                <c:pt idx="2042">
                  <c:v>3.26</c:v>
                </c:pt>
                <c:pt idx="2043">
                  <c:v>3.26</c:v>
                </c:pt>
                <c:pt idx="2044">
                  <c:v>3.32</c:v>
                </c:pt>
                <c:pt idx="2045">
                  <c:v>3.32</c:v>
                </c:pt>
                <c:pt idx="2046">
                  <c:v>3.32</c:v>
                </c:pt>
                <c:pt idx="2047">
                  <c:v>3.32</c:v>
                </c:pt>
                <c:pt idx="2048">
                  <c:v>3.32</c:v>
                </c:pt>
                <c:pt idx="2049">
                  <c:v>3.32</c:v>
                </c:pt>
                <c:pt idx="2050">
                  <c:v>3.32</c:v>
                </c:pt>
                <c:pt idx="2051">
                  <c:v>3.31</c:v>
                </c:pt>
                <c:pt idx="2052">
                  <c:v>3.31</c:v>
                </c:pt>
                <c:pt idx="2053">
                  <c:v>3.31</c:v>
                </c:pt>
                <c:pt idx="2054">
                  <c:v>3.31</c:v>
                </c:pt>
                <c:pt idx="2055">
                  <c:v>3.32</c:v>
                </c:pt>
                <c:pt idx="2056">
                  <c:v>3.32</c:v>
                </c:pt>
                <c:pt idx="2057">
                  <c:v>3.32</c:v>
                </c:pt>
                <c:pt idx="2058">
                  <c:v>3.31</c:v>
                </c:pt>
                <c:pt idx="2059">
                  <c:v>3.31</c:v>
                </c:pt>
                <c:pt idx="2060">
                  <c:v>3.31</c:v>
                </c:pt>
                <c:pt idx="2061">
                  <c:v>3.31</c:v>
                </c:pt>
                <c:pt idx="2062">
                  <c:v>3.32</c:v>
                </c:pt>
                <c:pt idx="2063">
                  <c:v>3.47</c:v>
                </c:pt>
                <c:pt idx="2064">
                  <c:v>3.48</c:v>
                </c:pt>
                <c:pt idx="2065">
                  <c:v>3.48</c:v>
                </c:pt>
                <c:pt idx="2066">
                  <c:v>3.49</c:v>
                </c:pt>
                <c:pt idx="2067">
                  <c:v>3.5</c:v>
                </c:pt>
                <c:pt idx="2068">
                  <c:v>3.5</c:v>
                </c:pt>
                <c:pt idx="2069">
                  <c:v>3.5</c:v>
                </c:pt>
                <c:pt idx="2070">
                  <c:v>3.85</c:v>
                </c:pt>
                <c:pt idx="2071">
                  <c:v>3.61</c:v>
                </c:pt>
                <c:pt idx="2072">
                  <c:v>3.61</c:v>
                </c:pt>
                <c:pt idx="2073">
                  <c:v>3.61</c:v>
                </c:pt>
                <c:pt idx="2074">
                  <c:v>3.61</c:v>
                </c:pt>
                <c:pt idx="2075">
                  <c:v>3.62</c:v>
                </c:pt>
                <c:pt idx="2076">
                  <c:v>3.63</c:v>
                </c:pt>
                <c:pt idx="2077">
                  <c:v>3.63</c:v>
                </c:pt>
                <c:pt idx="2078">
                  <c:v>3.63</c:v>
                </c:pt>
                <c:pt idx="2079">
                  <c:v>3.62</c:v>
                </c:pt>
                <c:pt idx="2080">
                  <c:v>3.62</c:v>
                </c:pt>
                <c:pt idx="2081">
                  <c:v>3.62</c:v>
                </c:pt>
                <c:pt idx="2082">
                  <c:v>3.59</c:v>
                </c:pt>
                <c:pt idx="2083">
                  <c:v>3.58</c:v>
                </c:pt>
                <c:pt idx="2084">
                  <c:v>3.57</c:v>
                </c:pt>
                <c:pt idx="2085">
                  <c:v>3.55</c:v>
                </c:pt>
                <c:pt idx="2086">
                  <c:v>3.54</c:v>
                </c:pt>
                <c:pt idx="2087">
                  <c:v>3.54</c:v>
                </c:pt>
                <c:pt idx="2088">
                  <c:v>3.54</c:v>
                </c:pt>
                <c:pt idx="2089">
                  <c:v>3.53</c:v>
                </c:pt>
                <c:pt idx="2090">
                  <c:v>3.54</c:v>
                </c:pt>
                <c:pt idx="2091">
                  <c:v>3.54</c:v>
                </c:pt>
                <c:pt idx="2092">
                  <c:v>3.55</c:v>
                </c:pt>
                <c:pt idx="2093">
                  <c:v>3.56</c:v>
                </c:pt>
                <c:pt idx="2094">
                  <c:v>3.56</c:v>
                </c:pt>
                <c:pt idx="2095">
                  <c:v>3.58</c:v>
                </c:pt>
                <c:pt idx="2096">
                  <c:v>3.59</c:v>
                </c:pt>
                <c:pt idx="2097">
                  <c:v>3.59</c:v>
                </c:pt>
                <c:pt idx="2098">
                  <c:v>3.59</c:v>
                </c:pt>
                <c:pt idx="2099">
                  <c:v>3.59</c:v>
                </c:pt>
                <c:pt idx="2100">
                  <c:v>3.59</c:v>
                </c:pt>
                <c:pt idx="2101">
                  <c:v>3.6</c:v>
                </c:pt>
                <c:pt idx="2102">
                  <c:v>3.61</c:v>
                </c:pt>
                <c:pt idx="2103">
                  <c:v>3.61</c:v>
                </c:pt>
                <c:pt idx="2104">
                  <c:v>3.62</c:v>
                </c:pt>
                <c:pt idx="2105">
                  <c:v>3.62</c:v>
                </c:pt>
                <c:pt idx="2106">
                  <c:v>3.68</c:v>
                </c:pt>
                <c:pt idx="2107">
                  <c:v>3.69</c:v>
                </c:pt>
                <c:pt idx="2108">
                  <c:v>3.69</c:v>
                </c:pt>
                <c:pt idx="2109">
                  <c:v>3.69</c:v>
                </c:pt>
                <c:pt idx="2110">
                  <c:v>3.7</c:v>
                </c:pt>
                <c:pt idx="2111">
                  <c:v>3.71</c:v>
                </c:pt>
                <c:pt idx="2112">
                  <c:v>3.71</c:v>
                </c:pt>
                <c:pt idx="2113">
                  <c:v>3.72</c:v>
                </c:pt>
                <c:pt idx="2114">
                  <c:v>3.73</c:v>
                </c:pt>
                <c:pt idx="2115">
                  <c:v>3.74</c:v>
                </c:pt>
                <c:pt idx="2116">
                  <c:v>3.73</c:v>
                </c:pt>
                <c:pt idx="2117">
                  <c:v>3.72</c:v>
                </c:pt>
                <c:pt idx="2118">
                  <c:v>3.72</c:v>
                </c:pt>
                <c:pt idx="2119">
                  <c:v>3.72</c:v>
                </c:pt>
                <c:pt idx="2120">
                  <c:v>3.72</c:v>
                </c:pt>
                <c:pt idx="2121">
                  <c:v>3.7</c:v>
                </c:pt>
                <c:pt idx="2122">
                  <c:v>3.7</c:v>
                </c:pt>
                <c:pt idx="2123">
                  <c:v>3.73</c:v>
                </c:pt>
                <c:pt idx="2124">
                  <c:v>3.73</c:v>
                </c:pt>
                <c:pt idx="2125">
                  <c:v>3.72</c:v>
                </c:pt>
                <c:pt idx="2126">
                  <c:v>3.74</c:v>
                </c:pt>
                <c:pt idx="2127">
                  <c:v>3.74</c:v>
                </c:pt>
                <c:pt idx="2128">
                  <c:v>3.61</c:v>
                </c:pt>
                <c:pt idx="2129">
                  <c:v>3.62</c:v>
                </c:pt>
                <c:pt idx="2130">
                  <c:v>3.63</c:v>
                </c:pt>
                <c:pt idx="2131">
                  <c:v>3.63</c:v>
                </c:pt>
                <c:pt idx="2132">
                  <c:v>3.63</c:v>
                </c:pt>
                <c:pt idx="2133">
                  <c:v>3.63</c:v>
                </c:pt>
                <c:pt idx="2134">
                  <c:v>3.64</c:v>
                </c:pt>
                <c:pt idx="2135">
                  <c:v>3.64</c:v>
                </c:pt>
                <c:pt idx="2136">
                  <c:v>3.66</c:v>
                </c:pt>
                <c:pt idx="2137">
                  <c:v>3.65</c:v>
                </c:pt>
                <c:pt idx="2138">
                  <c:v>3.65</c:v>
                </c:pt>
                <c:pt idx="2139">
                  <c:v>3.65</c:v>
                </c:pt>
                <c:pt idx="2140">
                  <c:v>3.69</c:v>
                </c:pt>
                <c:pt idx="2141">
                  <c:v>3.7</c:v>
                </c:pt>
                <c:pt idx="2142">
                  <c:v>3.71</c:v>
                </c:pt>
                <c:pt idx="2143">
                  <c:v>3.71</c:v>
                </c:pt>
                <c:pt idx="2144">
                  <c:v>3.72</c:v>
                </c:pt>
                <c:pt idx="2145">
                  <c:v>3.73</c:v>
                </c:pt>
                <c:pt idx="2146">
                  <c:v>3.74</c:v>
                </c:pt>
                <c:pt idx="2147">
                  <c:v>3.76</c:v>
                </c:pt>
                <c:pt idx="2148">
                  <c:v>3.76</c:v>
                </c:pt>
                <c:pt idx="2149">
                  <c:v>3.76</c:v>
                </c:pt>
                <c:pt idx="2150">
                  <c:v>3.76</c:v>
                </c:pt>
                <c:pt idx="2151">
                  <c:v>3.76</c:v>
                </c:pt>
                <c:pt idx="2152">
                  <c:v>3.81</c:v>
                </c:pt>
                <c:pt idx="2153">
                  <c:v>3.81</c:v>
                </c:pt>
                <c:pt idx="2154">
                  <c:v>3.82</c:v>
                </c:pt>
                <c:pt idx="2155">
                  <c:v>3.82</c:v>
                </c:pt>
                <c:pt idx="2156">
                  <c:v>3.97</c:v>
                </c:pt>
                <c:pt idx="2157">
                  <c:v>3.97</c:v>
                </c:pt>
                <c:pt idx="2158">
                  <c:v>3.98</c:v>
                </c:pt>
                <c:pt idx="2159">
                  <c:v>3.99</c:v>
                </c:pt>
                <c:pt idx="2160">
                  <c:v>3.99</c:v>
                </c:pt>
                <c:pt idx="2161">
                  <c:v>3.99</c:v>
                </c:pt>
                <c:pt idx="2162">
                  <c:v>3.99</c:v>
                </c:pt>
                <c:pt idx="2163">
                  <c:v>3.99</c:v>
                </c:pt>
                <c:pt idx="2164">
                  <c:v>3.99</c:v>
                </c:pt>
                <c:pt idx="2165">
                  <c:v>3.95</c:v>
                </c:pt>
                <c:pt idx="2166">
                  <c:v>3.95</c:v>
                </c:pt>
                <c:pt idx="2167">
                  <c:v>3.96</c:v>
                </c:pt>
                <c:pt idx="2168">
                  <c:v>3.96</c:v>
                </c:pt>
                <c:pt idx="2169">
                  <c:v>3.96</c:v>
                </c:pt>
                <c:pt idx="2170">
                  <c:v>3.95</c:v>
                </c:pt>
                <c:pt idx="2171">
                  <c:v>4.3099999999999996</c:v>
                </c:pt>
                <c:pt idx="2172">
                  <c:v>4.3600000000000003</c:v>
                </c:pt>
                <c:pt idx="2173">
                  <c:v>4.34</c:v>
                </c:pt>
                <c:pt idx="2174">
                  <c:v>4.33</c:v>
                </c:pt>
                <c:pt idx="2175">
                  <c:v>4.33</c:v>
                </c:pt>
                <c:pt idx="2176">
                  <c:v>4.33</c:v>
                </c:pt>
                <c:pt idx="2177">
                  <c:v>4.34</c:v>
                </c:pt>
                <c:pt idx="2178">
                  <c:v>4.34</c:v>
                </c:pt>
                <c:pt idx="2179">
                  <c:v>4.3499999999999996</c:v>
                </c:pt>
                <c:pt idx="2180">
                  <c:v>4.3600000000000003</c:v>
                </c:pt>
                <c:pt idx="2181">
                  <c:v>4.3600000000000003</c:v>
                </c:pt>
                <c:pt idx="2182">
                  <c:v>4.37</c:v>
                </c:pt>
                <c:pt idx="2183">
                  <c:v>4.37</c:v>
                </c:pt>
                <c:pt idx="2184">
                  <c:v>4.38</c:v>
                </c:pt>
                <c:pt idx="2185">
                  <c:v>4.33</c:v>
                </c:pt>
                <c:pt idx="2186">
                  <c:v>4.33</c:v>
                </c:pt>
                <c:pt idx="2187">
                  <c:v>4.32</c:v>
                </c:pt>
                <c:pt idx="2188">
                  <c:v>4.3</c:v>
                </c:pt>
                <c:pt idx="2189">
                  <c:v>4.3</c:v>
                </c:pt>
                <c:pt idx="2190">
                  <c:v>4.29</c:v>
                </c:pt>
                <c:pt idx="2191">
                  <c:v>4.28</c:v>
                </c:pt>
                <c:pt idx="2192">
                  <c:v>4.2699999999999996</c:v>
                </c:pt>
                <c:pt idx="2193">
                  <c:v>4.26</c:v>
                </c:pt>
                <c:pt idx="2194">
                  <c:v>4.26</c:v>
                </c:pt>
                <c:pt idx="2195">
                  <c:v>4.26</c:v>
                </c:pt>
                <c:pt idx="2196">
                  <c:v>4.2300000000000004</c:v>
                </c:pt>
                <c:pt idx="2197">
                  <c:v>4.24</c:v>
                </c:pt>
                <c:pt idx="2198">
                  <c:v>4.2699999999999996</c:v>
                </c:pt>
                <c:pt idx="2199">
                  <c:v>4.2699999999999996</c:v>
                </c:pt>
                <c:pt idx="2200">
                  <c:v>4.28</c:v>
                </c:pt>
                <c:pt idx="2201">
                  <c:v>4.28</c:v>
                </c:pt>
                <c:pt idx="2202">
                  <c:v>4.29</c:v>
                </c:pt>
                <c:pt idx="2203">
                  <c:v>4.28</c:v>
                </c:pt>
                <c:pt idx="2204">
                  <c:v>4.3099999999999996</c:v>
                </c:pt>
                <c:pt idx="2205">
                  <c:v>4.3099999999999996</c:v>
                </c:pt>
                <c:pt idx="2206">
                  <c:v>4.28</c:v>
                </c:pt>
                <c:pt idx="2207">
                  <c:v>4.28</c:v>
                </c:pt>
                <c:pt idx="2208">
                  <c:v>3.87</c:v>
                </c:pt>
                <c:pt idx="2209">
                  <c:v>3.85</c:v>
                </c:pt>
                <c:pt idx="2210">
                  <c:v>3.84</c:v>
                </c:pt>
                <c:pt idx="2211">
                  <c:v>3.86</c:v>
                </c:pt>
                <c:pt idx="2212">
                  <c:v>3.87</c:v>
                </c:pt>
                <c:pt idx="2213">
                  <c:v>3.89</c:v>
                </c:pt>
                <c:pt idx="2214">
                  <c:v>3.9</c:v>
                </c:pt>
                <c:pt idx="2215">
                  <c:v>3.9</c:v>
                </c:pt>
                <c:pt idx="2216">
                  <c:v>3.86</c:v>
                </c:pt>
                <c:pt idx="2217">
                  <c:v>3.86</c:v>
                </c:pt>
                <c:pt idx="2218">
                  <c:v>3.86</c:v>
                </c:pt>
                <c:pt idx="2219">
                  <c:v>3.88</c:v>
                </c:pt>
                <c:pt idx="2220">
                  <c:v>3.96</c:v>
                </c:pt>
                <c:pt idx="2221">
                  <c:v>3.97</c:v>
                </c:pt>
                <c:pt idx="2222">
                  <c:v>3.98</c:v>
                </c:pt>
                <c:pt idx="2223">
                  <c:v>4.01</c:v>
                </c:pt>
                <c:pt idx="2224">
                  <c:v>4.0199999999999996</c:v>
                </c:pt>
                <c:pt idx="2225">
                  <c:v>4.0199999999999996</c:v>
                </c:pt>
                <c:pt idx="2226">
                  <c:v>4.0199999999999996</c:v>
                </c:pt>
                <c:pt idx="2227">
                  <c:v>4.0199999999999996</c:v>
                </c:pt>
                <c:pt idx="2228">
                  <c:v>4.04</c:v>
                </c:pt>
                <c:pt idx="2229">
                  <c:v>4.05</c:v>
                </c:pt>
                <c:pt idx="2230">
                  <c:v>4.05</c:v>
                </c:pt>
                <c:pt idx="2231">
                  <c:v>4.63</c:v>
                </c:pt>
                <c:pt idx="2232">
                  <c:v>4.04</c:v>
                </c:pt>
                <c:pt idx="2233">
                  <c:v>4.04</c:v>
                </c:pt>
                <c:pt idx="2234">
                  <c:v>4.04</c:v>
                </c:pt>
                <c:pt idx="2235">
                  <c:v>4.04</c:v>
                </c:pt>
                <c:pt idx="2236">
                  <c:v>4.04</c:v>
                </c:pt>
                <c:pt idx="2237">
                  <c:v>4.03</c:v>
                </c:pt>
                <c:pt idx="2238">
                  <c:v>4.03</c:v>
                </c:pt>
                <c:pt idx="2239">
                  <c:v>4.04</c:v>
                </c:pt>
                <c:pt idx="2240">
                  <c:v>4.03</c:v>
                </c:pt>
                <c:pt idx="2241">
                  <c:v>4.07</c:v>
                </c:pt>
                <c:pt idx="2242">
                  <c:v>4.07</c:v>
                </c:pt>
                <c:pt idx="2243">
                  <c:v>4.07</c:v>
                </c:pt>
                <c:pt idx="2244">
                  <c:v>4.0599999999999996</c:v>
                </c:pt>
                <c:pt idx="2245">
                  <c:v>4.0599999999999996</c:v>
                </c:pt>
                <c:pt idx="2246">
                  <c:v>4.62</c:v>
                </c:pt>
                <c:pt idx="2247">
                  <c:v>4.63</c:v>
                </c:pt>
                <c:pt idx="2248">
                  <c:v>4.6399999999999997</c:v>
                </c:pt>
                <c:pt idx="2249">
                  <c:v>4.62</c:v>
                </c:pt>
                <c:pt idx="2250">
                  <c:v>4.62</c:v>
                </c:pt>
                <c:pt idx="2251">
                  <c:v>4.6100000000000003</c:v>
                </c:pt>
                <c:pt idx="2252">
                  <c:v>4.6100000000000003</c:v>
                </c:pt>
                <c:pt idx="2253">
                  <c:v>4.55</c:v>
                </c:pt>
                <c:pt idx="2254">
                  <c:v>4.53</c:v>
                </c:pt>
                <c:pt idx="2255">
                  <c:v>4.53</c:v>
                </c:pt>
                <c:pt idx="2256">
                  <c:v>4.5199999999999996</c:v>
                </c:pt>
                <c:pt idx="2257">
                  <c:v>4.53</c:v>
                </c:pt>
                <c:pt idx="2258">
                  <c:v>4.53</c:v>
                </c:pt>
                <c:pt idx="2259">
                  <c:v>4.54</c:v>
                </c:pt>
                <c:pt idx="2260">
                  <c:v>4.53</c:v>
                </c:pt>
                <c:pt idx="2261">
                  <c:v>4.53</c:v>
                </c:pt>
                <c:pt idx="2262">
                  <c:v>4.53</c:v>
                </c:pt>
                <c:pt idx="2263">
                  <c:v>4.54</c:v>
                </c:pt>
                <c:pt idx="2264">
                  <c:v>4.54</c:v>
                </c:pt>
                <c:pt idx="2265">
                  <c:v>4.54</c:v>
                </c:pt>
                <c:pt idx="2266">
                  <c:v>4.5599999999999996</c:v>
                </c:pt>
                <c:pt idx="2267">
                  <c:v>4.5599999999999996</c:v>
                </c:pt>
                <c:pt idx="2268">
                  <c:v>4.5599999999999996</c:v>
                </c:pt>
                <c:pt idx="2269">
                  <c:v>4.5599999999999996</c:v>
                </c:pt>
                <c:pt idx="2270">
                  <c:v>4.5599999999999996</c:v>
                </c:pt>
                <c:pt idx="2271">
                  <c:v>4.5599999999999996</c:v>
                </c:pt>
                <c:pt idx="2272">
                  <c:v>4.5599999999999996</c:v>
                </c:pt>
                <c:pt idx="2273">
                  <c:v>4.57</c:v>
                </c:pt>
                <c:pt idx="2274">
                  <c:v>4.57</c:v>
                </c:pt>
                <c:pt idx="2275">
                  <c:v>4.57</c:v>
                </c:pt>
                <c:pt idx="2276">
                  <c:v>4.1100000000000003</c:v>
                </c:pt>
                <c:pt idx="2277">
                  <c:v>4.12</c:v>
                </c:pt>
                <c:pt idx="2278">
                  <c:v>4.1399999999999997</c:v>
                </c:pt>
                <c:pt idx="2279">
                  <c:v>4.1399999999999997</c:v>
                </c:pt>
                <c:pt idx="2280">
                  <c:v>4.1399999999999997</c:v>
                </c:pt>
                <c:pt idx="2281">
                  <c:v>4.1399999999999997</c:v>
                </c:pt>
                <c:pt idx="2282">
                  <c:v>4.1399999999999997</c:v>
                </c:pt>
                <c:pt idx="2283">
                  <c:v>4.1399999999999997</c:v>
                </c:pt>
                <c:pt idx="2284">
                  <c:v>4.1500000000000004</c:v>
                </c:pt>
                <c:pt idx="2285">
                  <c:v>4.1500000000000004</c:v>
                </c:pt>
                <c:pt idx="2286">
                  <c:v>4.7</c:v>
                </c:pt>
                <c:pt idx="2287">
                  <c:v>4.7</c:v>
                </c:pt>
                <c:pt idx="2288">
                  <c:v>4.68</c:v>
                </c:pt>
                <c:pt idx="2289">
                  <c:v>4.68</c:v>
                </c:pt>
                <c:pt idx="2290">
                  <c:v>4.68</c:v>
                </c:pt>
                <c:pt idx="2291">
                  <c:v>4.6900000000000004</c:v>
                </c:pt>
                <c:pt idx="2292">
                  <c:v>4.72</c:v>
                </c:pt>
                <c:pt idx="2293">
                  <c:v>4.68</c:v>
                </c:pt>
                <c:pt idx="2294">
                  <c:v>4.68</c:v>
                </c:pt>
                <c:pt idx="2295">
                  <c:v>4.67</c:v>
                </c:pt>
                <c:pt idx="2296">
                  <c:v>4.71</c:v>
                </c:pt>
                <c:pt idx="2297">
                  <c:v>4.72</c:v>
                </c:pt>
                <c:pt idx="2298">
                  <c:v>4.72</c:v>
                </c:pt>
                <c:pt idx="2299">
                  <c:v>4.74</c:v>
                </c:pt>
                <c:pt idx="2300">
                  <c:v>4.74</c:v>
                </c:pt>
                <c:pt idx="2301">
                  <c:v>4.75</c:v>
                </c:pt>
                <c:pt idx="2302">
                  <c:v>4.74</c:v>
                </c:pt>
                <c:pt idx="2303">
                  <c:v>4.75</c:v>
                </c:pt>
                <c:pt idx="2304">
                  <c:v>4.7699999999999996</c:v>
                </c:pt>
                <c:pt idx="2305">
                  <c:v>4.8</c:v>
                </c:pt>
                <c:pt idx="2306">
                  <c:v>4.8</c:v>
                </c:pt>
                <c:pt idx="2307">
                  <c:v>4.8</c:v>
                </c:pt>
                <c:pt idx="2308">
                  <c:v>4.8</c:v>
                </c:pt>
                <c:pt idx="2309">
                  <c:v>4.8</c:v>
                </c:pt>
                <c:pt idx="2310">
                  <c:v>4.8</c:v>
                </c:pt>
                <c:pt idx="2311">
                  <c:v>4.83</c:v>
                </c:pt>
                <c:pt idx="2312">
                  <c:v>4.84</c:v>
                </c:pt>
                <c:pt idx="2313">
                  <c:v>4.84</c:v>
                </c:pt>
                <c:pt idx="2314">
                  <c:v>4.82</c:v>
                </c:pt>
                <c:pt idx="2315">
                  <c:v>4.82</c:v>
                </c:pt>
                <c:pt idx="2316">
                  <c:v>4.8099999999999996</c:v>
                </c:pt>
                <c:pt idx="2317">
                  <c:v>4.8099999999999996</c:v>
                </c:pt>
                <c:pt idx="2318">
                  <c:v>4.8099999999999996</c:v>
                </c:pt>
                <c:pt idx="2319">
                  <c:v>4.8099999999999996</c:v>
                </c:pt>
                <c:pt idx="2320">
                  <c:v>4.8099999999999996</c:v>
                </c:pt>
                <c:pt idx="2321">
                  <c:v>4.8099999999999996</c:v>
                </c:pt>
                <c:pt idx="2322">
                  <c:v>4.8099999999999996</c:v>
                </c:pt>
                <c:pt idx="2323">
                  <c:v>4.8099999999999996</c:v>
                </c:pt>
                <c:pt idx="2324">
                  <c:v>4.8099999999999996</c:v>
                </c:pt>
                <c:pt idx="2325">
                  <c:v>4.8</c:v>
                </c:pt>
                <c:pt idx="2326">
                  <c:v>4.79</c:v>
                </c:pt>
                <c:pt idx="2327">
                  <c:v>4.8</c:v>
                </c:pt>
                <c:pt idx="2328">
                  <c:v>4.79</c:v>
                </c:pt>
                <c:pt idx="2329">
                  <c:v>4.79</c:v>
                </c:pt>
                <c:pt idx="2330">
                  <c:v>4.78</c:v>
                </c:pt>
                <c:pt idx="2331">
                  <c:v>4.78</c:v>
                </c:pt>
                <c:pt idx="2332">
                  <c:v>4.78</c:v>
                </c:pt>
                <c:pt idx="2333">
                  <c:v>4.75</c:v>
                </c:pt>
                <c:pt idx="2334">
                  <c:v>4.74</c:v>
                </c:pt>
                <c:pt idx="2335">
                  <c:v>4.74</c:v>
                </c:pt>
                <c:pt idx="2336">
                  <c:v>4.75</c:v>
                </c:pt>
                <c:pt idx="2337">
                  <c:v>4.74</c:v>
                </c:pt>
                <c:pt idx="2338">
                  <c:v>4.74</c:v>
                </c:pt>
                <c:pt idx="2339">
                  <c:v>4.74</c:v>
                </c:pt>
                <c:pt idx="2340">
                  <c:v>4.74</c:v>
                </c:pt>
                <c:pt idx="2341">
                  <c:v>4.74</c:v>
                </c:pt>
                <c:pt idx="2342">
                  <c:v>4.74</c:v>
                </c:pt>
                <c:pt idx="2343">
                  <c:v>4.75</c:v>
                </c:pt>
                <c:pt idx="2344">
                  <c:v>4.7300000000000004</c:v>
                </c:pt>
                <c:pt idx="2345">
                  <c:v>4.74</c:v>
                </c:pt>
                <c:pt idx="2346">
                  <c:v>4.6500000000000004</c:v>
                </c:pt>
                <c:pt idx="2347">
                  <c:v>4.6500000000000004</c:v>
                </c:pt>
                <c:pt idx="2348">
                  <c:v>4.74</c:v>
                </c:pt>
                <c:pt idx="2349">
                  <c:v>4.74</c:v>
                </c:pt>
                <c:pt idx="2350">
                  <c:v>4.7300000000000004</c:v>
                </c:pt>
                <c:pt idx="2351">
                  <c:v>4.76</c:v>
                </c:pt>
                <c:pt idx="2352">
                  <c:v>4.76</c:v>
                </c:pt>
                <c:pt idx="2353">
                  <c:v>4.7699999999999996</c:v>
                </c:pt>
                <c:pt idx="2354">
                  <c:v>4.75</c:v>
                </c:pt>
                <c:pt idx="2355">
                  <c:v>4.75</c:v>
                </c:pt>
                <c:pt idx="2356">
                  <c:v>4.74</c:v>
                </c:pt>
                <c:pt idx="2357">
                  <c:v>4.74</c:v>
                </c:pt>
                <c:pt idx="2358">
                  <c:v>4.74</c:v>
                </c:pt>
                <c:pt idx="2359">
                  <c:v>4.75</c:v>
                </c:pt>
                <c:pt idx="2360">
                  <c:v>4.79</c:v>
                </c:pt>
                <c:pt idx="2361">
                  <c:v>4.8099999999999996</c:v>
                </c:pt>
                <c:pt idx="2362">
                  <c:v>4.8099999999999996</c:v>
                </c:pt>
                <c:pt idx="2363">
                  <c:v>4.8099999999999996</c:v>
                </c:pt>
                <c:pt idx="2364">
                  <c:v>4.8099999999999996</c:v>
                </c:pt>
                <c:pt idx="2365">
                  <c:v>4.8099999999999996</c:v>
                </c:pt>
                <c:pt idx="2366">
                  <c:v>4.8099999999999996</c:v>
                </c:pt>
                <c:pt idx="2367">
                  <c:v>4.82</c:v>
                </c:pt>
                <c:pt idx="2368">
                  <c:v>4.8099999999999996</c:v>
                </c:pt>
                <c:pt idx="2369">
                  <c:v>4.8099999999999996</c:v>
                </c:pt>
                <c:pt idx="2370">
                  <c:v>4.8099999999999996</c:v>
                </c:pt>
                <c:pt idx="2371">
                  <c:v>4.8</c:v>
                </c:pt>
                <c:pt idx="2372">
                  <c:v>4.8</c:v>
                </c:pt>
                <c:pt idx="2373">
                  <c:v>4.8</c:v>
                </c:pt>
                <c:pt idx="2374">
                  <c:v>4.8099999999999996</c:v>
                </c:pt>
                <c:pt idx="2375">
                  <c:v>4.83</c:v>
                </c:pt>
                <c:pt idx="2376">
                  <c:v>4.82</c:v>
                </c:pt>
                <c:pt idx="2377">
                  <c:v>4.82</c:v>
                </c:pt>
                <c:pt idx="2378">
                  <c:v>4.82</c:v>
                </c:pt>
                <c:pt idx="2379">
                  <c:v>4.83</c:v>
                </c:pt>
                <c:pt idx="2380">
                  <c:v>4.83</c:v>
                </c:pt>
                <c:pt idx="2381">
                  <c:v>4.8</c:v>
                </c:pt>
                <c:pt idx="2382">
                  <c:v>4.8099999999999996</c:v>
                </c:pt>
                <c:pt idx="2383">
                  <c:v>4.8</c:v>
                </c:pt>
                <c:pt idx="2384">
                  <c:v>4.8</c:v>
                </c:pt>
                <c:pt idx="2385">
                  <c:v>4.8</c:v>
                </c:pt>
                <c:pt idx="2386">
                  <c:v>4.8</c:v>
                </c:pt>
                <c:pt idx="2387">
                  <c:v>4.8</c:v>
                </c:pt>
                <c:pt idx="2388">
                  <c:v>4.8</c:v>
                </c:pt>
                <c:pt idx="2389">
                  <c:v>4.8</c:v>
                </c:pt>
                <c:pt idx="2390">
                  <c:v>4.79</c:v>
                </c:pt>
                <c:pt idx="2391">
                  <c:v>4.78</c:v>
                </c:pt>
                <c:pt idx="2392">
                  <c:v>4.8</c:v>
                </c:pt>
                <c:pt idx="2393">
                  <c:v>4.8</c:v>
                </c:pt>
                <c:pt idx="2394">
                  <c:v>4.83</c:v>
                </c:pt>
                <c:pt idx="2395">
                  <c:v>4.84</c:v>
                </c:pt>
                <c:pt idx="2396">
                  <c:v>4.84</c:v>
                </c:pt>
                <c:pt idx="2397">
                  <c:v>4.84</c:v>
                </c:pt>
                <c:pt idx="2398">
                  <c:v>4.84</c:v>
                </c:pt>
                <c:pt idx="2399">
                  <c:v>4.84</c:v>
                </c:pt>
                <c:pt idx="2400">
                  <c:v>4.84</c:v>
                </c:pt>
                <c:pt idx="2401">
                  <c:v>4.8499999999999996</c:v>
                </c:pt>
                <c:pt idx="2402">
                  <c:v>4.8499999999999996</c:v>
                </c:pt>
                <c:pt idx="2403">
                  <c:v>4.8499999999999996</c:v>
                </c:pt>
                <c:pt idx="2404">
                  <c:v>4.84</c:v>
                </c:pt>
                <c:pt idx="2405">
                  <c:v>4.83</c:v>
                </c:pt>
                <c:pt idx="2406">
                  <c:v>4.83</c:v>
                </c:pt>
                <c:pt idx="2407">
                  <c:v>4.82</c:v>
                </c:pt>
                <c:pt idx="2408">
                  <c:v>4.82</c:v>
                </c:pt>
                <c:pt idx="2409">
                  <c:v>4.82</c:v>
                </c:pt>
                <c:pt idx="2410">
                  <c:v>4.8099999999999996</c:v>
                </c:pt>
                <c:pt idx="2411">
                  <c:v>4.82</c:v>
                </c:pt>
                <c:pt idx="2412">
                  <c:v>4.83</c:v>
                </c:pt>
                <c:pt idx="2413">
                  <c:v>4.9000000000000004</c:v>
                </c:pt>
                <c:pt idx="2414">
                  <c:v>4.91</c:v>
                </c:pt>
                <c:pt idx="2415">
                  <c:v>4.91</c:v>
                </c:pt>
                <c:pt idx="2416">
                  <c:v>4.87</c:v>
                </c:pt>
                <c:pt idx="2417">
                  <c:v>4.87</c:v>
                </c:pt>
                <c:pt idx="2418">
                  <c:v>4.8600000000000003</c:v>
                </c:pt>
                <c:pt idx="2419">
                  <c:v>4.87</c:v>
                </c:pt>
                <c:pt idx="2420">
                  <c:v>4.87</c:v>
                </c:pt>
                <c:pt idx="2421">
                  <c:v>4.87</c:v>
                </c:pt>
                <c:pt idx="2422">
                  <c:v>4.87</c:v>
                </c:pt>
                <c:pt idx="2423">
                  <c:v>4.87</c:v>
                </c:pt>
                <c:pt idx="2424">
                  <c:v>4.87</c:v>
                </c:pt>
                <c:pt idx="2425">
                  <c:v>4.87</c:v>
                </c:pt>
                <c:pt idx="2426">
                  <c:v>4.87</c:v>
                </c:pt>
                <c:pt idx="2427">
                  <c:v>4.87</c:v>
                </c:pt>
                <c:pt idx="2428">
                  <c:v>4.87</c:v>
                </c:pt>
                <c:pt idx="2429">
                  <c:v>4.87</c:v>
                </c:pt>
                <c:pt idx="2430">
                  <c:v>4.87</c:v>
                </c:pt>
                <c:pt idx="2431">
                  <c:v>4.88</c:v>
                </c:pt>
                <c:pt idx="2432">
                  <c:v>4.87</c:v>
                </c:pt>
                <c:pt idx="2433">
                  <c:v>4.88</c:v>
                </c:pt>
                <c:pt idx="2434">
                  <c:v>4.88</c:v>
                </c:pt>
                <c:pt idx="2435">
                  <c:v>4.88</c:v>
                </c:pt>
                <c:pt idx="2436">
                  <c:v>4.87</c:v>
                </c:pt>
                <c:pt idx="2437">
                  <c:v>4.87</c:v>
                </c:pt>
                <c:pt idx="2438">
                  <c:v>4.88</c:v>
                </c:pt>
                <c:pt idx="2439">
                  <c:v>4.88</c:v>
                </c:pt>
                <c:pt idx="2440">
                  <c:v>4.9000000000000004</c:v>
                </c:pt>
                <c:pt idx="2441">
                  <c:v>4.9000000000000004</c:v>
                </c:pt>
                <c:pt idx="2442">
                  <c:v>4.8899999999999997</c:v>
                </c:pt>
                <c:pt idx="2443">
                  <c:v>4.8899999999999997</c:v>
                </c:pt>
                <c:pt idx="2444">
                  <c:v>4.91</c:v>
                </c:pt>
                <c:pt idx="2445">
                  <c:v>4.91</c:v>
                </c:pt>
                <c:pt idx="2446">
                  <c:v>4.91</c:v>
                </c:pt>
                <c:pt idx="2447">
                  <c:v>4.91</c:v>
                </c:pt>
                <c:pt idx="2448">
                  <c:v>4.91</c:v>
                </c:pt>
                <c:pt idx="2449">
                  <c:v>4.91</c:v>
                </c:pt>
                <c:pt idx="2450">
                  <c:v>4.91</c:v>
                </c:pt>
                <c:pt idx="2451">
                  <c:v>4.91</c:v>
                </c:pt>
                <c:pt idx="2452">
                  <c:v>4.8899999999999997</c:v>
                </c:pt>
                <c:pt idx="2453">
                  <c:v>4.8899999999999997</c:v>
                </c:pt>
                <c:pt idx="2454">
                  <c:v>4.8899999999999997</c:v>
                </c:pt>
                <c:pt idx="2455">
                  <c:v>4.8899999999999997</c:v>
                </c:pt>
                <c:pt idx="2456">
                  <c:v>4.91</c:v>
                </c:pt>
                <c:pt idx="2457">
                  <c:v>4.92</c:v>
                </c:pt>
                <c:pt idx="2458">
                  <c:v>4.92</c:v>
                </c:pt>
                <c:pt idx="2459">
                  <c:v>4.93</c:v>
                </c:pt>
                <c:pt idx="2460">
                  <c:v>4.93</c:v>
                </c:pt>
                <c:pt idx="2461">
                  <c:v>4.93</c:v>
                </c:pt>
                <c:pt idx="2462">
                  <c:v>4.9000000000000004</c:v>
                </c:pt>
                <c:pt idx="2463">
                  <c:v>4.8499999999999996</c:v>
                </c:pt>
                <c:pt idx="2464">
                  <c:v>4.8499999999999996</c:v>
                </c:pt>
                <c:pt idx="2465">
                  <c:v>4.8499999999999996</c:v>
                </c:pt>
                <c:pt idx="2466">
                  <c:v>4.87</c:v>
                </c:pt>
                <c:pt idx="2467">
                  <c:v>4.87</c:v>
                </c:pt>
                <c:pt idx="2468">
                  <c:v>4.87</c:v>
                </c:pt>
                <c:pt idx="2469">
                  <c:v>4.87</c:v>
                </c:pt>
                <c:pt idx="2470">
                  <c:v>4.8600000000000003</c:v>
                </c:pt>
                <c:pt idx="2471">
                  <c:v>4.8600000000000003</c:v>
                </c:pt>
                <c:pt idx="2472">
                  <c:v>4.8600000000000003</c:v>
                </c:pt>
                <c:pt idx="2473">
                  <c:v>4.8600000000000003</c:v>
                </c:pt>
                <c:pt idx="2474">
                  <c:v>4.8600000000000003</c:v>
                </c:pt>
                <c:pt idx="2475">
                  <c:v>4.8600000000000003</c:v>
                </c:pt>
                <c:pt idx="2476">
                  <c:v>4.8499999999999996</c:v>
                </c:pt>
                <c:pt idx="2477">
                  <c:v>4.8499999999999996</c:v>
                </c:pt>
                <c:pt idx="2478">
                  <c:v>4.84</c:v>
                </c:pt>
                <c:pt idx="2479">
                  <c:v>4.8099999999999996</c:v>
                </c:pt>
                <c:pt idx="2480">
                  <c:v>4.8099999999999996</c:v>
                </c:pt>
                <c:pt idx="2481">
                  <c:v>4.78</c:v>
                </c:pt>
                <c:pt idx="2482">
                  <c:v>4.79</c:v>
                </c:pt>
                <c:pt idx="2483">
                  <c:v>4.79</c:v>
                </c:pt>
                <c:pt idx="2484">
                  <c:v>4.8</c:v>
                </c:pt>
                <c:pt idx="2485">
                  <c:v>4.84</c:v>
                </c:pt>
                <c:pt idx="2486">
                  <c:v>4.84</c:v>
                </c:pt>
                <c:pt idx="2487">
                  <c:v>4.83</c:v>
                </c:pt>
                <c:pt idx="2488">
                  <c:v>4.79</c:v>
                </c:pt>
                <c:pt idx="2489">
                  <c:v>4.79</c:v>
                </c:pt>
                <c:pt idx="2490">
                  <c:v>4.79</c:v>
                </c:pt>
                <c:pt idx="2491">
                  <c:v>4.7699999999999996</c:v>
                </c:pt>
                <c:pt idx="2492">
                  <c:v>4.78</c:v>
                </c:pt>
                <c:pt idx="2493">
                  <c:v>4.7699999999999996</c:v>
                </c:pt>
                <c:pt idx="2494">
                  <c:v>4.7699999999999996</c:v>
                </c:pt>
                <c:pt idx="2495">
                  <c:v>4.7699999999999996</c:v>
                </c:pt>
                <c:pt idx="2496">
                  <c:v>4.7699999999999996</c:v>
                </c:pt>
                <c:pt idx="2497">
                  <c:v>4.7699999999999996</c:v>
                </c:pt>
                <c:pt idx="2498">
                  <c:v>4.7699999999999996</c:v>
                </c:pt>
                <c:pt idx="2499">
                  <c:v>4.76</c:v>
                </c:pt>
                <c:pt idx="2500">
                  <c:v>4.76</c:v>
                </c:pt>
                <c:pt idx="2501">
                  <c:v>4.7699999999999996</c:v>
                </c:pt>
                <c:pt idx="2502">
                  <c:v>4.7699999999999996</c:v>
                </c:pt>
                <c:pt idx="2503">
                  <c:v>4.7699999999999996</c:v>
                </c:pt>
                <c:pt idx="2504">
                  <c:v>4.78</c:v>
                </c:pt>
                <c:pt idx="2505">
                  <c:v>4.78</c:v>
                </c:pt>
                <c:pt idx="2506">
                  <c:v>4.7699999999999996</c:v>
                </c:pt>
                <c:pt idx="2507">
                  <c:v>4.7699999999999996</c:v>
                </c:pt>
                <c:pt idx="2508">
                  <c:v>4.7699999999999996</c:v>
                </c:pt>
                <c:pt idx="2509">
                  <c:v>4.7699999999999996</c:v>
                </c:pt>
                <c:pt idx="2510">
                  <c:v>4.76</c:v>
                </c:pt>
                <c:pt idx="2511">
                  <c:v>4.76</c:v>
                </c:pt>
                <c:pt idx="2512">
                  <c:v>4.76</c:v>
                </c:pt>
                <c:pt idx="2513">
                  <c:v>4.76</c:v>
                </c:pt>
                <c:pt idx="2514">
                  <c:v>4.76</c:v>
                </c:pt>
                <c:pt idx="2515">
                  <c:v>4.76</c:v>
                </c:pt>
                <c:pt idx="2516">
                  <c:v>4.76</c:v>
                </c:pt>
                <c:pt idx="2517">
                  <c:v>4.76</c:v>
                </c:pt>
                <c:pt idx="2518">
                  <c:v>4.76</c:v>
                </c:pt>
                <c:pt idx="2519">
                  <c:v>4.75</c:v>
                </c:pt>
                <c:pt idx="2520">
                  <c:v>4.75</c:v>
                </c:pt>
                <c:pt idx="2521">
                  <c:v>4.75</c:v>
                </c:pt>
                <c:pt idx="2522">
                  <c:v>4.75</c:v>
                </c:pt>
                <c:pt idx="2523">
                  <c:v>4.74</c:v>
                </c:pt>
                <c:pt idx="2524">
                  <c:v>4.74</c:v>
                </c:pt>
                <c:pt idx="2525">
                  <c:v>4.74</c:v>
                </c:pt>
                <c:pt idx="2526">
                  <c:v>4.74</c:v>
                </c:pt>
                <c:pt idx="2527">
                  <c:v>4.74</c:v>
                </c:pt>
                <c:pt idx="2528">
                  <c:v>4.74</c:v>
                </c:pt>
                <c:pt idx="2529">
                  <c:v>4.74</c:v>
                </c:pt>
                <c:pt idx="2530">
                  <c:v>4.74</c:v>
                </c:pt>
                <c:pt idx="2531">
                  <c:v>4.74</c:v>
                </c:pt>
                <c:pt idx="2532">
                  <c:v>4.74</c:v>
                </c:pt>
                <c:pt idx="2533">
                  <c:v>4.74</c:v>
                </c:pt>
                <c:pt idx="2534">
                  <c:v>4.74</c:v>
                </c:pt>
                <c:pt idx="2535">
                  <c:v>4.74</c:v>
                </c:pt>
                <c:pt idx="2536">
                  <c:v>4.74</c:v>
                </c:pt>
                <c:pt idx="2537">
                  <c:v>4.75</c:v>
                </c:pt>
                <c:pt idx="2538">
                  <c:v>4.75</c:v>
                </c:pt>
                <c:pt idx="2539">
                  <c:v>4.75</c:v>
                </c:pt>
                <c:pt idx="2540">
                  <c:v>4.74</c:v>
                </c:pt>
                <c:pt idx="2541">
                  <c:v>4.7300000000000004</c:v>
                </c:pt>
                <c:pt idx="2542">
                  <c:v>4.7300000000000004</c:v>
                </c:pt>
                <c:pt idx="2543">
                  <c:v>4.7300000000000004</c:v>
                </c:pt>
                <c:pt idx="2544">
                  <c:v>4.7300000000000004</c:v>
                </c:pt>
                <c:pt idx="2545">
                  <c:v>4.74</c:v>
                </c:pt>
                <c:pt idx="2546">
                  <c:v>4.74</c:v>
                </c:pt>
                <c:pt idx="2547">
                  <c:v>4.75</c:v>
                </c:pt>
                <c:pt idx="2548">
                  <c:v>4.75</c:v>
                </c:pt>
                <c:pt idx="2549">
                  <c:v>4.75</c:v>
                </c:pt>
                <c:pt idx="2550">
                  <c:v>4.75</c:v>
                </c:pt>
                <c:pt idx="2551">
                  <c:v>4.63</c:v>
                </c:pt>
                <c:pt idx="2552">
                  <c:v>4.63</c:v>
                </c:pt>
                <c:pt idx="2553">
                  <c:v>4.63</c:v>
                </c:pt>
                <c:pt idx="2554">
                  <c:v>4.63</c:v>
                </c:pt>
                <c:pt idx="2555">
                  <c:v>4.63</c:v>
                </c:pt>
                <c:pt idx="2556">
                  <c:v>4.63</c:v>
                </c:pt>
                <c:pt idx="2557">
                  <c:v>4.6399999999999997</c:v>
                </c:pt>
                <c:pt idx="2558">
                  <c:v>4.7</c:v>
                </c:pt>
                <c:pt idx="2559">
                  <c:v>4.7</c:v>
                </c:pt>
                <c:pt idx="2560">
                  <c:v>4.7</c:v>
                </c:pt>
                <c:pt idx="2561">
                  <c:v>4.7</c:v>
                </c:pt>
                <c:pt idx="2562">
                  <c:v>4.7</c:v>
                </c:pt>
                <c:pt idx="2563">
                  <c:v>4.7</c:v>
                </c:pt>
                <c:pt idx="2564">
                  <c:v>4.6900000000000004</c:v>
                </c:pt>
                <c:pt idx="2565">
                  <c:v>4.6900000000000004</c:v>
                </c:pt>
                <c:pt idx="2566">
                  <c:v>4.6900000000000004</c:v>
                </c:pt>
                <c:pt idx="2567">
                  <c:v>4.6900000000000004</c:v>
                </c:pt>
                <c:pt idx="2568">
                  <c:v>4.6900000000000004</c:v>
                </c:pt>
                <c:pt idx="2569">
                  <c:v>4.6500000000000004</c:v>
                </c:pt>
                <c:pt idx="2570">
                  <c:v>4.6500000000000004</c:v>
                </c:pt>
                <c:pt idx="2571">
                  <c:v>4.6500000000000004</c:v>
                </c:pt>
                <c:pt idx="2572">
                  <c:v>4.6500000000000004</c:v>
                </c:pt>
                <c:pt idx="2573">
                  <c:v>4.6399999999999997</c:v>
                </c:pt>
                <c:pt idx="2574">
                  <c:v>4.6399999999999997</c:v>
                </c:pt>
                <c:pt idx="2575">
                  <c:v>4.6399999999999997</c:v>
                </c:pt>
                <c:pt idx="2576">
                  <c:v>4.63</c:v>
                </c:pt>
                <c:pt idx="2577">
                  <c:v>4.6399999999999997</c:v>
                </c:pt>
                <c:pt idx="2578">
                  <c:v>4.6399999999999997</c:v>
                </c:pt>
                <c:pt idx="2579">
                  <c:v>4.6399999999999997</c:v>
                </c:pt>
                <c:pt idx="2580">
                  <c:v>4.6399999999999997</c:v>
                </c:pt>
                <c:pt idx="2581">
                  <c:v>4.6399999999999997</c:v>
                </c:pt>
                <c:pt idx="2582">
                  <c:v>4.6399999999999997</c:v>
                </c:pt>
                <c:pt idx="2583">
                  <c:v>4.59</c:v>
                </c:pt>
                <c:pt idx="2584">
                  <c:v>4.58</c:v>
                </c:pt>
                <c:pt idx="2585">
                  <c:v>4.58</c:v>
                </c:pt>
                <c:pt idx="2586">
                  <c:v>4.58</c:v>
                </c:pt>
                <c:pt idx="2587">
                  <c:v>4.57</c:v>
                </c:pt>
                <c:pt idx="2588">
                  <c:v>4.57</c:v>
                </c:pt>
                <c:pt idx="2589">
                  <c:v>4.58</c:v>
                </c:pt>
                <c:pt idx="2590">
                  <c:v>4.58</c:v>
                </c:pt>
                <c:pt idx="2591">
                  <c:v>4.6100000000000003</c:v>
                </c:pt>
                <c:pt idx="2592">
                  <c:v>4.6100000000000003</c:v>
                </c:pt>
                <c:pt idx="2593">
                  <c:v>4.5999999999999996</c:v>
                </c:pt>
                <c:pt idx="2594">
                  <c:v>4.5999999999999996</c:v>
                </c:pt>
                <c:pt idx="2595">
                  <c:v>4.5999999999999996</c:v>
                </c:pt>
                <c:pt idx="2596">
                  <c:v>4.6500000000000004</c:v>
                </c:pt>
                <c:pt idx="2597">
                  <c:v>4.6500000000000004</c:v>
                </c:pt>
                <c:pt idx="2598">
                  <c:v>4.6500000000000004</c:v>
                </c:pt>
                <c:pt idx="2599">
                  <c:v>4.6500000000000004</c:v>
                </c:pt>
                <c:pt idx="2600">
                  <c:v>4.6500000000000004</c:v>
                </c:pt>
                <c:pt idx="2601">
                  <c:v>4.6500000000000004</c:v>
                </c:pt>
                <c:pt idx="2602">
                  <c:v>4.6500000000000004</c:v>
                </c:pt>
                <c:pt idx="2603">
                  <c:v>4.6500000000000004</c:v>
                </c:pt>
                <c:pt idx="2604">
                  <c:v>4.6500000000000004</c:v>
                </c:pt>
                <c:pt idx="2605">
                  <c:v>4.6500000000000004</c:v>
                </c:pt>
                <c:pt idx="2606">
                  <c:v>4.63</c:v>
                </c:pt>
                <c:pt idx="2607">
                  <c:v>4.63</c:v>
                </c:pt>
                <c:pt idx="2608">
                  <c:v>4.63</c:v>
                </c:pt>
                <c:pt idx="2609">
                  <c:v>4.63</c:v>
                </c:pt>
                <c:pt idx="2610">
                  <c:v>4.63</c:v>
                </c:pt>
                <c:pt idx="2611">
                  <c:v>4.62</c:v>
                </c:pt>
                <c:pt idx="2612">
                  <c:v>4.62</c:v>
                </c:pt>
                <c:pt idx="2613">
                  <c:v>4.62</c:v>
                </c:pt>
                <c:pt idx="2614">
                  <c:v>4.62</c:v>
                </c:pt>
                <c:pt idx="2615">
                  <c:v>4.62</c:v>
                </c:pt>
                <c:pt idx="2616">
                  <c:v>4.6399999999999997</c:v>
                </c:pt>
                <c:pt idx="2617">
                  <c:v>4.6399999999999997</c:v>
                </c:pt>
                <c:pt idx="2618">
                  <c:v>4.6399999999999997</c:v>
                </c:pt>
                <c:pt idx="2619">
                  <c:v>4.6399999999999997</c:v>
                </c:pt>
                <c:pt idx="2620">
                  <c:v>4.63</c:v>
                </c:pt>
                <c:pt idx="2621">
                  <c:v>4.6399999999999997</c:v>
                </c:pt>
                <c:pt idx="2622">
                  <c:v>4.6399999999999997</c:v>
                </c:pt>
                <c:pt idx="2623">
                  <c:v>4.6399999999999997</c:v>
                </c:pt>
                <c:pt idx="2624">
                  <c:v>4.6399999999999997</c:v>
                </c:pt>
                <c:pt idx="2625">
                  <c:v>4.6399999999999997</c:v>
                </c:pt>
                <c:pt idx="2626">
                  <c:v>4.6399999999999997</c:v>
                </c:pt>
                <c:pt idx="2627">
                  <c:v>4.6399999999999997</c:v>
                </c:pt>
                <c:pt idx="2628">
                  <c:v>4.6399999999999997</c:v>
                </c:pt>
                <c:pt idx="2629">
                  <c:v>4.6399999999999997</c:v>
                </c:pt>
                <c:pt idx="2630">
                  <c:v>4.6399999999999997</c:v>
                </c:pt>
                <c:pt idx="2631">
                  <c:v>4.6500000000000004</c:v>
                </c:pt>
                <c:pt idx="2632">
                  <c:v>4.6500000000000004</c:v>
                </c:pt>
                <c:pt idx="2633">
                  <c:v>4.6500000000000004</c:v>
                </c:pt>
                <c:pt idx="2634">
                  <c:v>4.6500000000000004</c:v>
                </c:pt>
                <c:pt idx="2635">
                  <c:v>4.6500000000000004</c:v>
                </c:pt>
                <c:pt idx="2636">
                  <c:v>4.6500000000000004</c:v>
                </c:pt>
                <c:pt idx="2637">
                  <c:v>4.6500000000000004</c:v>
                </c:pt>
                <c:pt idx="2638">
                  <c:v>4.6500000000000004</c:v>
                </c:pt>
                <c:pt idx="2639">
                  <c:v>4.6500000000000004</c:v>
                </c:pt>
                <c:pt idx="2640">
                  <c:v>4.6399999999999997</c:v>
                </c:pt>
                <c:pt idx="2641">
                  <c:v>4.66</c:v>
                </c:pt>
                <c:pt idx="2642">
                  <c:v>4.66</c:v>
                </c:pt>
                <c:pt idx="2643">
                  <c:v>4.66</c:v>
                </c:pt>
                <c:pt idx="2644">
                  <c:v>4.66</c:v>
                </c:pt>
                <c:pt idx="2645">
                  <c:v>4.66</c:v>
                </c:pt>
                <c:pt idx="2646">
                  <c:v>4.66</c:v>
                </c:pt>
                <c:pt idx="2647">
                  <c:v>4.67</c:v>
                </c:pt>
                <c:pt idx="2648">
                  <c:v>4.67</c:v>
                </c:pt>
                <c:pt idx="2649">
                  <c:v>4.67</c:v>
                </c:pt>
                <c:pt idx="2650">
                  <c:v>4.67</c:v>
                </c:pt>
                <c:pt idx="2651">
                  <c:v>4.67</c:v>
                </c:pt>
                <c:pt idx="2652">
                  <c:v>4.67</c:v>
                </c:pt>
                <c:pt idx="2653">
                  <c:v>4.67</c:v>
                </c:pt>
                <c:pt idx="2654">
                  <c:v>4.67</c:v>
                </c:pt>
                <c:pt idx="2655">
                  <c:v>4.67</c:v>
                </c:pt>
                <c:pt idx="2656">
                  <c:v>4.63</c:v>
                </c:pt>
                <c:pt idx="2657">
                  <c:v>4.62</c:v>
                </c:pt>
                <c:pt idx="2658">
                  <c:v>4.62</c:v>
                </c:pt>
                <c:pt idx="2659">
                  <c:v>4.62</c:v>
                </c:pt>
                <c:pt idx="2660">
                  <c:v>4.62</c:v>
                </c:pt>
                <c:pt idx="2661">
                  <c:v>4.5999999999999996</c:v>
                </c:pt>
                <c:pt idx="2662">
                  <c:v>4.59</c:v>
                </c:pt>
                <c:pt idx="2663">
                  <c:v>4.59</c:v>
                </c:pt>
                <c:pt idx="2664">
                  <c:v>4.59</c:v>
                </c:pt>
                <c:pt idx="2665">
                  <c:v>4.57</c:v>
                </c:pt>
                <c:pt idx="2666">
                  <c:v>4.57</c:v>
                </c:pt>
                <c:pt idx="2667">
                  <c:v>4.5599999999999996</c:v>
                </c:pt>
                <c:pt idx="2668">
                  <c:v>4.5599999999999996</c:v>
                </c:pt>
                <c:pt idx="2669">
                  <c:v>4.5599999999999996</c:v>
                </c:pt>
                <c:pt idx="2670">
                  <c:v>4.5599999999999996</c:v>
                </c:pt>
                <c:pt idx="2671">
                  <c:v>4.5599999999999996</c:v>
                </c:pt>
                <c:pt idx="2672">
                  <c:v>4.57</c:v>
                </c:pt>
                <c:pt idx="2673">
                  <c:v>4.57</c:v>
                </c:pt>
                <c:pt idx="2674">
                  <c:v>4.53</c:v>
                </c:pt>
                <c:pt idx="2675">
                  <c:v>4.53</c:v>
                </c:pt>
                <c:pt idx="2676">
                  <c:v>4.46</c:v>
                </c:pt>
                <c:pt idx="2677">
                  <c:v>4.46</c:v>
                </c:pt>
                <c:pt idx="2678">
                  <c:v>4.45</c:v>
                </c:pt>
                <c:pt idx="2679">
                  <c:v>4.45</c:v>
                </c:pt>
                <c:pt idx="2680">
                  <c:v>4.45</c:v>
                </c:pt>
                <c:pt idx="2681">
                  <c:v>4.46</c:v>
                </c:pt>
                <c:pt idx="2682">
                  <c:v>4.46</c:v>
                </c:pt>
                <c:pt idx="2683">
                  <c:v>4.46</c:v>
                </c:pt>
                <c:pt idx="2684">
                  <c:v>4.46</c:v>
                </c:pt>
                <c:pt idx="2685">
                  <c:v>4.46</c:v>
                </c:pt>
                <c:pt idx="2686">
                  <c:v>4.46</c:v>
                </c:pt>
                <c:pt idx="2687">
                  <c:v>4.46</c:v>
                </c:pt>
                <c:pt idx="2688">
                  <c:v>4.46</c:v>
                </c:pt>
                <c:pt idx="2689">
                  <c:v>4.49</c:v>
                </c:pt>
                <c:pt idx="2690">
                  <c:v>4.49</c:v>
                </c:pt>
                <c:pt idx="2691">
                  <c:v>4.4800000000000004</c:v>
                </c:pt>
                <c:pt idx="2692">
                  <c:v>4.4800000000000004</c:v>
                </c:pt>
                <c:pt idx="2693">
                  <c:v>4.5199999999999996</c:v>
                </c:pt>
                <c:pt idx="2694">
                  <c:v>4.5199999999999996</c:v>
                </c:pt>
                <c:pt idx="2695">
                  <c:v>4.5199999999999996</c:v>
                </c:pt>
                <c:pt idx="2696">
                  <c:v>4.51</c:v>
                </c:pt>
                <c:pt idx="2697">
                  <c:v>4.51</c:v>
                </c:pt>
                <c:pt idx="2698">
                  <c:v>4.51</c:v>
                </c:pt>
                <c:pt idx="2699">
                  <c:v>4.51</c:v>
                </c:pt>
                <c:pt idx="2700">
                  <c:v>4.51</c:v>
                </c:pt>
                <c:pt idx="2701">
                  <c:v>4.49</c:v>
                </c:pt>
                <c:pt idx="2702">
                  <c:v>4.5</c:v>
                </c:pt>
                <c:pt idx="2703">
                  <c:v>4.5</c:v>
                </c:pt>
                <c:pt idx="2704">
                  <c:v>4.5</c:v>
                </c:pt>
                <c:pt idx="2705">
                  <c:v>4.4800000000000004</c:v>
                </c:pt>
                <c:pt idx="2706">
                  <c:v>4.4800000000000004</c:v>
                </c:pt>
                <c:pt idx="2707">
                  <c:v>4.4800000000000004</c:v>
                </c:pt>
                <c:pt idx="2708">
                  <c:v>4.4800000000000004</c:v>
                </c:pt>
                <c:pt idx="2709">
                  <c:v>4.4800000000000004</c:v>
                </c:pt>
                <c:pt idx="2710">
                  <c:v>4.4800000000000004</c:v>
                </c:pt>
                <c:pt idx="2711">
                  <c:v>4.4800000000000004</c:v>
                </c:pt>
                <c:pt idx="2712">
                  <c:v>4.46</c:v>
                </c:pt>
                <c:pt idx="2713">
                  <c:v>4.46</c:v>
                </c:pt>
                <c:pt idx="2714">
                  <c:v>4.46</c:v>
                </c:pt>
                <c:pt idx="2715">
                  <c:v>4.46</c:v>
                </c:pt>
                <c:pt idx="2716">
                  <c:v>4.45</c:v>
                </c:pt>
                <c:pt idx="2717">
                  <c:v>4.45</c:v>
                </c:pt>
                <c:pt idx="2718">
                  <c:v>4.3899999999999997</c:v>
                </c:pt>
                <c:pt idx="2719">
                  <c:v>4.3899999999999997</c:v>
                </c:pt>
                <c:pt idx="2720">
                  <c:v>4.3899999999999997</c:v>
                </c:pt>
                <c:pt idx="2721">
                  <c:v>4.41</c:v>
                </c:pt>
                <c:pt idx="2722">
                  <c:v>4.41</c:v>
                </c:pt>
                <c:pt idx="2723">
                  <c:v>4.51</c:v>
                </c:pt>
                <c:pt idx="2724">
                  <c:v>4.51</c:v>
                </c:pt>
                <c:pt idx="2725">
                  <c:v>4.51</c:v>
                </c:pt>
                <c:pt idx="2726">
                  <c:v>4.38</c:v>
                </c:pt>
                <c:pt idx="2727">
                  <c:v>4.38</c:v>
                </c:pt>
                <c:pt idx="2728">
                  <c:v>4.38</c:v>
                </c:pt>
                <c:pt idx="2729">
                  <c:v>4.38</c:v>
                </c:pt>
                <c:pt idx="2730">
                  <c:v>4.38</c:v>
                </c:pt>
                <c:pt idx="2731">
                  <c:v>4.47</c:v>
                </c:pt>
                <c:pt idx="2732">
                  <c:v>4.47</c:v>
                </c:pt>
                <c:pt idx="2733">
                  <c:v>4.54</c:v>
                </c:pt>
                <c:pt idx="2734">
                  <c:v>4.54</c:v>
                </c:pt>
                <c:pt idx="2735">
                  <c:v>4.54</c:v>
                </c:pt>
                <c:pt idx="2736">
                  <c:v>4.54</c:v>
                </c:pt>
                <c:pt idx="2737">
                  <c:v>4.54</c:v>
                </c:pt>
                <c:pt idx="2738">
                  <c:v>4.54</c:v>
                </c:pt>
                <c:pt idx="2739">
                  <c:v>4.54</c:v>
                </c:pt>
                <c:pt idx="2740">
                  <c:v>4.54</c:v>
                </c:pt>
                <c:pt idx="2741">
                  <c:v>4.47</c:v>
                </c:pt>
                <c:pt idx="2742">
                  <c:v>4.47</c:v>
                </c:pt>
                <c:pt idx="2743">
                  <c:v>4.47</c:v>
                </c:pt>
                <c:pt idx="2744">
                  <c:v>4.47</c:v>
                </c:pt>
                <c:pt idx="2745">
                  <c:v>4.47</c:v>
                </c:pt>
                <c:pt idx="2746">
                  <c:v>4.46</c:v>
                </c:pt>
                <c:pt idx="2747">
                  <c:v>4.45</c:v>
                </c:pt>
                <c:pt idx="2748">
                  <c:v>4.45</c:v>
                </c:pt>
                <c:pt idx="2749">
                  <c:v>4.45</c:v>
                </c:pt>
                <c:pt idx="2750">
                  <c:v>4.45</c:v>
                </c:pt>
                <c:pt idx="2751">
                  <c:v>4.45</c:v>
                </c:pt>
                <c:pt idx="2752">
                  <c:v>4.45</c:v>
                </c:pt>
                <c:pt idx="2753">
                  <c:v>4.45</c:v>
                </c:pt>
                <c:pt idx="2754">
                  <c:v>4.45</c:v>
                </c:pt>
                <c:pt idx="2755">
                  <c:v>4.45</c:v>
                </c:pt>
                <c:pt idx="2756">
                  <c:v>4.47</c:v>
                </c:pt>
                <c:pt idx="2757">
                  <c:v>4.47</c:v>
                </c:pt>
                <c:pt idx="2758">
                  <c:v>4.47</c:v>
                </c:pt>
                <c:pt idx="2759">
                  <c:v>4.47</c:v>
                </c:pt>
                <c:pt idx="2760">
                  <c:v>4.47</c:v>
                </c:pt>
                <c:pt idx="2761">
                  <c:v>4.47</c:v>
                </c:pt>
                <c:pt idx="2762">
                  <c:v>4.47</c:v>
                </c:pt>
                <c:pt idx="2763">
                  <c:v>4.47</c:v>
                </c:pt>
                <c:pt idx="2764">
                  <c:v>4.47</c:v>
                </c:pt>
                <c:pt idx="2765">
                  <c:v>4.47</c:v>
                </c:pt>
                <c:pt idx="2766">
                  <c:v>4.47</c:v>
                </c:pt>
                <c:pt idx="2767">
                  <c:v>4.47</c:v>
                </c:pt>
                <c:pt idx="2768">
                  <c:v>4.46</c:v>
                </c:pt>
                <c:pt idx="2769">
                  <c:v>4.46</c:v>
                </c:pt>
                <c:pt idx="2770">
                  <c:v>4.46</c:v>
                </c:pt>
                <c:pt idx="2771">
                  <c:v>4.47</c:v>
                </c:pt>
                <c:pt idx="2772">
                  <c:v>4.4400000000000004</c:v>
                </c:pt>
                <c:pt idx="2773">
                  <c:v>4.4400000000000004</c:v>
                </c:pt>
                <c:pt idx="2774">
                  <c:v>4.4400000000000004</c:v>
                </c:pt>
                <c:pt idx="2775">
                  <c:v>4.4400000000000004</c:v>
                </c:pt>
                <c:pt idx="2776">
                  <c:v>4.4400000000000004</c:v>
                </c:pt>
                <c:pt idx="2777">
                  <c:v>4.4400000000000004</c:v>
                </c:pt>
                <c:pt idx="2778">
                  <c:v>4.37</c:v>
                </c:pt>
                <c:pt idx="2779">
                  <c:v>4.37</c:v>
                </c:pt>
                <c:pt idx="2780">
                  <c:v>4.37</c:v>
                </c:pt>
                <c:pt idx="2781">
                  <c:v>4.37</c:v>
                </c:pt>
                <c:pt idx="2782">
                  <c:v>4.37</c:v>
                </c:pt>
                <c:pt idx="2783">
                  <c:v>4.37</c:v>
                </c:pt>
                <c:pt idx="2784">
                  <c:v>4.37</c:v>
                </c:pt>
                <c:pt idx="2785">
                  <c:v>4.3600000000000003</c:v>
                </c:pt>
                <c:pt idx="2786">
                  <c:v>4.3600000000000003</c:v>
                </c:pt>
                <c:pt idx="2787">
                  <c:v>4.3600000000000003</c:v>
                </c:pt>
                <c:pt idx="2788">
                  <c:v>4.3600000000000003</c:v>
                </c:pt>
                <c:pt idx="2789">
                  <c:v>4.3600000000000003</c:v>
                </c:pt>
                <c:pt idx="2790">
                  <c:v>4.3600000000000003</c:v>
                </c:pt>
                <c:pt idx="2791">
                  <c:v>4.34</c:v>
                </c:pt>
                <c:pt idx="2792">
                  <c:v>4.32</c:v>
                </c:pt>
                <c:pt idx="2793">
                  <c:v>4.4000000000000004</c:v>
                </c:pt>
                <c:pt idx="2794">
                  <c:v>4.3499999999999996</c:v>
                </c:pt>
                <c:pt idx="2795">
                  <c:v>4.3499999999999996</c:v>
                </c:pt>
                <c:pt idx="2796">
                  <c:v>4.34</c:v>
                </c:pt>
                <c:pt idx="2797">
                  <c:v>4.3499999999999996</c:v>
                </c:pt>
                <c:pt idx="2798">
                  <c:v>4.3600000000000003</c:v>
                </c:pt>
                <c:pt idx="2799">
                  <c:v>4.33</c:v>
                </c:pt>
                <c:pt idx="2800">
                  <c:v>4.33</c:v>
                </c:pt>
                <c:pt idx="2801">
                  <c:v>4.33</c:v>
                </c:pt>
                <c:pt idx="2802">
                  <c:v>4.33</c:v>
                </c:pt>
                <c:pt idx="2803">
                  <c:v>4.33</c:v>
                </c:pt>
                <c:pt idx="2804">
                  <c:v>4.33</c:v>
                </c:pt>
                <c:pt idx="2805">
                  <c:v>4.33</c:v>
                </c:pt>
                <c:pt idx="2806">
                  <c:v>4.34</c:v>
                </c:pt>
                <c:pt idx="2807">
                  <c:v>4.34</c:v>
                </c:pt>
                <c:pt idx="2808">
                  <c:v>4.34</c:v>
                </c:pt>
                <c:pt idx="2809">
                  <c:v>4.34</c:v>
                </c:pt>
                <c:pt idx="2810">
                  <c:v>4.34</c:v>
                </c:pt>
                <c:pt idx="2811">
                  <c:v>4.34</c:v>
                </c:pt>
                <c:pt idx="2812">
                  <c:v>4.34</c:v>
                </c:pt>
                <c:pt idx="2813">
                  <c:v>4.34</c:v>
                </c:pt>
                <c:pt idx="2814">
                  <c:v>4.34</c:v>
                </c:pt>
                <c:pt idx="2815">
                  <c:v>4.34</c:v>
                </c:pt>
                <c:pt idx="2816">
                  <c:v>4.33</c:v>
                </c:pt>
                <c:pt idx="2817">
                  <c:v>4.33</c:v>
                </c:pt>
                <c:pt idx="2818">
                  <c:v>4.33</c:v>
                </c:pt>
                <c:pt idx="2819">
                  <c:v>4.33</c:v>
                </c:pt>
                <c:pt idx="2820">
                  <c:v>4.33</c:v>
                </c:pt>
                <c:pt idx="2821">
                  <c:v>4.33</c:v>
                </c:pt>
                <c:pt idx="2822">
                  <c:v>4.33</c:v>
                </c:pt>
                <c:pt idx="2823">
                  <c:v>4.33</c:v>
                </c:pt>
                <c:pt idx="2824">
                  <c:v>4.33</c:v>
                </c:pt>
                <c:pt idx="2825">
                  <c:v>4.33</c:v>
                </c:pt>
                <c:pt idx="2826">
                  <c:v>4.33</c:v>
                </c:pt>
                <c:pt idx="2827">
                  <c:v>4.33</c:v>
                </c:pt>
                <c:pt idx="2828">
                  <c:v>4.33</c:v>
                </c:pt>
                <c:pt idx="2829">
                  <c:v>4.33</c:v>
                </c:pt>
                <c:pt idx="2830">
                  <c:v>4.33</c:v>
                </c:pt>
                <c:pt idx="2831">
                  <c:v>4.33</c:v>
                </c:pt>
                <c:pt idx="2832">
                  <c:v>4.33</c:v>
                </c:pt>
                <c:pt idx="2833">
                  <c:v>4.33</c:v>
                </c:pt>
                <c:pt idx="2834">
                  <c:v>4.33</c:v>
                </c:pt>
                <c:pt idx="2835">
                  <c:v>4.33</c:v>
                </c:pt>
                <c:pt idx="2836">
                  <c:v>4.33</c:v>
                </c:pt>
                <c:pt idx="2837">
                  <c:v>4.33</c:v>
                </c:pt>
                <c:pt idx="2838">
                  <c:v>4.24</c:v>
                </c:pt>
                <c:pt idx="2839">
                  <c:v>4.24</c:v>
                </c:pt>
                <c:pt idx="2840">
                  <c:v>4.24</c:v>
                </c:pt>
                <c:pt idx="2841">
                  <c:v>4.24</c:v>
                </c:pt>
                <c:pt idx="2842">
                  <c:v>4.24</c:v>
                </c:pt>
                <c:pt idx="2843">
                  <c:v>4.24</c:v>
                </c:pt>
                <c:pt idx="2844">
                  <c:v>4.24</c:v>
                </c:pt>
                <c:pt idx="2845">
                  <c:v>4.24</c:v>
                </c:pt>
                <c:pt idx="2846">
                  <c:v>4.24</c:v>
                </c:pt>
                <c:pt idx="2847">
                  <c:v>4.24</c:v>
                </c:pt>
                <c:pt idx="2848">
                  <c:v>4.24</c:v>
                </c:pt>
                <c:pt idx="2849">
                  <c:v>4.24</c:v>
                </c:pt>
                <c:pt idx="2850">
                  <c:v>4.24</c:v>
                </c:pt>
                <c:pt idx="2851">
                  <c:v>4.24</c:v>
                </c:pt>
                <c:pt idx="2852">
                  <c:v>4.24</c:v>
                </c:pt>
                <c:pt idx="2853">
                  <c:v>4.24</c:v>
                </c:pt>
                <c:pt idx="2854">
                  <c:v>4.24</c:v>
                </c:pt>
                <c:pt idx="2855">
                  <c:v>4.24</c:v>
                </c:pt>
                <c:pt idx="2856">
                  <c:v>4.2300000000000004</c:v>
                </c:pt>
                <c:pt idx="2857">
                  <c:v>4.2300000000000004</c:v>
                </c:pt>
                <c:pt idx="2858">
                  <c:v>4.2300000000000004</c:v>
                </c:pt>
                <c:pt idx="2859">
                  <c:v>4.2300000000000004</c:v>
                </c:pt>
                <c:pt idx="2860">
                  <c:v>4.2300000000000004</c:v>
                </c:pt>
                <c:pt idx="2861">
                  <c:v>4.2300000000000004</c:v>
                </c:pt>
                <c:pt idx="2862">
                  <c:v>4.2300000000000004</c:v>
                </c:pt>
                <c:pt idx="2863">
                  <c:v>4.2300000000000004</c:v>
                </c:pt>
                <c:pt idx="2864">
                  <c:v>4.2300000000000004</c:v>
                </c:pt>
                <c:pt idx="2865">
                  <c:v>4.2300000000000004</c:v>
                </c:pt>
                <c:pt idx="2866">
                  <c:v>4.2300000000000004</c:v>
                </c:pt>
                <c:pt idx="2867">
                  <c:v>4.2300000000000004</c:v>
                </c:pt>
                <c:pt idx="2868">
                  <c:v>4.2300000000000004</c:v>
                </c:pt>
                <c:pt idx="2869">
                  <c:v>4.2300000000000004</c:v>
                </c:pt>
                <c:pt idx="2870">
                  <c:v>4.2300000000000004</c:v>
                </c:pt>
                <c:pt idx="2871">
                  <c:v>4.2300000000000004</c:v>
                </c:pt>
                <c:pt idx="2872">
                  <c:v>4.2300000000000004</c:v>
                </c:pt>
                <c:pt idx="2873">
                  <c:v>4.2300000000000004</c:v>
                </c:pt>
                <c:pt idx="2874">
                  <c:v>4.2300000000000004</c:v>
                </c:pt>
                <c:pt idx="2875">
                  <c:v>4.2300000000000004</c:v>
                </c:pt>
                <c:pt idx="2876">
                  <c:v>4.2300000000000004</c:v>
                </c:pt>
                <c:pt idx="2877">
                  <c:v>4.2300000000000004</c:v>
                </c:pt>
                <c:pt idx="2878">
                  <c:v>4.22</c:v>
                </c:pt>
                <c:pt idx="2879">
                  <c:v>4.22</c:v>
                </c:pt>
                <c:pt idx="2880">
                  <c:v>4.22</c:v>
                </c:pt>
                <c:pt idx="2881">
                  <c:v>4.22</c:v>
                </c:pt>
                <c:pt idx="2882">
                  <c:v>4.22</c:v>
                </c:pt>
                <c:pt idx="2883">
                  <c:v>4.22</c:v>
                </c:pt>
                <c:pt idx="2884">
                  <c:v>4.22</c:v>
                </c:pt>
                <c:pt idx="2885">
                  <c:v>4.22</c:v>
                </c:pt>
                <c:pt idx="2886">
                  <c:v>4.22</c:v>
                </c:pt>
                <c:pt idx="2887">
                  <c:v>4.22</c:v>
                </c:pt>
                <c:pt idx="2888">
                  <c:v>4.22</c:v>
                </c:pt>
                <c:pt idx="2889">
                  <c:v>4.22</c:v>
                </c:pt>
                <c:pt idx="2890">
                  <c:v>4.22</c:v>
                </c:pt>
                <c:pt idx="2891">
                  <c:v>4.22</c:v>
                </c:pt>
                <c:pt idx="2892">
                  <c:v>4.22</c:v>
                </c:pt>
                <c:pt idx="2893">
                  <c:v>4.22</c:v>
                </c:pt>
                <c:pt idx="2894">
                  <c:v>4.22</c:v>
                </c:pt>
                <c:pt idx="2895">
                  <c:v>4.22</c:v>
                </c:pt>
                <c:pt idx="2896">
                  <c:v>4.22</c:v>
                </c:pt>
                <c:pt idx="2897">
                  <c:v>4.22</c:v>
                </c:pt>
                <c:pt idx="2898">
                  <c:v>4.22</c:v>
                </c:pt>
                <c:pt idx="2899">
                  <c:v>4.22</c:v>
                </c:pt>
                <c:pt idx="2900">
                  <c:v>4.22</c:v>
                </c:pt>
                <c:pt idx="2901">
                  <c:v>4.22</c:v>
                </c:pt>
                <c:pt idx="2902">
                  <c:v>4.22</c:v>
                </c:pt>
                <c:pt idx="2903">
                  <c:v>4.21</c:v>
                </c:pt>
                <c:pt idx="2904">
                  <c:v>4.21</c:v>
                </c:pt>
                <c:pt idx="2905">
                  <c:v>4.21</c:v>
                </c:pt>
                <c:pt idx="2906">
                  <c:v>4.21</c:v>
                </c:pt>
                <c:pt idx="2907">
                  <c:v>4.21</c:v>
                </c:pt>
                <c:pt idx="2908">
                  <c:v>4.21</c:v>
                </c:pt>
                <c:pt idx="2909">
                  <c:v>4.21</c:v>
                </c:pt>
                <c:pt idx="2910">
                  <c:v>4.21</c:v>
                </c:pt>
                <c:pt idx="2911">
                  <c:v>4.2</c:v>
                </c:pt>
                <c:pt idx="2912">
                  <c:v>4.2</c:v>
                </c:pt>
                <c:pt idx="2913">
                  <c:v>4.2</c:v>
                </c:pt>
                <c:pt idx="2914">
                  <c:v>4.2</c:v>
                </c:pt>
                <c:pt idx="2915">
                  <c:v>4.2</c:v>
                </c:pt>
                <c:pt idx="2916">
                  <c:v>4.21</c:v>
                </c:pt>
                <c:pt idx="2917">
                  <c:v>4.21</c:v>
                </c:pt>
                <c:pt idx="2918">
                  <c:v>4.21</c:v>
                </c:pt>
                <c:pt idx="2919">
                  <c:v>4.21</c:v>
                </c:pt>
                <c:pt idx="2920">
                  <c:v>4.21</c:v>
                </c:pt>
                <c:pt idx="2921">
                  <c:v>4.21</c:v>
                </c:pt>
                <c:pt idx="2922">
                  <c:v>4.21</c:v>
                </c:pt>
                <c:pt idx="2923">
                  <c:v>4.21</c:v>
                </c:pt>
                <c:pt idx="2924">
                  <c:v>4.21</c:v>
                </c:pt>
                <c:pt idx="2925">
                  <c:v>4.21</c:v>
                </c:pt>
                <c:pt idx="2926">
                  <c:v>4.24</c:v>
                </c:pt>
                <c:pt idx="2927">
                  <c:v>4.2300000000000004</c:v>
                </c:pt>
                <c:pt idx="2928">
                  <c:v>4.2300000000000004</c:v>
                </c:pt>
                <c:pt idx="2929">
                  <c:v>4.2300000000000004</c:v>
                </c:pt>
                <c:pt idx="2930">
                  <c:v>4.2300000000000004</c:v>
                </c:pt>
                <c:pt idx="2931">
                  <c:v>4.2300000000000004</c:v>
                </c:pt>
                <c:pt idx="2932">
                  <c:v>4.2300000000000004</c:v>
                </c:pt>
                <c:pt idx="2933">
                  <c:v>4.2300000000000004</c:v>
                </c:pt>
                <c:pt idx="2934">
                  <c:v>4.2300000000000004</c:v>
                </c:pt>
                <c:pt idx="2935">
                  <c:v>4.2300000000000004</c:v>
                </c:pt>
                <c:pt idx="2936">
                  <c:v>4.2300000000000004</c:v>
                </c:pt>
                <c:pt idx="2937">
                  <c:v>4.2300000000000004</c:v>
                </c:pt>
                <c:pt idx="2938">
                  <c:v>4.2300000000000004</c:v>
                </c:pt>
                <c:pt idx="2939">
                  <c:v>4.2300000000000004</c:v>
                </c:pt>
                <c:pt idx="2940">
                  <c:v>4.2300000000000004</c:v>
                </c:pt>
                <c:pt idx="2941">
                  <c:v>4.2300000000000004</c:v>
                </c:pt>
                <c:pt idx="2942">
                  <c:v>4.2300000000000004</c:v>
                </c:pt>
                <c:pt idx="2943">
                  <c:v>4.2300000000000004</c:v>
                </c:pt>
                <c:pt idx="2944">
                  <c:v>4.2300000000000004</c:v>
                </c:pt>
                <c:pt idx="2945">
                  <c:v>4.2300000000000004</c:v>
                </c:pt>
                <c:pt idx="2946">
                  <c:v>4.2300000000000004</c:v>
                </c:pt>
                <c:pt idx="2947">
                  <c:v>4.2300000000000004</c:v>
                </c:pt>
                <c:pt idx="2948">
                  <c:v>4.2300000000000004</c:v>
                </c:pt>
                <c:pt idx="2949">
                  <c:v>4.2300000000000004</c:v>
                </c:pt>
                <c:pt idx="2950">
                  <c:v>4.2300000000000004</c:v>
                </c:pt>
                <c:pt idx="2951">
                  <c:v>4.24</c:v>
                </c:pt>
                <c:pt idx="2952">
                  <c:v>4.24</c:v>
                </c:pt>
                <c:pt idx="2953">
                  <c:v>4.24</c:v>
                </c:pt>
                <c:pt idx="2954">
                  <c:v>4.24</c:v>
                </c:pt>
                <c:pt idx="2955">
                  <c:v>4.24</c:v>
                </c:pt>
                <c:pt idx="2956">
                  <c:v>4.2300000000000004</c:v>
                </c:pt>
                <c:pt idx="2957">
                  <c:v>4.2300000000000004</c:v>
                </c:pt>
                <c:pt idx="2958">
                  <c:v>4.2300000000000004</c:v>
                </c:pt>
                <c:pt idx="2959">
                  <c:v>4.2300000000000004</c:v>
                </c:pt>
                <c:pt idx="2960">
                  <c:v>4.2300000000000004</c:v>
                </c:pt>
                <c:pt idx="2961">
                  <c:v>4.24</c:v>
                </c:pt>
                <c:pt idx="2962">
                  <c:v>4.24</c:v>
                </c:pt>
                <c:pt idx="2963">
                  <c:v>4.24</c:v>
                </c:pt>
                <c:pt idx="2964">
                  <c:v>4.24</c:v>
                </c:pt>
                <c:pt idx="2965">
                  <c:v>4.24</c:v>
                </c:pt>
                <c:pt idx="2966">
                  <c:v>4.2</c:v>
                </c:pt>
                <c:pt idx="2967">
                  <c:v>4.2</c:v>
                </c:pt>
                <c:pt idx="2968">
                  <c:v>4.2</c:v>
                </c:pt>
                <c:pt idx="2969">
                  <c:v>4.2</c:v>
                </c:pt>
                <c:pt idx="2970">
                  <c:v>4.2</c:v>
                </c:pt>
                <c:pt idx="2971">
                  <c:v>4.2</c:v>
                </c:pt>
                <c:pt idx="2972">
                  <c:v>4.2</c:v>
                </c:pt>
                <c:pt idx="2973">
                  <c:v>4.2</c:v>
                </c:pt>
                <c:pt idx="2974">
                  <c:v>4.2</c:v>
                </c:pt>
                <c:pt idx="2975">
                  <c:v>4.2</c:v>
                </c:pt>
                <c:pt idx="2976">
                  <c:v>4.2</c:v>
                </c:pt>
                <c:pt idx="2977">
                  <c:v>4.2</c:v>
                </c:pt>
                <c:pt idx="2978">
                  <c:v>4.2</c:v>
                </c:pt>
                <c:pt idx="2979">
                  <c:v>4.2</c:v>
                </c:pt>
                <c:pt idx="2980">
                  <c:v>4.2</c:v>
                </c:pt>
                <c:pt idx="2981">
                  <c:v>4.2</c:v>
                </c:pt>
                <c:pt idx="2982">
                  <c:v>4.2</c:v>
                </c:pt>
                <c:pt idx="2983">
                  <c:v>4.2</c:v>
                </c:pt>
                <c:pt idx="2984">
                  <c:v>4.2</c:v>
                </c:pt>
                <c:pt idx="2985">
                  <c:v>4.2</c:v>
                </c:pt>
                <c:pt idx="2986">
                  <c:v>4.2</c:v>
                </c:pt>
                <c:pt idx="2987">
                  <c:v>4.2</c:v>
                </c:pt>
                <c:pt idx="2988">
                  <c:v>4.2</c:v>
                </c:pt>
                <c:pt idx="2989">
                  <c:v>4.2</c:v>
                </c:pt>
                <c:pt idx="2990">
                  <c:v>4.2</c:v>
                </c:pt>
                <c:pt idx="2991">
                  <c:v>4.29</c:v>
                </c:pt>
                <c:pt idx="2992">
                  <c:v>4.29</c:v>
                </c:pt>
                <c:pt idx="2993">
                  <c:v>4.29</c:v>
                </c:pt>
                <c:pt idx="2994">
                  <c:v>4.29</c:v>
                </c:pt>
                <c:pt idx="2995">
                  <c:v>4.29</c:v>
                </c:pt>
                <c:pt idx="2996">
                  <c:v>4.29</c:v>
                </c:pt>
                <c:pt idx="2997">
                  <c:v>4.29</c:v>
                </c:pt>
                <c:pt idx="2998">
                  <c:v>4.29</c:v>
                </c:pt>
                <c:pt idx="2999">
                  <c:v>4.29</c:v>
                </c:pt>
                <c:pt idx="3000">
                  <c:v>4.29</c:v>
                </c:pt>
                <c:pt idx="3001">
                  <c:v>4.29</c:v>
                </c:pt>
                <c:pt idx="3002">
                  <c:v>4.29</c:v>
                </c:pt>
                <c:pt idx="3003">
                  <c:v>4.29</c:v>
                </c:pt>
                <c:pt idx="3004">
                  <c:v>4.29</c:v>
                </c:pt>
                <c:pt idx="3005">
                  <c:v>4.29</c:v>
                </c:pt>
                <c:pt idx="3006">
                  <c:v>4.29</c:v>
                </c:pt>
                <c:pt idx="3007">
                  <c:v>4.29</c:v>
                </c:pt>
                <c:pt idx="3008">
                  <c:v>4.29</c:v>
                </c:pt>
                <c:pt idx="3009">
                  <c:v>4.29</c:v>
                </c:pt>
                <c:pt idx="3010">
                  <c:v>4.29</c:v>
                </c:pt>
                <c:pt idx="3011">
                  <c:v>4.29</c:v>
                </c:pt>
                <c:pt idx="3012">
                  <c:v>4.29</c:v>
                </c:pt>
                <c:pt idx="3013">
                  <c:v>4.29</c:v>
                </c:pt>
                <c:pt idx="3014">
                  <c:v>4.29</c:v>
                </c:pt>
                <c:pt idx="3015">
                  <c:v>4.29</c:v>
                </c:pt>
                <c:pt idx="3016">
                  <c:v>4.2300000000000004</c:v>
                </c:pt>
                <c:pt idx="3017">
                  <c:v>4.2300000000000004</c:v>
                </c:pt>
                <c:pt idx="3018">
                  <c:v>4.2300000000000004</c:v>
                </c:pt>
                <c:pt idx="3019">
                  <c:v>4.2300000000000004</c:v>
                </c:pt>
                <c:pt idx="3020">
                  <c:v>4.2300000000000004</c:v>
                </c:pt>
                <c:pt idx="3021">
                  <c:v>4.2300000000000004</c:v>
                </c:pt>
                <c:pt idx="3022">
                  <c:v>4.2300000000000004</c:v>
                </c:pt>
                <c:pt idx="3023">
                  <c:v>4.2300000000000004</c:v>
                </c:pt>
                <c:pt idx="3024">
                  <c:v>4.2300000000000004</c:v>
                </c:pt>
                <c:pt idx="3025">
                  <c:v>4.2300000000000004</c:v>
                </c:pt>
                <c:pt idx="3026">
                  <c:v>4.2300000000000004</c:v>
                </c:pt>
                <c:pt idx="3027">
                  <c:v>4.2300000000000004</c:v>
                </c:pt>
                <c:pt idx="3028">
                  <c:v>4.2300000000000004</c:v>
                </c:pt>
                <c:pt idx="3029">
                  <c:v>4.2300000000000004</c:v>
                </c:pt>
                <c:pt idx="3030">
                  <c:v>4.2300000000000004</c:v>
                </c:pt>
                <c:pt idx="3031">
                  <c:v>4.2300000000000004</c:v>
                </c:pt>
                <c:pt idx="3032">
                  <c:v>4.2300000000000004</c:v>
                </c:pt>
                <c:pt idx="3033">
                  <c:v>4.2300000000000004</c:v>
                </c:pt>
                <c:pt idx="3034">
                  <c:v>4.2300000000000004</c:v>
                </c:pt>
                <c:pt idx="3035">
                  <c:v>4.2300000000000004</c:v>
                </c:pt>
                <c:pt idx="3036">
                  <c:v>4.09</c:v>
                </c:pt>
                <c:pt idx="3037">
                  <c:v>4.09</c:v>
                </c:pt>
                <c:pt idx="3038">
                  <c:v>4.09</c:v>
                </c:pt>
                <c:pt idx="3039">
                  <c:v>4.09</c:v>
                </c:pt>
                <c:pt idx="3040">
                  <c:v>4.09</c:v>
                </c:pt>
                <c:pt idx="3041">
                  <c:v>4.09</c:v>
                </c:pt>
                <c:pt idx="3042">
                  <c:v>4.09</c:v>
                </c:pt>
                <c:pt idx="3043">
                  <c:v>4.09</c:v>
                </c:pt>
                <c:pt idx="3044">
                  <c:v>4.09</c:v>
                </c:pt>
                <c:pt idx="3045">
                  <c:v>3.93</c:v>
                </c:pt>
                <c:pt idx="3046">
                  <c:v>3.93</c:v>
                </c:pt>
                <c:pt idx="3047">
                  <c:v>3.93</c:v>
                </c:pt>
                <c:pt idx="3048">
                  <c:v>3.93</c:v>
                </c:pt>
                <c:pt idx="3049">
                  <c:v>3.93</c:v>
                </c:pt>
                <c:pt idx="3050">
                  <c:v>3.93</c:v>
                </c:pt>
                <c:pt idx="3051">
                  <c:v>3.93</c:v>
                </c:pt>
                <c:pt idx="3052">
                  <c:v>3.93</c:v>
                </c:pt>
                <c:pt idx="3053">
                  <c:v>3.93</c:v>
                </c:pt>
                <c:pt idx="3054">
                  <c:v>3.93</c:v>
                </c:pt>
                <c:pt idx="3055">
                  <c:v>3.93</c:v>
                </c:pt>
                <c:pt idx="3056">
                  <c:v>3.93</c:v>
                </c:pt>
                <c:pt idx="3057">
                  <c:v>3.93</c:v>
                </c:pt>
                <c:pt idx="3058">
                  <c:v>3.93</c:v>
                </c:pt>
                <c:pt idx="3059">
                  <c:v>3.93</c:v>
                </c:pt>
                <c:pt idx="3060">
                  <c:v>3.93</c:v>
                </c:pt>
                <c:pt idx="3061">
                  <c:v>3.93</c:v>
                </c:pt>
                <c:pt idx="3062">
                  <c:v>3.93</c:v>
                </c:pt>
                <c:pt idx="3063">
                  <c:v>3.93</c:v>
                </c:pt>
                <c:pt idx="3064">
                  <c:v>3.93</c:v>
                </c:pt>
                <c:pt idx="3065">
                  <c:v>3.93</c:v>
                </c:pt>
                <c:pt idx="3066">
                  <c:v>3.77</c:v>
                </c:pt>
                <c:pt idx="3067">
                  <c:v>3.77</c:v>
                </c:pt>
                <c:pt idx="3068">
                  <c:v>3.77</c:v>
                </c:pt>
                <c:pt idx="3069">
                  <c:v>3.77</c:v>
                </c:pt>
                <c:pt idx="3070">
                  <c:v>3.77</c:v>
                </c:pt>
                <c:pt idx="3071">
                  <c:v>3.77</c:v>
                </c:pt>
                <c:pt idx="3072">
                  <c:v>3.77</c:v>
                </c:pt>
                <c:pt idx="3073">
                  <c:v>3.77</c:v>
                </c:pt>
                <c:pt idx="3074">
                  <c:v>3.77</c:v>
                </c:pt>
                <c:pt idx="3075">
                  <c:v>3.77</c:v>
                </c:pt>
                <c:pt idx="3076">
                  <c:v>3.68</c:v>
                </c:pt>
                <c:pt idx="3077">
                  <c:v>3.68</c:v>
                </c:pt>
                <c:pt idx="3078">
                  <c:v>3.68</c:v>
                </c:pt>
                <c:pt idx="3079">
                  <c:v>3.68</c:v>
                </c:pt>
                <c:pt idx="3080">
                  <c:v>3.68</c:v>
                </c:pt>
                <c:pt idx="3081">
                  <c:v>3.7</c:v>
                </c:pt>
                <c:pt idx="3082">
                  <c:v>3.7</c:v>
                </c:pt>
                <c:pt idx="3083">
                  <c:v>3.7</c:v>
                </c:pt>
                <c:pt idx="3084">
                  <c:v>3.7</c:v>
                </c:pt>
                <c:pt idx="3085">
                  <c:v>3.7</c:v>
                </c:pt>
                <c:pt idx="3086">
                  <c:v>3.7</c:v>
                </c:pt>
                <c:pt idx="3087">
                  <c:v>3.7</c:v>
                </c:pt>
                <c:pt idx="3088">
                  <c:v>3.69</c:v>
                </c:pt>
                <c:pt idx="3089">
                  <c:v>3.69</c:v>
                </c:pt>
                <c:pt idx="3090">
                  <c:v>3.69</c:v>
                </c:pt>
                <c:pt idx="3091">
                  <c:v>3.69</c:v>
                </c:pt>
                <c:pt idx="3092">
                  <c:v>3.69</c:v>
                </c:pt>
                <c:pt idx="3093">
                  <c:v>3.69</c:v>
                </c:pt>
                <c:pt idx="3094">
                  <c:v>3.69</c:v>
                </c:pt>
                <c:pt idx="3095">
                  <c:v>3.69</c:v>
                </c:pt>
                <c:pt idx="3096">
                  <c:v>3.69</c:v>
                </c:pt>
                <c:pt idx="3097">
                  <c:v>3.69</c:v>
                </c:pt>
                <c:pt idx="3098">
                  <c:v>3.69</c:v>
                </c:pt>
                <c:pt idx="3099">
                  <c:v>3.69</c:v>
                </c:pt>
                <c:pt idx="3100">
                  <c:v>3.69</c:v>
                </c:pt>
                <c:pt idx="3101">
                  <c:v>3.69</c:v>
                </c:pt>
                <c:pt idx="3102">
                  <c:v>3.69</c:v>
                </c:pt>
                <c:pt idx="3103">
                  <c:v>3.69</c:v>
                </c:pt>
                <c:pt idx="3104">
                  <c:v>3.69</c:v>
                </c:pt>
                <c:pt idx="3105">
                  <c:v>3.69</c:v>
                </c:pt>
                <c:pt idx="3106">
                  <c:v>3.71</c:v>
                </c:pt>
                <c:pt idx="3107">
                  <c:v>3.71</c:v>
                </c:pt>
                <c:pt idx="3108">
                  <c:v>3.71</c:v>
                </c:pt>
                <c:pt idx="3109">
                  <c:v>3.66</c:v>
                </c:pt>
                <c:pt idx="3110">
                  <c:v>3.66</c:v>
                </c:pt>
                <c:pt idx="3111">
                  <c:v>3.66</c:v>
                </c:pt>
                <c:pt idx="3112">
                  <c:v>3.66</c:v>
                </c:pt>
                <c:pt idx="3113">
                  <c:v>3.66</c:v>
                </c:pt>
                <c:pt idx="3114">
                  <c:v>3.69</c:v>
                </c:pt>
                <c:pt idx="3115">
                  <c:v>3.69</c:v>
                </c:pt>
                <c:pt idx="3116">
                  <c:v>3.69</c:v>
                </c:pt>
                <c:pt idx="3117">
                  <c:v>3.69</c:v>
                </c:pt>
                <c:pt idx="3118">
                  <c:v>3.69</c:v>
                </c:pt>
                <c:pt idx="3119">
                  <c:v>3.69</c:v>
                </c:pt>
                <c:pt idx="3120">
                  <c:v>3.69</c:v>
                </c:pt>
                <c:pt idx="3121">
                  <c:v>3.52</c:v>
                </c:pt>
                <c:pt idx="3122">
                  <c:v>3.52</c:v>
                </c:pt>
                <c:pt idx="3123">
                  <c:v>3.52</c:v>
                </c:pt>
                <c:pt idx="3124">
                  <c:v>3.52</c:v>
                </c:pt>
                <c:pt idx="3125">
                  <c:v>3.52</c:v>
                </c:pt>
                <c:pt idx="3126">
                  <c:v>3.51</c:v>
                </c:pt>
                <c:pt idx="3127">
                  <c:v>3.51</c:v>
                </c:pt>
                <c:pt idx="3128">
                  <c:v>3.51</c:v>
                </c:pt>
                <c:pt idx="3129">
                  <c:v>3.51</c:v>
                </c:pt>
                <c:pt idx="3130">
                  <c:v>3.51</c:v>
                </c:pt>
                <c:pt idx="3131">
                  <c:v>3.52</c:v>
                </c:pt>
                <c:pt idx="3132">
                  <c:v>3.52</c:v>
                </c:pt>
                <c:pt idx="3133">
                  <c:v>3.52</c:v>
                </c:pt>
                <c:pt idx="3134">
                  <c:v>3.52</c:v>
                </c:pt>
                <c:pt idx="3135">
                  <c:v>3.52</c:v>
                </c:pt>
                <c:pt idx="3136">
                  <c:v>3.62</c:v>
                </c:pt>
                <c:pt idx="3137">
                  <c:v>3.62</c:v>
                </c:pt>
                <c:pt idx="3138">
                  <c:v>3.62</c:v>
                </c:pt>
                <c:pt idx="3139">
                  <c:v>3.62</c:v>
                </c:pt>
                <c:pt idx="3140">
                  <c:v>3.62</c:v>
                </c:pt>
                <c:pt idx="3141">
                  <c:v>3.62</c:v>
                </c:pt>
                <c:pt idx="3142">
                  <c:v>3.61</c:v>
                </c:pt>
                <c:pt idx="3143">
                  <c:v>3.61</c:v>
                </c:pt>
                <c:pt idx="3144">
                  <c:v>3.61</c:v>
                </c:pt>
                <c:pt idx="3145">
                  <c:v>3.61</c:v>
                </c:pt>
                <c:pt idx="3146">
                  <c:v>3.64</c:v>
                </c:pt>
                <c:pt idx="3147">
                  <c:v>3.64</c:v>
                </c:pt>
                <c:pt idx="3148">
                  <c:v>3.64</c:v>
                </c:pt>
                <c:pt idx="3149">
                  <c:v>3.64</c:v>
                </c:pt>
                <c:pt idx="3150">
                  <c:v>3.64</c:v>
                </c:pt>
                <c:pt idx="3151">
                  <c:v>3.64</c:v>
                </c:pt>
                <c:pt idx="3152">
                  <c:v>3.64</c:v>
                </c:pt>
                <c:pt idx="3153">
                  <c:v>3.64</c:v>
                </c:pt>
                <c:pt idx="3154">
                  <c:v>3.64</c:v>
                </c:pt>
                <c:pt idx="3155">
                  <c:v>3.64</c:v>
                </c:pt>
                <c:pt idx="3156">
                  <c:v>3.62</c:v>
                </c:pt>
                <c:pt idx="3157">
                  <c:v>3.62</c:v>
                </c:pt>
                <c:pt idx="3158">
                  <c:v>3.62</c:v>
                </c:pt>
                <c:pt idx="3159">
                  <c:v>3.62</c:v>
                </c:pt>
                <c:pt idx="3160">
                  <c:v>3.62</c:v>
                </c:pt>
                <c:pt idx="3161">
                  <c:v>3.62</c:v>
                </c:pt>
                <c:pt idx="3162">
                  <c:v>3.62</c:v>
                </c:pt>
                <c:pt idx="3163">
                  <c:v>3.62</c:v>
                </c:pt>
                <c:pt idx="3164">
                  <c:v>3.62</c:v>
                </c:pt>
                <c:pt idx="3165">
                  <c:v>3.62</c:v>
                </c:pt>
                <c:pt idx="3166">
                  <c:v>3.65</c:v>
                </c:pt>
                <c:pt idx="3167">
                  <c:v>3.65</c:v>
                </c:pt>
                <c:pt idx="3168">
                  <c:v>3.65</c:v>
                </c:pt>
                <c:pt idx="3169">
                  <c:v>3.65</c:v>
                </c:pt>
                <c:pt idx="3170">
                  <c:v>3.65</c:v>
                </c:pt>
                <c:pt idx="3171">
                  <c:v>3.68</c:v>
                </c:pt>
                <c:pt idx="3172">
                  <c:v>3.68</c:v>
                </c:pt>
                <c:pt idx="3173">
                  <c:v>3.68</c:v>
                </c:pt>
                <c:pt idx="3174">
                  <c:v>3.68</c:v>
                </c:pt>
                <c:pt idx="3175">
                  <c:v>3.68</c:v>
                </c:pt>
                <c:pt idx="3176">
                  <c:v>3.68</c:v>
                </c:pt>
                <c:pt idx="3177">
                  <c:v>3.68</c:v>
                </c:pt>
                <c:pt idx="3178">
                  <c:v>3.68</c:v>
                </c:pt>
                <c:pt idx="3179">
                  <c:v>3.68</c:v>
                </c:pt>
                <c:pt idx="3180">
                  <c:v>3.68</c:v>
                </c:pt>
                <c:pt idx="3181">
                  <c:v>3.68</c:v>
                </c:pt>
                <c:pt idx="3182">
                  <c:v>3.68</c:v>
                </c:pt>
                <c:pt idx="3183">
                  <c:v>3.68</c:v>
                </c:pt>
                <c:pt idx="3184">
                  <c:v>3.68</c:v>
                </c:pt>
                <c:pt idx="3185">
                  <c:v>3.68</c:v>
                </c:pt>
                <c:pt idx="3186">
                  <c:v>3.99</c:v>
                </c:pt>
                <c:pt idx="3187">
                  <c:v>3.99</c:v>
                </c:pt>
                <c:pt idx="3188">
                  <c:v>3.99</c:v>
                </c:pt>
                <c:pt idx="3189">
                  <c:v>3.99</c:v>
                </c:pt>
                <c:pt idx="3190">
                  <c:v>3.99</c:v>
                </c:pt>
                <c:pt idx="3191">
                  <c:v>3.99</c:v>
                </c:pt>
                <c:pt idx="3192">
                  <c:v>3.99</c:v>
                </c:pt>
                <c:pt idx="3193">
                  <c:v>3.99</c:v>
                </c:pt>
                <c:pt idx="3194">
                  <c:v>3.99</c:v>
                </c:pt>
                <c:pt idx="3195">
                  <c:v>3.99</c:v>
                </c:pt>
                <c:pt idx="3196">
                  <c:v>4.13</c:v>
                </c:pt>
                <c:pt idx="3197">
                  <c:v>4.13</c:v>
                </c:pt>
                <c:pt idx="3198">
                  <c:v>4.13</c:v>
                </c:pt>
                <c:pt idx="3199">
                  <c:v>4.13</c:v>
                </c:pt>
                <c:pt idx="3200">
                  <c:v>4.13</c:v>
                </c:pt>
                <c:pt idx="3201">
                  <c:v>4.1500000000000004</c:v>
                </c:pt>
                <c:pt idx="3202">
                  <c:v>4.1500000000000004</c:v>
                </c:pt>
                <c:pt idx="3203">
                  <c:v>4.1500000000000004</c:v>
                </c:pt>
                <c:pt idx="3204">
                  <c:v>4.1500000000000004</c:v>
                </c:pt>
                <c:pt idx="3205">
                  <c:v>4.1500000000000004</c:v>
                </c:pt>
                <c:pt idx="3206">
                  <c:v>4.2300000000000004</c:v>
                </c:pt>
                <c:pt idx="3207">
                  <c:v>4.2300000000000004</c:v>
                </c:pt>
                <c:pt idx="3208">
                  <c:v>4.2300000000000004</c:v>
                </c:pt>
                <c:pt idx="3209">
                  <c:v>4.2300000000000004</c:v>
                </c:pt>
                <c:pt idx="3210">
                  <c:v>4.2300000000000004</c:v>
                </c:pt>
                <c:pt idx="3211">
                  <c:v>4.43</c:v>
                </c:pt>
                <c:pt idx="3212">
                  <c:v>4.43</c:v>
                </c:pt>
                <c:pt idx="3213">
                  <c:v>4.43</c:v>
                </c:pt>
                <c:pt idx="3214">
                  <c:v>4.43</c:v>
                </c:pt>
                <c:pt idx="3215">
                  <c:v>4.43</c:v>
                </c:pt>
                <c:pt idx="3216">
                  <c:v>4.45</c:v>
                </c:pt>
                <c:pt idx="3217">
                  <c:v>4.45</c:v>
                </c:pt>
                <c:pt idx="3218">
                  <c:v>4.45</c:v>
                </c:pt>
                <c:pt idx="3219">
                  <c:v>4.45</c:v>
                </c:pt>
                <c:pt idx="3220">
                  <c:v>4.45</c:v>
                </c:pt>
                <c:pt idx="3221">
                  <c:v>4.54</c:v>
                </c:pt>
                <c:pt idx="3222">
                  <c:v>4.55</c:v>
                </c:pt>
                <c:pt idx="3223">
                  <c:v>4.55</c:v>
                </c:pt>
                <c:pt idx="3224">
                  <c:v>4.55</c:v>
                </c:pt>
                <c:pt idx="3225">
                  <c:v>4.55</c:v>
                </c:pt>
                <c:pt idx="3226">
                  <c:v>4.55</c:v>
                </c:pt>
                <c:pt idx="3227">
                  <c:v>4.55</c:v>
                </c:pt>
                <c:pt idx="3228">
                  <c:v>4.55</c:v>
                </c:pt>
                <c:pt idx="3229">
                  <c:v>4.55</c:v>
                </c:pt>
                <c:pt idx="3230">
                  <c:v>4.55</c:v>
                </c:pt>
                <c:pt idx="3231">
                  <c:v>4.57</c:v>
                </c:pt>
                <c:pt idx="3232">
                  <c:v>4.57</c:v>
                </c:pt>
                <c:pt idx="3233">
                  <c:v>4.57</c:v>
                </c:pt>
                <c:pt idx="3234">
                  <c:v>4.57</c:v>
                </c:pt>
                <c:pt idx="3235">
                  <c:v>4.57</c:v>
                </c:pt>
                <c:pt idx="3236">
                  <c:v>4.57</c:v>
                </c:pt>
                <c:pt idx="3237">
                  <c:v>4.57</c:v>
                </c:pt>
                <c:pt idx="3238">
                  <c:v>4.57</c:v>
                </c:pt>
                <c:pt idx="3239">
                  <c:v>4.57</c:v>
                </c:pt>
                <c:pt idx="3240">
                  <c:v>4.57</c:v>
                </c:pt>
                <c:pt idx="3241">
                  <c:v>4.58</c:v>
                </c:pt>
                <c:pt idx="3242">
                  <c:v>4.58</c:v>
                </c:pt>
                <c:pt idx="3243">
                  <c:v>4.58</c:v>
                </c:pt>
                <c:pt idx="3244">
                  <c:v>4.58</c:v>
                </c:pt>
                <c:pt idx="3245">
                  <c:v>4.58</c:v>
                </c:pt>
                <c:pt idx="3246">
                  <c:v>4.59</c:v>
                </c:pt>
                <c:pt idx="3247">
                  <c:v>4.59</c:v>
                </c:pt>
                <c:pt idx="3248">
                  <c:v>4.59</c:v>
                </c:pt>
                <c:pt idx="3249">
                  <c:v>4.59</c:v>
                </c:pt>
                <c:pt idx="3250">
                  <c:v>4.59</c:v>
                </c:pt>
                <c:pt idx="3251">
                  <c:v>4.68</c:v>
                </c:pt>
                <c:pt idx="3252">
                  <c:v>4.68</c:v>
                </c:pt>
                <c:pt idx="3253">
                  <c:v>4.68</c:v>
                </c:pt>
                <c:pt idx="3254">
                  <c:v>4.68</c:v>
                </c:pt>
                <c:pt idx="3255">
                  <c:v>4.68</c:v>
                </c:pt>
                <c:pt idx="3256">
                  <c:v>5.19</c:v>
                </c:pt>
                <c:pt idx="3257">
                  <c:v>5.19</c:v>
                </c:pt>
                <c:pt idx="3258">
                  <c:v>5.19</c:v>
                </c:pt>
                <c:pt idx="3259">
                  <c:v>5.19</c:v>
                </c:pt>
                <c:pt idx="3260">
                  <c:v>5.18</c:v>
                </c:pt>
                <c:pt idx="3261">
                  <c:v>5.18</c:v>
                </c:pt>
                <c:pt idx="3262">
                  <c:v>5.18</c:v>
                </c:pt>
                <c:pt idx="3263">
                  <c:v>5.18</c:v>
                </c:pt>
                <c:pt idx="3264">
                  <c:v>5.18</c:v>
                </c:pt>
                <c:pt idx="3265">
                  <c:v>5.18</c:v>
                </c:pt>
                <c:pt idx="3266">
                  <c:v>5.19</c:v>
                </c:pt>
                <c:pt idx="3267">
                  <c:v>5.19</c:v>
                </c:pt>
                <c:pt idx="3268">
                  <c:v>5.19</c:v>
                </c:pt>
                <c:pt idx="3269">
                  <c:v>5.19</c:v>
                </c:pt>
                <c:pt idx="3270">
                  <c:v>5.19</c:v>
                </c:pt>
                <c:pt idx="3271">
                  <c:v>5.19</c:v>
                </c:pt>
                <c:pt idx="3272">
                  <c:v>5.19</c:v>
                </c:pt>
                <c:pt idx="3273">
                  <c:v>5.19</c:v>
                </c:pt>
                <c:pt idx="3274">
                  <c:v>5.19</c:v>
                </c:pt>
                <c:pt idx="3275">
                  <c:v>5.19</c:v>
                </c:pt>
                <c:pt idx="3276">
                  <c:v>5.15</c:v>
                </c:pt>
                <c:pt idx="3277">
                  <c:v>5.15</c:v>
                </c:pt>
                <c:pt idx="3278">
                  <c:v>5.15</c:v>
                </c:pt>
                <c:pt idx="3279">
                  <c:v>5.15</c:v>
                </c:pt>
                <c:pt idx="3280">
                  <c:v>5.15</c:v>
                </c:pt>
                <c:pt idx="3281">
                  <c:v>5.17</c:v>
                </c:pt>
                <c:pt idx="3282">
                  <c:v>5.17</c:v>
                </c:pt>
                <c:pt idx="3283">
                  <c:v>5.17</c:v>
                </c:pt>
                <c:pt idx="3284">
                  <c:v>5.17</c:v>
                </c:pt>
                <c:pt idx="3285">
                  <c:v>5.17</c:v>
                </c:pt>
                <c:pt idx="3286">
                  <c:v>5.18</c:v>
                </c:pt>
                <c:pt idx="3287">
                  <c:v>5.18</c:v>
                </c:pt>
                <c:pt idx="3288">
                  <c:v>5.18</c:v>
                </c:pt>
                <c:pt idx="3289">
                  <c:v>5.18</c:v>
                </c:pt>
                <c:pt idx="3290">
                  <c:v>5.18</c:v>
                </c:pt>
                <c:pt idx="3291">
                  <c:v>5.17</c:v>
                </c:pt>
                <c:pt idx="3292">
                  <c:v>5.17</c:v>
                </c:pt>
                <c:pt idx="3293">
                  <c:v>5.17</c:v>
                </c:pt>
                <c:pt idx="3294">
                  <c:v>5.17</c:v>
                </c:pt>
                <c:pt idx="3295">
                  <c:v>5.17</c:v>
                </c:pt>
                <c:pt idx="3296">
                  <c:v>5.18</c:v>
                </c:pt>
                <c:pt idx="3297">
                  <c:v>5.18</c:v>
                </c:pt>
                <c:pt idx="3298">
                  <c:v>5.18</c:v>
                </c:pt>
                <c:pt idx="3299">
                  <c:v>5.18</c:v>
                </c:pt>
                <c:pt idx="3300">
                  <c:v>5.18</c:v>
                </c:pt>
                <c:pt idx="3301">
                  <c:v>5.19</c:v>
                </c:pt>
                <c:pt idx="3302">
                  <c:v>5.19</c:v>
                </c:pt>
                <c:pt idx="3303">
                  <c:v>5.19</c:v>
                </c:pt>
                <c:pt idx="3304">
                  <c:v>5.19</c:v>
                </c:pt>
                <c:pt idx="3305">
                  <c:v>5.24</c:v>
                </c:pt>
                <c:pt idx="3306">
                  <c:v>5.24</c:v>
                </c:pt>
                <c:pt idx="3307">
                  <c:v>5.24</c:v>
                </c:pt>
                <c:pt idx="3308">
                  <c:v>5.24</c:v>
                </c:pt>
                <c:pt idx="3309">
                  <c:v>5.24</c:v>
                </c:pt>
                <c:pt idx="3310">
                  <c:v>5.24</c:v>
                </c:pt>
                <c:pt idx="3311">
                  <c:v>5.24</c:v>
                </c:pt>
                <c:pt idx="3312">
                  <c:v>5.24</c:v>
                </c:pt>
                <c:pt idx="3313">
                  <c:v>5.24</c:v>
                </c:pt>
                <c:pt idx="3314">
                  <c:v>5.24</c:v>
                </c:pt>
                <c:pt idx="3315">
                  <c:v>5.24</c:v>
                </c:pt>
                <c:pt idx="3316">
                  <c:v>5.24</c:v>
                </c:pt>
                <c:pt idx="3317">
                  <c:v>5.24</c:v>
                </c:pt>
                <c:pt idx="3318">
                  <c:v>5.24</c:v>
                </c:pt>
                <c:pt idx="3319">
                  <c:v>5.24</c:v>
                </c:pt>
                <c:pt idx="3320">
                  <c:v>5.24</c:v>
                </c:pt>
                <c:pt idx="3321">
                  <c:v>5.75</c:v>
                </c:pt>
                <c:pt idx="3322">
                  <c:v>5.75</c:v>
                </c:pt>
                <c:pt idx="3323">
                  <c:v>5.75</c:v>
                </c:pt>
                <c:pt idx="3324">
                  <c:v>5.75</c:v>
                </c:pt>
                <c:pt idx="3325">
                  <c:v>5.75</c:v>
                </c:pt>
                <c:pt idx="3326">
                  <c:v>5.86</c:v>
                </c:pt>
                <c:pt idx="3327">
                  <c:v>5.86</c:v>
                </c:pt>
                <c:pt idx="3328">
                  <c:v>5.86</c:v>
                </c:pt>
                <c:pt idx="3329">
                  <c:v>5.86</c:v>
                </c:pt>
                <c:pt idx="3330">
                  <c:v>6.07</c:v>
                </c:pt>
                <c:pt idx="3331">
                  <c:v>6.07</c:v>
                </c:pt>
                <c:pt idx="3332">
                  <c:v>6.07</c:v>
                </c:pt>
                <c:pt idx="3333">
                  <c:v>6.07</c:v>
                </c:pt>
                <c:pt idx="3334">
                  <c:v>6.07</c:v>
                </c:pt>
                <c:pt idx="3335">
                  <c:v>6.07</c:v>
                </c:pt>
                <c:pt idx="3336">
                  <c:v>6.11</c:v>
                </c:pt>
                <c:pt idx="3337">
                  <c:v>6.11</c:v>
                </c:pt>
                <c:pt idx="3338">
                  <c:v>6.11</c:v>
                </c:pt>
                <c:pt idx="3339">
                  <c:v>6.11</c:v>
                </c:pt>
                <c:pt idx="3340">
                  <c:v>6.11</c:v>
                </c:pt>
                <c:pt idx="3341">
                  <c:v>6.22</c:v>
                </c:pt>
                <c:pt idx="3342">
                  <c:v>6.22</c:v>
                </c:pt>
                <c:pt idx="3343">
                  <c:v>6.22</c:v>
                </c:pt>
                <c:pt idx="3344">
                  <c:v>6.22</c:v>
                </c:pt>
                <c:pt idx="3345">
                  <c:v>6.22</c:v>
                </c:pt>
                <c:pt idx="3346">
                  <c:v>6.22</c:v>
                </c:pt>
                <c:pt idx="3347">
                  <c:v>6.22</c:v>
                </c:pt>
                <c:pt idx="3348">
                  <c:v>6.23</c:v>
                </c:pt>
                <c:pt idx="3349">
                  <c:v>6.23</c:v>
                </c:pt>
                <c:pt idx="3350">
                  <c:v>6.23</c:v>
                </c:pt>
                <c:pt idx="3351">
                  <c:v>6.25</c:v>
                </c:pt>
                <c:pt idx="3352">
                  <c:v>6.25</c:v>
                </c:pt>
                <c:pt idx="3353">
                  <c:v>6.25</c:v>
                </c:pt>
                <c:pt idx="3354">
                  <c:v>6.25</c:v>
                </c:pt>
                <c:pt idx="3355">
                  <c:v>6.25</c:v>
                </c:pt>
                <c:pt idx="3356">
                  <c:v>6.66</c:v>
                </c:pt>
                <c:pt idx="3357">
                  <c:v>6.66</c:v>
                </c:pt>
                <c:pt idx="3358">
                  <c:v>6.66</c:v>
                </c:pt>
                <c:pt idx="3359">
                  <c:v>6.66</c:v>
                </c:pt>
                <c:pt idx="3360">
                  <c:v>6.66</c:v>
                </c:pt>
                <c:pt idx="3361">
                  <c:v>6.66</c:v>
                </c:pt>
                <c:pt idx="3362">
                  <c:v>6.77</c:v>
                </c:pt>
                <c:pt idx="3363">
                  <c:v>6.77</c:v>
                </c:pt>
                <c:pt idx="3364">
                  <c:v>6.77</c:v>
                </c:pt>
                <c:pt idx="3365">
                  <c:v>6.77</c:v>
                </c:pt>
                <c:pt idx="3366">
                  <c:v>6.53</c:v>
                </c:pt>
                <c:pt idx="3367">
                  <c:v>6.53</c:v>
                </c:pt>
                <c:pt idx="3368">
                  <c:v>6.53</c:v>
                </c:pt>
                <c:pt idx="3369">
                  <c:v>6.53</c:v>
                </c:pt>
                <c:pt idx="3370">
                  <c:v>6.53</c:v>
                </c:pt>
                <c:pt idx="3371">
                  <c:v>6.55</c:v>
                </c:pt>
                <c:pt idx="3372">
                  <c:v>6.55</c:v>
                </c:pt>
                <c:pt idx="3373">
                  <c:v>6.55</c:v>
                </c:pt>
                <c:pt idx="3374">
                  <c:v>6.55</c:v>
                </c:pt>
                <c:pt idx="3375">
                  <c:v>6.55</c:v>
                </c:pt>
                <c:pt idx="3376">
                  <c:v>6.58</c:v>
                </c:pt>
                <c:pt idx="3377">
                  <c:v>6.58</c:v>
                </c:pt>
                <c:pt idx="3378">
                  <c:v>6.58</c:v>
                </c:pt>
                <c:pt idx="3379">
                  <c:v>6.58</c:v>
                </c:pt>
                <c:pt idx="3380">
                  <c:v>6.58</c:v>
                </c:pt>
                <c:pt idx="3381">
                  <c:v>6.6</c:v>
                </c:pt>
                <c:pt idx="3382">
                  <c:v>6.6</c:v>
                </c:pt>
                <c:pt idx="3383">
                  <c:v>6.6</c:v>
                </c:pt>
                <c:pt idx="3384">
                  <c:v>6.6</c:v>
                </c:pt>
                <c:pt idx="3385">
                  <c:v>6.62</c:v>
                </c:pt>
                <c:pt idx="3386">
                  <c:v>6.62</c:v>
                </c:pt>
                <c:pt idx="3387">
                  <c:v>6.62</c:v>
                </c:pt>
                <c:pt idx="3388">
                  <c:v>6.62</c:v>
                </c:pt>
                <c:pt idx="3389">
                  <c:v>6.62</c:v>
                </c:pt>
                <c:pt idx="3390">
                  <c:v>6.62</c:v>
                </c:pt>
                <c:pt idx="3391">
                  <c:v>6.62</c:v>
                </c:pt>
                <c:pt idx="3392">
                  <c:v>6.63</c:v>
                </c:pt>
                <c:pt idx="3393">
                  <c:v>6.63</c:v>
                </c:pt>
                <c:pt idx="3394">
                  <c:v>6.63</c:v>
                </c:pt>
                <c:pt idx="3395">
                  <c:v>6.63</c:v>
                </c:pt>
                <c:pt idx="3396">
                  <c:v>6.62</c:v>
                </c:pt>
                <c:pt idx="3397">
                  <c:v>6.65</c:v>
                </c:pt>
                <c:pt idx="3398">
                  <c:v>6.65</c:v>
                </c:pt>
                <c:pt idx="3399">
                  <c:v>6.65</c:v>
                </c:pt>
                <c:pt idx="3400">
                  <c:v>6.66</c:v>
                </c:pt>
                <c:pt idx="3401">
                  <c:v>6.66</c:v>
                </c:pt>
                <c:pt idx="3402">
                  <c:v>6.66</c:v>
                </c:pt>
                <c:pt idx="3403">
                  <c:v>6.66</c:v>
                </c:pt>
                <c:pt idx="3404">
                  <c:v>6.66</c:v>
                </c:pt>
                <c:pt idx="3405">
                  <c:v>6.66</c:v>
                </c:pt>
                <c:pt idx="3406">
                  <c:v>6.67</c:v>
                </c:pt>
                <c:pt idx="3407">
                  <c:v>6.67</c:v>
                </c:pt>
                <c:pt idx="3408">
                  <c:v>6.67</c:v>
                </c:pt>
                <c:pt idx="3409">
                  <c:v>6.67</c:v>
                </c:pt>
                <c:pt idx="3410">
                  <c:v>6.67</c:v>
                </c:pt>
                <c:pt idx="3411">
                  <c:v>6.73</c:v>
                </c:pt>
                <c:pt idx="3412">
                  <c:v>6.73</c:v>
                </c:pt>
                <c:pt idx="3413">
                  <c:v>6.73</c:v>
                </c:pt>
                <c:pt idx="3414">
                  <c:v>6.73</c:v>
                </c:pt>
                <c:pt idx="3415">
                  <c:v>6.73</c:v>
                </c:pt>
                <c:pt idx="3416">
                  <c:v>6.81</c:v>
                </c:pt>
                <c:pt idx="3417">
                  <c:v>6.81</c:v>
                </c:pt>
                <c:pt idx="3418">
                  <c:v>6.81</c:v>
                </c:pt>
                <c:pt idx="3419">
                  <c:v>6.81</c:v>
                </c:pt>
                <c:pt idx="3420">
                  <c:v>6.81</c:v>
                </c:pt>
                <c:pt idx="3421">
                  <c:v>6.81</c:v>
                </c:pt>
                <c:pt idx="3422">
                  <c:v>6.81</c:v>
                </c:pt>
                <c:pt idx="3423">
                  <c:v>6.81</c:v>
                </c:pt>
                <c:pt idx="3424">
                  <c:v>6.81</c:v>
                </c:pt>
                <c:pt idx="3425">
                  <c:v>6.81</c:v>
                </c:pt>
                <c:pt idx="3426">
                  <c:v>6.82</c:v>
                </c:pt>
                <c:pt idx="3427">
                  <c:v>6.82</c:v>
                </c:pt>
                <c:pt idx="3428">
                  <c:v>6.82</c:v>
                </c:pt>
                <c:pt idx="3429">
                  <c:v>6.82</c:v>
                </c:pt>
                <c:pt idx="3430">
                  <c:v>6.82</c:v>
                </c:pt>
                <c:pt idx="3431">
                  <c:v>6.89</c:v>
                </c:pt>
                <c:pt idx="3432">
                  <c:v>6.89</c:v>
                </c:pt>
                <c:pt idx="3433">
                  <c:v>6.89</c:v>
                </c:pt>
                <c:pt idx="3434">
                  <c:v>6.89</c:v>
                </c:pt>
                <c:pt idx="3435">
                  <c:v>6.89</c:v>
                </c:pt>
                <c:pt idx="3436">
                  <c:v>6.88</c:v>
                </c:pt>
                <c:pt idx="3437">
                  <c:v>6.88</c:v>
                </c:pt>
                <c:pt idx="3438">
                  <c:v>6.88</c:v>
                </c:pt>
                <c:pt idx="3439">
                  <c:v>6.88</c:v>
                </c:pt>
                <c:pt idx="3440">
                  <c:v>6.88</c:v>
                </c:pt>
                <c:pt idx="3441">
                  <c:v>6.88</c:v>
                </c:pt>
                <c:pt idx="3442">
                  <c:v>6.88</c:v>
                </c:pt>
                <c:pt idx="3443">
                  <c:v>6.88</c:v>
                </c:pt>
                <c:pt idx="3444">
                  <c:v>6.88</c:v>
                </c:pt>
                <c:pt idx="3445">
                  <c:v>6.88</c:v>
                </c:pt>
                <c:pt idx="3446">
                  <c:v>6.89</c:v>
                </c:pt>
                <c:pt idx="3447">
                  <c:v>6.89</c:v>
                </c:pt>
                <c:pt idx="3448">
                  <c:v>6.89</c:v>
                </c:pt>
                <c:pt idx="3449">
                  <c:v>6.89</c:v>
                </c:pt>
                <c:pt idx="3450">
                  <c:v>6.89</c:v>
                </c:pt>
                <c:pt idx="3451">
                  <c:v>6.86</c:v>
                </c:pt>
                <c:pt idx="3452">
                  <c:v>6.86</c:v>
                </c:pt>
                <c:pt idx="3453">
                  <c:v>6.86</c:v>
                </c:pt>
                <c:pt idx="3454">
                  <c:v>6.86</c:v>
                </c:pt>
                <c:pt idx="3455">
                  <c:v>6.86</c:v>
                </c:pt>
                <c:pt idx="3456">
                  <c:v>7.02</c:v>
                </c:pt>
                <c:pt idx="3457">
                  <c:v>7.02</c:v>
                </c:pt>
                <c:pt idx="3458">
                  <c:v>7.02</c:v>
                </c:pt>
                <c:pt idx="3459">
                  <c:v>7.02</c:v>
                </c:pt>
                <c:pt idx="3460">
                  <c:v>7.02</c:v>
                </c:pt>
                <c:pt idx="3461">
                  <c:v>7.08</c:v>
                </c:pt>
                <c:pt idx="3462">
                  <c:v>7.08</c:v>
                </c:pt>
                <c:pt idx="3463">
                  <c:v>7.08</c:v>
                </c:pt>
                <c:pt idx="3464">
                  <c:v>7.08</c:v>
                </c:pt>
                <c:pt idx="3465">
                  <c:v>7.08</c:v>
                </c:pt>
                <c:pt idx="3466">
                  <c:v>7.04</c:v>
                </c:pt>
                <c:pt idx="3467">
                  <c:v>7.04</c:v>
                </c:pt>
                <c:pt idx="3468">
                  <c:v>7.04</c:v>
                </c:pt>
                <c:pt idx="3469">
                  <c:v>7.04</c:v>
                </c:pt>
                <c:pt idx="3470">
                  <c:v>7.04</c:v>
                </c:pt>
                <c:pt idx="3471">
                  <c:v>7.07</c:v>
                </c:pt>
                <c:pt idx="3472">
                  <c:v>7.07</c:v>
                </c:pt>
                <c:pt idx="3473">
                  <c:v>7.07</c:v>
                </c:pt>
                <c:pt idx="3474">
                  <c:v>7.07</c:v>
                </c:pt>
                <c:pt idx="3475">
                  <c:v>7.07</c:v>
                </c:pt>
                <c:pt idx="3476">
                  <c:v>7.08</c:v>
                </c:pt>
                <c:pt idx="3477">
                  <c:v>7.08</c:v>
                </c:pt>
                <c:pt idx="3478">
                  <c:v>7.09</c:v>
                </c:pt>
                <c:pt idx="3479">
                  <c:v>7.09</c:v>
                </c:pt>
                <c:pt idx="3480">
                  <c:v>7.09</c:v>
                </c:pt>
                <c:pt idx="3481">
                  <c:v>7.13</c:v>
                </c:pt>
                <c:pt idx="3482">
                  <c:v>7.13</c:v>
                </c:pt>
                <c:pt idx="3483">
                  <c:v>7.13</c:v>
                </c:pt>
                <c:pt idx="3484">
                  <c:v>7.13</c:v>
                </c:pt>
                <c:pt idx="3485">
                  <c:v>7.13</c:v>
                </c:pt>
                <c:pt idx="3486">
                  <c:v>7.13</c:v>
                </c:pt>
                <c:pt idx="3487">
                  <c:v>7.13</c:v>
                </c:pt>
                <c:pt idx="3488">
                  <c:v>7.13</c:v>
                </c:pt>
                <c:pt idx="3489">
                  <c:v>7.13</c:v>
                </c:pt>
                <c:pt idx="3490">
                  <c:v>7.13</c:v>
                </c:pt>
                <c:pt idx="3491">
                  <c:v>7.14</c:v>
                </c:pt>
                <c:pt idx="3492">
                  <c:v>7.14</c:v>
                </c:pt>
                <c:pt idx="3493">
                  <c:v>7.14</c:v>
                </c:pt>
                <c:pt idx="3494">
                  <c:v>7.14</c:v>
                </c:pt>
                <c:pt idx="3495">
                  <c:v>7.12</c:v>
                </c:pt>
                <c:pt idx="3496">
                  <c:v>7.12</c:v>
                </c:pt>
                <c:pt idx="3497">
                  <c:v>7.12</c:v>
                </c:pt>
                <c:pt idx="3498">
                  <c:v>7.12</c:v>
                </c:pt>
                <c:pt idx="3499">
                  <c:v>7.12</c:v>
                </c:pt>
                <c:pt idx="3500">
                  <c:v>7.12</c:v>
                </c:pt>
                <c:pt idx="3501">
                  <c:v>7.4</c:v>
                </c:pt>
                <c:pt idx="3502">
                  <c:v>7.4</c:v>
                </c:pt>
                <c:pt idx="3503">
                  <c:v>7.4</c:v>
                </c:pt>
                <c:pt idx="3504">
                  <c:v>7.4</c:v>
                </c:pt>
                <c:pt idx="3505">
                  <c:v>7.4</c:v>
                </c:pt>
                <c:pt idx="3506">
                  <c:v>7.33</c:v>
                </c:pt>
                <c:pt idx="3507">
                  <c:v>7.33</c:v>
                </c:pt>
                <c:pt idx="3508">
                  <c:v>7.34</c:v>
                </c:pt>
                <c:pt idx="3509">
                  <c:v>7.34</c:v>
                </c:pt>
                <c:pt idx="3510">
                  <c:v>7.34</c:v>
                </c:pt>
                <c:pt idx="3511">
                  <c:v>7.33</c:v>
                </c:pt>
                <c:pt idx="3512">
                  <c:v>7.33</c:v>
                </c:pt>
                <c:pt idx="3513">
                  <c:v>7.33</c:v>
                </c:pt>
                <c:pt idx="3514">
                  <c:v>7.33</c:v>
                </c:pt>
                <c:pt idx="3515">
                  <c:v>7.33</c:v>
                </c:pt>
                <c:pt idx="3516">
                  <c:v>7.64</c:v>
                </c:pt>
                <c:pt idx="3517">
                  <c:v>7.64</c:v>
                </c:pt>
                <c:pt idx="3518">
                  <c:v>7.64</c:v>
                </c:pt>
                <c:pt idx="3519">
                  <c:v>7.64</c:v>
                </c:pt>
                <c:pt idx="3520">
                  <c:v>7.64</c:v>
                </c:pt>
                <c:pt idx="3521">
                  <c:v>7.65</c:v>
                </c:pt>
                <c:pt idx="3522">
                  <c:v>7.65</c:v>
                </c:pt>
                <c:pt idx="3523">
                  <c:v>7.65</c:v>
                </c:pt>
                <c:pt idx="3524">
                  <c:v>7.65</c:v>
                </c:pt>
                <c:pt idx="3525">
                  <c:v>7.65</c:v>
                </c:pt>
                <c:pt idx="3526">
                  <c:v>7.7</c:v>
                </c:pt>
                <c:pt idx="3527">
                  <c:v>7.7</c:v>
                </c:pt>
                <c:pt idx="3528">
                  <c:v>7.7</c:v>
                </c:pt>
                <c:pt idx="3529">
                  <c:v>7.7</c:v>
                </c:pt>
                <c:pt idx="3530">
                  <c:v>7.36</c:v>
                </c:pt>
                <c:pt idx="3531">
                  <c:v>7.57</c:v>
                </c:pt>
                <c:pt idx="3532">
                  <c:v>7.57</c:v>
                </c:pt>
                <c:pt idx="3533">
                  <c:v>7.57</c:v>
                </c:pt>
                <c:pt idx="3534">
                  <c:v>7.57</c:v>
                </c:pt>
                <c:pt idx="3535">
                  <c:v>7.57</c:v>
                </c:pt>
                <c:pt idx="3536">
                  <c:v>7.33</c:v>
                </c:pt>
                <c:pt idx="3537">
                  <c:v>7.33</c:v>
                </c:pt>
                <c:pt idx="3538">
                  <c:v>7.33</c:v>
                </c:pt>
                <c:pt idx="3539">
                  <c:v>7.33</c:v>
                </c:pt>
                <c:pt idx="3540">
                  <c:v>7.33</c:v>
                </c:pt>
                <c:pt idx="3541">
                  <c:v>7.33</c:v>
                </c:pt>
                <c:pt idx="3542">
                  <c:v>7.33</c:v>
                </c:pt>
                <c:pt idx="3543">
                  <c:v>7.33</c:v>
                </c:pt>
                <c:pt idx="3544">
                  <c:v>7.33</c:v>
                </c:pt>
                <c:pt idx="3545">
                  <c:v>7.33</c:v>
                </c:pt>
                <c:pt idx="3546">
                  <c:v>7.36</c:v>
                </c:pt>
                <c:pt idx="3547">
                  <c:v>7.36</c:v>
                </c:pt>
                <c:pt idx="3548">
                  <c:v>7.36</c:v>
                </c:pt>
                <c:pt idx="3549">
                  <c:v>7.36</c:v>
                </c:pt>
                <c:pt idx="3550">
                  <c:v>7.36</c:v>
                </c:pt>
                <c:pt idx="3551">
                  <c:v>7.38</c:v>
                </c:pt>
                <c:pt idx="3552">
                  <c:v>7.38</c:v>
                </c:pt>
                <c:pt idx="3553">
                  <c:v>7.38</c:v>
                </c:pt>
                <c:pt idx="3554">
                  <c:v>7.38</c:v>
                </c:pt>
                <c:pt idx="3555">
                  <c:v>7.38</c:v>
                </c:pt>
                <c:pt idx="3556">
                  <c:v>7.4</c:v>
                </c:pt>
                <c:pt idx="3557">
                  <c:v>7.4</c:v>
                </c:pt>
                <c:pt idx="3558">
                  <c:v>7.4</c:v>
                </c:pt>
                <c:pt idx="3559">
                  <c:v>7.4</c:v>
                </c:pt>
                <c:pt idx="3560">
                  <c:v>7.4</c:v>
                </c:pt>
                <c:pt idx="3561">
                  <c:v>7.42</c:v>
                </c:pt>
                <c:pt idx="3562">
                  <c:v>7.42</c:v>
                </c:pt>
                <c:pt idx="3563">
                  <c:v>7.42</c:v>
                </c:pt>
                <c:pt idx="3564">
                  <c:v>7.42</c:v>
                </c:pt>
                <c:pt idx="3565">
                  <c:v>7.44</c:v>
                </c:pt>
                <c:pt idx="3566">
                  <c:v>7.44</c:v>
                </c:pt>
                <c:pt idx="3567">
                  <c:v>7.44</c:v>
                </c:pt>
                <c:pt idx="3568">
                  <c:v>7.44</c:v>
                </c:pt>
                <c:pt idx="3569">
                  <c:v>7.44</c:v>
                </c:pt>
                <c:pt idx="3570">
                  <c:v>7.44</c:v>
                </c:pt>
                <c:pt idx="3571">
                  <c:v>7.55</c:v>
                </c:pt>
                <c:pt idx="3572">
                  <c:v>7.55</c:v>
                </c:pt>
                <c:pt idx="3573">
                  <c:v>7.55</c:v>
                </c:pt>
                <c:pt idx="3574">
                  <c:v>7.55</c:v>
                </c:pt>
                <c:pt idx="3575">
                  <c:v>7.55</c:v>
                </c:pt>
                <c:pt idx="3576">
                  <c:v>7.55</c:v>
                </c:pt>
                <c:pt idx="3577">
                  <c:v>7.55</c:v>
                </c:pt>
                <c:pt idx="3578">
                  <c:v>7.55</c:v>
                </c:pt>
                <c:pt idx="3579">
                  <c:v>7.55</c:v>
                </c:pt>
                <c:pt idx="3580">
                  <c:v>7.55</c:v>
                </c:pt>
                <c:pt idx="3581">
                  <c:v>7.55</c:v>
                </c:pt>
                <c:pt idx="3582">
                  <c:v>7.55</c:v>
                </c:pt>
                <c:pt idx="3583">
                  <c:v>7.55</c:v>
                </c:pt>
                <c:pt idx="3584">
                  <c:v>7.55</c:v>
                </c:pt>
                <c:pt idx="3585">
                  <c:v>7.55</c:v>
                </c:pt>
                <c:pt idx="3586">
                  <c:v>7.55</c:v>
                </c:pt>
                <c:pt idx="3587">
                  <c:v>7.55</c:v>
                </c:pt>
                <c:pt idx="3588">
                  <c:v>7.55</c:v>
                </c:pt>
                <c:pt idx="3589">
                  <c:v>7.55</c:v>
                </c:pt>
                <c:pt idx="3590">
                  <c:v>7.55</c:v>
                </c:pt>
                <c:pt idx="3591">
                  <c:v>7.55</c:v>
                </c:pt>
                <c:pt idx="3592">
                  <c:v>7.55</c:v>
                </c:pt>
                <c:pt idx="3593">
                  <c:v>7.55</c:v>
                </c:pt>
                <c:pt idx="3594">
                  <c:v>7.55</c:v>
                </c:pt>
                <c:pt idx="3595">
                  <c:v>7.55</c:v>
                </c:pt>
                <c:pt idx="3596">
                  <c:v>7.6</c:v>
                </c:pt>
                <c:pt idx="3597">
                  <c:v>7.6</c:v>
                </c:pt>
                <c:pt idx="3598">
                  <c:v>7.61</c:v>
                </c:pt>
                <c:pt idx="3599">
                  <c:v>7.61</c:v>
                </c:pt>
                <c:pt idx="3600">
                  <c:v>7.61</c:v>
                </c:pt>
                <c:pt idx="3601">
                  <c:v>7.76</c:v>
                </c:pt>
                <c:pt idx="3602">
                  <c:v>7.76</c:v>
                </c:pt>
                <c:pt idx="3603">
                  <c:v>7.76</c:v>
                </c:pt>
                <c:pt idx="3604">
                  <c:v>7.76</c:v>
                </c:pt>
                <c:pt idx="3605">
                  <c:v>7.76</c:v>
                </c:pt>
                <c:pt idx="3606">
                  <c:v>7.76</c:v>
                </c:pt>
                <c:pt idx="3607">
                  <c:v>7.76</c:v>
                </c:pt>
                <c:pt idx="3608">
                  <c:v>7.76</c:v>
                </c:pt>
                <c:pt idx="3609">
                  <c:v>7.76</c:v>
                </c:pt>
                <c:pt idx="3610">
                  <c:v>7.76</c:v>
                </c:pt>
                <c:pt idx="3611">
                  <c:v>7.77</c:v>
                </c:pt>
                <c:pt idx="3612">
                  <c:v>7.77</c:v>
                </c:pt>
                <c:pt idx="3613">
                  <c:v>7.77</c:v>
                </c:pt>
                <c:pt idx="3614">
                  <c:v>7.77</c:v>
                </c:pt>
                <c:pt idx="3615">
                  <c:v>7.77</c:v>
                </c:pt>
                <c:pt idx="3616">
                  <c:v>7.77</c:v>
                </c:pt>
                <c:pt idx="3617">
                  <c:v>7.77</c:v>
                </c:pt>
                <c:pt idx="3618">
                  <c:v>7.77</c:v>
                </c:pt>
                <c:pt idx="3619">
                  <c:v>7.77</c:v>
                </c:pt>
                <c:pt idx="3620">
                  <c:v>7.77</c:v>
                </c:pt>
                <c:pt idx="3621">
                  <c:v>7.68</c:v>
                </c:pt>
                <c:pt idx="3622">
                  <c:v>7.68</c:v>
                </c:pt>
                <c:pt idx="3623">
                  <c:v>7.68</c:v>
                </c:pt>
                <c:pt idx="3624">
                  <c:v>7.68</c:v>
                </c:pt>
                <c:pt idx="3625">
                  <c:v>7.68</c:v>
                </c:pt>
                <c:pt idx="3626">
                  <c:v>7.68</c:v>
                </c:pt>
                <c:pt idx="3627">
                  <c:v>7.78</c:v>
                </c:pt>
                <c:pt idx="3628">
                  <c:v>7.78</c:v>
                </c:pt>
                <c:pt idx="3629">
                  <c:v>7.78</c:v>
                </c:pt>
                <c:pt idx="3630">
                  <c:v>7.78</c:v>
                </c:pt>
                <c:pt idx="3631">
                  <c:v>7.76</c:v>
                </c:pt>
                <c:pt idx="3632">
                  <c:v>7.76</c:v>
                </c:pt>
                <c:pt idx="3633">
                  <c:v>7.76</c:v>
                </c:pt>
                <c:pt idx="3634">
                  <c:v>7.76</c:v>
                </c:pt>
                <c:pt idx="3635">
                  <c:v>7.76</c:v>
                </c:pt>
                <c:pt idx="3636">
                  <c:v>7.76</c:v>
                </c:pt>
                <c:pt idx="3637">
                  <c:v>7.76</c:v>
                </c:pt>
                <c:pt idx="3638">
                  <c:v>7.76</c:v>
                </c:pt>
                <c:pt idx="3639">
                  <c:v>7.76</c:v>
                </c:pt>
                <c:pt idx="3640">
                  <c:v>7.76</c:v>
                </c:pt>
                <c:pt idx="3641">
                  <c:v>7.77</c:v>
                </c:pt>
                <c:pt idx="3642">
                  <c:v>7.77</c:v>
                </c:pt>
                <c:pt idx="3643">
                  <c:v>7.77</c:v>
                </c:pt>
                <c:pt idx="3644">
                  <c:v>7.77</c:v>
                </c:pt>
                <c:pt idx="3645">
                  <c:v>7.77</c:v>
                </c:pt>
                <c:pt idx="3646">
                  <c:v>7.77</c:v>
                </c:pt>
                <c:pt idx="3647">
                  <c:v>7.77</c:v>
                </c:pt>
                <c:pt idx="3648">
                  <c:v>7.77</c:v>
                </c:pt>
                <c:pt idx="3649">
                  <c:v>7.77</c:v>
                </c:pt>
                <c:pt idx="3650">
                  <c:v>7.77</c:v>
                </c:pt>
                <c:pt idx="3651">
                  <c:v>7.77</c:v>
                </c:pt>
                <c:pt idx="3652">
                  <c:v>7.77</c:v>
                </c:pt>
                <c:pt idx="3653">
                  <c:v>7.77</c:v>
                </c:pt>
                <c:pt idx="3654">
                  <c:v>7.77</c:v>
                </c:pt>
                <c:pt idx="3655">
                  <c:v>7.77</c:v>
                </c:pt>
                <c:pt idx="3656">
                  <c:v>7.77</c:v>
                </c:pt>
                <c:pt idx="3657">
                  <c:v>7.77</c:v>
                </c:pt>
                <c:pt idx="3658">
                  <c:v>7.77</c:v>
                </c:pt>
                <c:pt idx="3659">
                  <c:v>7.77</c:v>
                </c:pt>
                <c:pt idx="3660">
                  <c:v>7.77</c:v>
                </c:pt>
                <c:pt idx="3661">
                  <c:v>7.77</c:v>
                </c:pt>
                <c:pt idx="3662">
                  <c:v>7.76</c:v>
                </c:pt>
                <c:pt idx="3663">
                  <c:v>7.76</c:v>
                </c:pt>
                <c:pt idx="3664">
                  <c:v>7.76</c:v>
                </c:pt>
                <c:pt idx="3665">
                  <c:v>7.76</c:v>
                </c:pt>
                <c:pt idx="3666">
                  <c:v>7.7</c:v>
                </c:pt>
                <c:pt idx="3667">
                  <c:v>7.7</c:v>
                </c:pt>
                <c:pt idx="3668">
                  <c:v>7.7</c:v>
                </c:pt>
                <c:pt idx="3669">
                  <c:v>7.7</c:v>
                </c:pt>
                <c:pt idx="3670">
                  <c:v>7.7</c:v>
                </c:pt>
                <c:pt idx="3671">
                  <c:v>7.74</c:v>
                </c:pt>
                <c:pt idx="3672">
                  <c:v>7.74</c:v>
                </c:pt>
                <c:pt idx="3673">
                  <c:v>7.74</c:v>
                </c:pt>
                <c:pt idx="3674">
                  <c:v>7.74</c:v>
                </c:pt>
                <c:pt idx="3675">
                  <c:v>7.74</c:v>
                </c:pt>
                <c:pt idx="3676">
                  <c:v>7.95</c:v>
                </c:pt>
                <c:pt idx="3677">
                  <c:v>7.95</c:v>
                </c:pt>
                <c:pt idx="3678">
                  <c:v>7.95</c:v>
                </c:pt>
                <c:pt idx="3679">
                  <c:v>7.95</c:v>
                </c:pt>
                <c:pt idx="3680">
                  <c:v>7.95</c:v>
                </c:pt>
                <c:pt idx="3681">
                  <c:v>7.94</c:v>
                </c:pt>
                <c:pt idx="3682">
                  <c:v>7.94</c:v>
                </c:pt>
                <c:pt idx="3683">
                  <c:v>7.94</c:v>
                </c:pt>
                <c:pt idx="3684">
                  <c:v>7.94</c:v>
                </c:pt>
                <c:pt idx="3685">
                  <c:v>7.94</c:v>
                </c:pt>
                <c:pt idx="3686">
                  <c:v>7.94</c:v>
                </c:pt>
                <c:pt idx="3687">
                  <c:v>7.94</c:v>
                </c:pt>
                <c:pt idx="3688">
                  <c:v>7.94</c:v>
                </c:pt>
                <c:pt idx="3689">
                  <c:v>7.94</c:v>
                </c:pt>
                <c:pt idx="3690">
                  <c:v>7.94</c:v>
                </c:pt>
                <c:pt idx="3691">
                  <c:v>7.95</c:v>
                </c:pt>
                <c:pt idx="3692">
                  <c:v>7.96</c:v>
                </c:pt>
                <c:pt idx="3693">
                  <c:v>7.96</c:v>
                </c:pt>
                <c:pt idx="3694">
                  <c:v>7.96</c:v>
                </c:pt>
                <c:pt idx="3695">
                  <c:v>7.96</c:v>
                </c:pt>
                <c:pt idx="3696">
                  <c:v>7.95</c:v>
                </c:pt>
                <c:pt idx="3697">
                  <c:v>7.95</c:v>
                </c:pt>
                <c:pt idx="3698">
                  <c:v>7.95</c:v>
                </c:pt>
                <c:pt idx="3699">
                  <c:v>7.95</c:v>
                </c:pt>
                <c:pt idx="3700">
                  <c:v>7.95</c:v>
                </c:pt>
                <c:pt idx="3701">
                  <c:v>7.95</c:v>
                </c:pt>
                <c:pt idx="3702">
                  <c:v>7.95</c:v>
                </c:pt>
                <c:pt idx="3703">
                  <c:v>7.95</c:v>
                </c:pt>
                <c:pt idx="3704">
                  <c:v>7.95</c:v>
                </c:pt>
                <c:pt idx="3705">
                  <c:v>7.95</c:v>
                </c:pt>
                <c:pt idx="3706">
                  <c:v>7.95</c:v>
                </c:pt>
                <c:pt idx="3707">
                  <c:v>7.95</c:v>
                </c:pt>
                <c:pt idx="3708">
                  <c:v>7.95</c:v>
                </c:pt>
                <c:pt idx="3709">
                  <c:v>7.95</c:v>
                </c:pt>
                <c:pt idx="3710">
                  <c:v>7.95</c:v>
                </c:pt>
                <c:pt idx="3711">
                  <c:v>7.96</c:v>
                </c:pt>
                <c:pt idx="3712">
                  <c:v>7.96</c:v>
                </c:pt>
                <c:pt idx="3713">
                  <c:v>7.96</c:v>
                </c:pt>
                <c:pt idx="3714">
                  <c:v>7.96</c:v>
                </c:pt>
                <c:pt idx="3715">
                  <c:v>7.96</c:v>
                </c:pt>
                <c:pt idx="3716">
                  <c:v>7.92</c:v>
                </c:pt>
                <c:pt idx="3717">
                  <c:v>7.92</c:v>
                </c:pt>
                <c:pt idx="3718">
                  <c:v>7.92</c:v>
                </c:pt>
                <c:pt idx="3719">
                  <c:v>7.92</c:v>
                </c:pt>
                <c:pt idx="3720">
                  <c:v>7.92</c:v>
                </c:pt>
                <c:pt idx="3721">
                  <c:v>7.92</c:v>
                </c:pt>
                <c:pt idx="3722">
                  <c:v>7.92</c:v>
                </c:pt>
                <c:pt idx="3723">
                  <c:v>7.92</c:v>
                </c:pt>
                <c:pt idx="3724">
                  <c:v>7.92</c:v>
                </c:pt>
                <c:pt idx="3725">
                  <c:v>7.92</c:v>
                </c:pt>
                <c:pt idx="3726">
                  <c:v>7.92</c:v>
                </c:pt>
                <c:pt idx="3727">
                  <c:v>7.92</c:v>
                </c:pt>
                <c:pt idx="3728">
                  <c:v>7.92</c:v>
                </c:pt>
                <c:pt idx="3729">
                  <c:v>7.92</c:v>
                </c:pt>
                <c:pt idx="3730">
                  <c:v>7.92</c:v>
                </c:pt>
                <c:pt idx="3731">
                  <c:v>7.93</c:v>
                </c:pt>
                <c:pt idx="3732">
                  <c:v>7.93</c:v>
                </c:pt>
                <c:pt idx="3733">
                  <c:v>7.93</c:v>
                </c:pt>
                <c:pt idx="3734">
                  <c:v>7.93</c:v>
                </c:pt>
                <c:pt idx="3735">
                  <c:v>7.93</c:v>
                </c:pt>
                <c:pt idx="3736">
                  <c:v>7.93</c:v>
                </c:pt>
                <c:pt idx="3737">
                  <c:v>7.93</c:v>
                </c:pt>
                <c:pt idx="3738">
                  <c:v>7.93</c:v>
                </c:pt>
                <c:pt idx="3739">
                  <c:v>7.93</c:v>
                </c:pt>
                <c:pt idx="3740">
                  <c:v>7.93</c:v>
                </c:pt>
                <c:pt idx="3741">
                  <c:v>7.91</c:v>
                </c:pt>
                <c:pt idx="3742">
                  <c:v>7.91</c:v>
                </c:pt>
                <c:pt idx="3743">
                  <c:v>7.91</c:v>
                </c:pt>
                <c:pt idx="3744">
                  <c:v>7.91</c:v>
                </c:pt>
                <c:pt idx="3745">
                  <c:v>7.91</c:v>
                </c:pt>
                <c:pt idx="3746">
                  <c:v>7.91</c:v>
                </c:pt>
                <c:pt idx="3747">
                  <c:v>7.92</c:v>
                </c:pt>
                <c:pt idx="3748">
                  <c:v>7.92</c:v>
                </c:pt>
                <c:pt idx="3749">
                  <c:v>7.92</c:v>
                </c:pt>
                <c:pt idx="3750">
                  <c:v>7.92</c:v>
                </c:pt>
                <c:pt idx="3751">
                  <c:v>7.91</c:v>
                </c:pt>
                <c:pt idx="3752">
                  <c:v>7.91</c:v>
                </c:pt>
                <c:pt idx="3753">
                  <c:v>7.91</c:v>
                </c:pt>
                <c:pt idx="3754">
                  <c:v>7.91</c:v>
                </c:pt>
                <c:pt idx="3755">
                  <c:v>7.91</c:v>
                </c:pt>
                <c:pt idx="3756">
                  <c:v>7.91</c:v>
                </c:pt>
                <c:pt idx="3757">
                  <c:v>7.98</c:v>
                </c:pt>
                <c:pt idx="3758">
                  <c:v>7.98</c:v>
                </c:pt>
                <c:pt idx="3759">
                  <c:v>7.98</c:v>
                </c:pt>
                <c:pt idx="3760">
                  <c:v>7.98</c:v>
                </c:pt>
                <c:pt idx="3761">
                  <c:v>7.98</c:v>
                </c:pt>
                <c:pt idx="3762">
                  <c:v>7.98</c:v>
                </c:pt>
                <c:pt idx="3763">
                  <c:v>7.98</c:v>
                </c:pt>
                <c:pt idx="3764">
                  <c:v>7.98</c:v>
                </c:pt>
                <c:pt idx="3765">
                  <c:v>7.98</c:v>
                </c:pt>
                <c:pt idx="3766">
                  <c:v>8.02</c:v>
                </c:pt>
                <c:pt idx="3767">
                  <c:v>8.02</c:v>
                </c:pt>
                <c:pt idx="3768">
                  <c:v>8.02</c:v>
                </c:pt>
                <c:pt idx="3769">
                  <c:v>8.02</c:v>
                </c:pt>
                <c:pt idx="3770">
                  <c:v>8.02</c:v>
                </c:pt>
                <c:pt idx="3771">
                  <c:v>8.02</c:v>
                </c:pt>
                <c:pt idx="3772">
                  <c:v>8.02</c:v>
                </c:pt>
                <c:pt idx="3773">
                  <c:v>8.02</c:v>
                </c:pt>
                <c:pt idx="3774">
                  <c:v>8.02</c:v>
                </c:pt>
                <c:pt idx="3775">
                  <c:v>8.02</c:v>
                </c:pt>
                <c:pt idx="3776">
                  <c:v>8.02</c:v>
                </c:pt>
                <c:pt idx="3777">
                  <c:v>8.02</c:v>
                </c:pt>
                <c:pt idx="3778">
                  <c:v>8.02</c:v>
                </c:pt>
                <c:pt idx="3779">
                  <c:v>8.02</c:v>
                </c:pt>
                <c:pt idx="3780">
                  <c:v>8.02</c:v>
                </c:pt>
                <c:pt idx="3781">
                  <c:v>8.02</c:v>
                </c:pt>
                <c:pt idx="3782">
                  <c:v>8.02</c:v>
                </c:pt>
                <c:pt idx="3783">
                  <c:v>8.02</c:v>
                </c:pt>
                <c:pt idx="3784">
                  <c:v>8.02</c:v>
                </c:pt>
                <c:pt idx="3785">
                  <c:v>8.02</c:v>
                </c:pt>
                <c:pt idx="3786">
                  <c:v>7.94</c:v>
                </c:pt>
                <c:pt idx="3787">
                  <c:v>7.94</c:v>
                </c:pt>
                <c:pt idx="3788">
                  <c:v>7.94</c:v>
                </c:pt>
                <c:pt idx="3789">
                  <c:v>7.94</c:v>
                </c:pt>
                <c:pt idx="3790">
                  <c:v>7.94</c:v>
                </c:pt>
                <c:pt idx="3791">
                  <c:v>7.94</c:v>
                </c:pt>
                <c:pt idx="3792">
                  <c:v>7.94</c:v>
                </c:pt>
                <c:pt idx="3793">
                  <c:v>7.94</c:v>
                </c:pt>
                <c:pt idx="3794">
                  <c:v>7.94</c:v>
                </c:pt>
                <c:pt idx="3795">
                  <c:v>7.94</c:v>
                </c:pt>
                <c:pt idx="3796">
                  <c:v>7.94</c:v>
                </c:pt>
                <c:pt idx="3797">
                  <c:v>7.94</c:v>
                </c:pt>
                <c:pt idx="3798">
                  <c:v>7.94</c:v>
                </c:pt>
                <c:pt idx="3799">
                  <c:v>7.94</c:v>
                </c:pt>
                <c:pt idx="3800">
                  <c:v>7.94</c:v>
                </c:pt>
                <c:pt idx="3801">
                  <c:v>7.94</c:v>
                </c:pt>
                <c:pt idx="3802">
                  <c:v>7.94</c:v>
                </c:pt>
                <c:pt idx="3803">
                  <c:v>7.94</c:v>
                </c:pt>
                <c:pt idx="3804">
                  <c:v>7.94</c:v>
                </c:pt>
                <c:pt idx="3805">
                  <c:v>7.94</c:v>
                </c:pt>
                <c:pt idx="3806">
                  <c:v>7.92</c:v>
                </c:pt>
                <c:pt idx="3807">
                  <c:v>7.92</c:v>
                </c:pt>
                <c:pt idx="3808">
                  <c:v>7.92</c:v>
                </c:pt>
                <c:pt idx="3809">
                  <c:v>7.92</c:v>
                </c:pt>
                <c:pt idx="3810">
                  <c:v>7.92</c:v>
                </c:pt>
                <c:pt idx="3811">
                  <c:v>7.92</c:v>
                </c:pt>
                <c:pt idx="3812">
                  <c:v>7.95</c:v>
                </c:pt>
                <c:pt idx="3813">
                  <c:v>7.95</c:v>
                </c:pt>
                <c:pt idx="3814">
                  <c:v>7.95</c:v>
                </c:pt>
                <c:pt idx="3815">
                  <c:v>7.95</c:v>
                </c:pt>
                <c:pt idx="3816">
                  <c:v>7.92</c:v>
                </c:pt>
                <c:pt idx="3817">
                  <c:v>7.92</c:v>
                </c:pt>
                <c:pt idx="3818">
                  <c:v>7.92</c:v>
                </c:pt>
                <c:pt idx="3819">
                  <c:v>7.92</c:v>
                </c:pt>
                <c:pt idx="3820">
                  <c:v>7.92</c:v>
                </c:pt>
                <c:pt idx="3821">
                  <c:v>7.83</c:v>
                </c:pt>
                <c:pt idx="3822">
                  <c:v>7.83</c:v>
                </c:pt>
                <c:pt idx="3823">
                  <c:v>7.83</c:v>
                </c:pt>
                <c:pt idx="3824">
                  <c:v>7.83</c:v>
                </c:pt>
                <c:pt idx="3825">
                  <c:v>7.83</c:v>
                </c:pt>
                <c:pt idx="3826">
                  <c:v>7.83</c:v>
                </c:pt>
                <c:pt idx="3827">
                  <c:v>7.83</c:v>
                </c:pt>
                <c:pt idx="3828">
                  <c:v>7.83</c:v>
                </c:pt>
                <c:pt idx="3829">
                  <c:v>7.83</c:v>
                </c:pt>
                <c:pt idx="3830">
                  <c:v>7.83</c:v>
                </c:pt>
                <c:pt idx="3831">
                  <c:v>7.83</c:v>
                </c:pt>
                <c:pt idx="3832">
                  <c:v>7.83</c:v>
                </c:pt>
                <c:pt idx="3833">
                  <c:v>7.83</c:v>
                </c:pt>
                <c:pt idx="3834">
                  <c:v>7.83</c:v>
                </c:pt>
                <c:pt idx="3835">
                  <c:v>7.83</c:v>
                </c:pt>
                <c:pt idx="3836">
                  <c:v>7.35</c:v>
                </c:pt>
                <c:pt idx="3837">
                  <c:v>7.35</c:v>
                </c:pt>
                <c:pt idx="3838">
                  <c:v>7.35</c:v>
                </c:pt>
                <c:pt idx="3839">
                  <c:v>7.35</c:v>
                </c:pt>
                <c:pt idx="3840">
                  <c:v>7.35</c:v>
                </c:pt>
                <c:pt idx="3841">
                  <c:v>7.27</c:v>
                </c:pt>
                <c:pt idx="3842">
                  <c:v>7.27</c:v>
                </c:pt>
                <c:pt idx="3843">
                  <c:v>7.27</c:v>
                </c:pt>
                <c:pt idx="3844">
                  <c:v>7.27</c:v>
                </c:pt>
                <c:pt idx="3845">
                  <c:v>7.27</c:v>
                </c:pt>
                <c:pt idx="3846">
                  <c:v>7.27</c:v>
                </c:pt>
                <c:pt idx="3847">
                  <c:v>7.27</c:v>
                </c:pt>
              </c:numCache>
            </c:numRef>
          </c:val>
          <c:smooth val="0"/>
          <c:extLst>
            <c:ext xmlns:c16="http://schemas.microsoft.com/office/drawing/2014/chart" uri="{C3380CC4-5D6E-409C-BE32-E72D297353CC}">
              <c16:uniqueId val="{00000001-3D13-4E09-BF7F-2052DC5E9C0D}"/>
            </c:ext>
          </c:extLst>
        </c:ser>
        <c:ser>
          <c:idx val="1"/>
          <c:order val="1"/>
          <c:tx>
            <c:strRef>
              <c:f>'[2022 Outlook Data.xlsx]BBData'!$VO$3</c:f>
              <c:strCache>
                <c:ptCount val="1"/>
                <c:pt idx="0">
                  <c:v>3-Year FHLB Funding</c:v>
                </c:pt>
              </c:strCache>
            </c:strRef>
          </c:tx>
          <c:spPr>
            <a:ln w="19050" cap="rnd">
              <a:solidFill>
                <a:srgbClr val="990000"/>
              </a:solidFill>
              <a:round/>
            </a:ln>
            <a:effectLst/>
          </c:spPr>
          <c:marker>
            <c:symbol val="none"/>
          </c:marker>
          <c:cat>
            <c:numRef>
              <c:f>'[2022 Outlook Data.xlsx]BBData'!$VM$7:$VM$3854</c:f>
              <c:numCache>
                <c:formatCode>m/d/yyyy</c:formatCode>
                <c:ptCount val="3848"/>
                <c:pt idx="0">
                  <c:v>40179</c:v>
                </c:pt>
                <c:pt idx="1">
                  <c:v>40182</c:v>
                </c:pt>
                <c:pt idx="2">
                  <c:v>40183</c:v>
                </c:pt>
                <c:pt idx="3">
                  <c:v>40184</c:v>
                </c:pt>
                <c:pt idx="4">
                  <c:v>40185</c:v>
                </c:pt>
                <c:pt idx="5">
                  <c:v>40186</c:v>
                </c:pt>
                <c:pt idx="6">
                  <c:v>40189</c:v>
                </c:pt>
                <c:pt idx="7">
                  <c:v>40190</c:v>
                </c:pt>
                <c:pt idx="8">
                  <c:v>40191</c:v>
                </c:pt>
                <c:pt idx="9">
                  <c:v>40192</c:v>
                </c:pt>
                <c:pt idx="10">
                  <c:v>40193</c:v>
                </c:pt>
                <c:pt idx="11">
                  <c:v>40196</c:v>
                </c:pt>
                <c:pt idx="12">
                  <c:v>40197</c:v>
                </c:pt>
                <c:pt idx="13">
                  <c:v>40198</c:v>
                </c:pt>
                <c:pt idx="14">
                  <c:v>40199</c:v>
                </c:pt>
                <c:pt idx="15">
                  <c:v>40200</c:v>
                </c:pt>
                <c:pt idx="16">
                  <c:v>40203</c:v>
                </c:pt>
                <c:pt idx="17">
                  <c:v>40204</c:v>
                </c:pt>
                <c:pt idx="18">
                  <c:v>40205</c:v>
                </c:pt>
                <c:pt idx="19">
                  <c:v>40206</c:v>
                </c:pt>
                <c:pt idx="20">
                  <c:v>40207</c:v>
                </c:pt>
                <c:pt idx="21">
                  <c:v>40210</c:v>
                </c:pt>
                <c:pt idx="22">
                  <c:v>40211</c:v>
                </c:pt>
                <c:pt idx="23">
                  <c:v>40212</c:v>
                </c:pt>
                <c:pt idx="24">
                  <c:v>40213</c:v>
                </c:pt>
                <c:pt idx="25">
                  <c:v>40214</c:v>
                </c:pt>
                <c:pt idx="26">
                  <c:v>40217</c:v>
                </c:pt>
                <c:pt idx="27">
                  <c:v>40218</c:v>
                </c:pt>
                <c:pt idx="28">
                  <c:v>40219</c:v>
                </c:pt>
                <c:pt idx="29">
                  <c:v>40220</c:v>
                </c:pt>
                <c:pt idx="30">
                  <c:v>40221</c:v>
                </c:pt>
                <c:pt idx="31">
                  <c:v>40224</c:v>
                </c:pt>
                <c:pt idx="32">
                  <c:v>40225</c:v>
                </c:pt>
                <c:pt idx="33">
                  <c:v>40226</c:v>
                </c:pt>
                <c:pt idx="34">
                  <c:v>40227</c:v>
                </c:pt>
                <c:pt idx="35">
                  <c:v>40228</c:v>
                </c:pt>
                <c:pt idx="36">
                  <c:v>40231</c:v>
                </c:pt>
                <c:pt idx="37">
                  <c:v>40232</c:v>
                </c:pt>
                <c:pt idx="38">
                  <c:v>40233</c:v>
                </c:pt>
                <c:pt idx="39">
                  <c:v>40234</c:v>
                </c:pt>
                <c:pt idx="40">
                  <c:v>40235</c:v>
                </c:pt>
                <c:pt idx="41">
                  <c:v>40238</c:v>
                </c:pt>
                <c:pt idx="42">
                  <c:v>40239</c:v>
                </c:pt>
                <c:pt idx="43">
                  <c:v>40240</c:v>
                </c:pt>
                <c:pt idx="44">
                  <c:v>40241</c:v>
                </c:pt>
                <c:pt idx="45">
                  <c:v>40242</c:v>
                </c:pt>
                <c:pt idx="46">
                  <c:v>40245</c:v>
                </c:pt>
                <c:pt idx="47">
                  <c:v>40246</c:v>
                </c:pt>
                <c:pt idx="48">
                  <c:v>40247</c:v>
                </c:pt>
                <c:pt idx="49">
                  <c:v>40248</c:v>
                </c:pt>
                <c:pt idx="50">
                  <c:v>40249</c:v>
                </c:pt>
                <c:pt idx="51">
                  <c:v>40252</c:v>
                </c:pt>
                <c:pt idx="52">
                  <c:v>40253</c:v>
                </c:pt>
                <c:pt idx="53">
                  <c:v>40254</c:v>
                </c:pt>
                <c:pt idx="54">
                  <c:v>40255</c:v>
                </c:pt>
                <c:pt idx="55">
                  <c:v>40256</c:v>
                </c:pt>
                <c:pt idx="56">
                  <c:v>40259</c:v>
                </c:pt>
                <c:pt idx="57">
                  <c:v>40260</c:v>
                </c:pt>
                <c:pt idx="58">
                  <c:v>40261</c:v>
                </c:pt>
                <c:pt idx="59">
                  <c:v>40262</c:v>
                </c:pt>
                <c:pt idx="60">
                  <c:v>40263</c:v>
                </c:pt>
                <c:pt idx="61">
                  <c:v>40266</c:v>
                </c:pt>
                <c:pt idx="62">
                  <c:v>40267</c:v>
                </c:pt>
                <c:pt idx="63">
                  <c:v>40268</c:v>
                </c:pt>
                <c:pt idx="64">
                  <c:v>40269</c:v>
                </c:pt>
                <c:pt idx="65">
                  <c:v>40270</c:v>
                </c:pt>
                <c:pt idx="66">
                  <c:v>40273</c:v>
                </c:pt>
                <c:pt idx="67">
                  <c:v>40274</c:v>
                </c:pt>
                <c:pt idx="68">
                  <c:v>40275</c:v>
                </c:pt>
                <c:pt idx="69">
                  <c:v>40276</c:v>
                </c:pt>
                <c:pt idx="70">
                  <c:v>40277</c:v>
                </c:pt>
                <c:pt idx="71">
                  <c:v>40280</c:v>
                </c:pt>
                <c:pt idx="72">
                  <c:v>40281</c:v>
                </c:pt>
                <c:pt idx="73">
                  <c:v>40282</c:v>
                </c:pt>
                <c:pt idx="74">
                  <c:v>40283</c:v>
                </c:pt>
                <c:pt idx="75">
                  <c:v>40284</c:v>
                </c:pt>
                <c:pt idx="76">
                  <c:v>40287</c:v>
                </c:pt>
                <c:pt idx="77">
                  <c:v>40288</c:v>
                </c:pt>
                <c:pt idx="78">
                  <c:v>40289</c:v>
                </c:pt>
                <c:pt idx="79">
                  <c:v>40290</c:v>
                </c:pt>
                <c:pt idx="80">
                  <c:v>40291</c:v>
                </c:pt>
                <c:pt idx="81">
                  <c:v>40294</c:v>
                </c:pt>
                <c:pt idx="82">
                  <c:v>40295</c:v>
                </c:pt>
                <c:pt idx="83">
                  <c:v>40296</c:v>
                </c:pt>
                <c:pt idx="84">
                  <c:v>40297</c:v>
                </c:pt>
                <c:pt idx="85">
                  <c:v>40298</c:v>
                </c:pt>
                <c:pt idx="86">
                  <c:v>40301</c:v>
                </c:pt>
                <c:pt idx="87">
                  <c:v>40302</c:v>
                </c:pt>
                <c:pt idx="88">
                  <c:v>40303</c:v>
                </c:pt>
                <c:pt idx="89">
                  <c:v>40304</c:v>
                </c:pt>
                <c:pt idx="90">
                  <c:v>40305</c:v>
                </c:pt>
                <c:pt idx="91">
                  <c:v>40308</c:v>
                </c:pt>
                <c:pt idx="92">
                  <c:v>40309</c:v>
                </c:pt>
                <c:pt idx="93">
                  <c:v>40310</c:v>
                </c:pt>
                <c:pt idx="94">
                  <c:v>40311</c:v>
                </c:pt>
                <c:pt idx="95">
                  <c:v>40312</c:v>
                </c:pt>
                <c:pt idx="96">
                  <c:v>40315</c:v>
                </c:pt>
                <c:pt idx="97">
                  <c:v>40316</c:v>
                </c:pt>
                <c:pt idx="98">
                  <c:v>40317</c:v>
                </c:pt>
                <c:pt idx="99">
                  <c:v>40318</c:v>
                </c:pt>
                <c:pt idx="100">
                  <c:v>40319</c:v>
                </c:pt>
                <c:pt idx="101">
                  <c:v>40322</c:v>
                </c:pt>
                <c:pt idx="102">
                  <c:v>40323</c:v>
                </c:pt>
                <c:pt idx="103">
                  <c:v>40324</c:v>
                </c:pt>
                <c:pt idx="104">
                  <c:v>40325</c:v>
                </c:pt>
                <c:pt idx="105">
                  <c:v>40326</c:v>
                </c:pt>
                <c:pt idx="106">
                  <c:v>40329</c:v>
                </c:pt>
                <c:pt idx="107">
                  <c:v>40330</c:v>
                </c:pt>
                <c:pt idx="108">
                  <c:v>40331</c:v>
                </c:pt>
                <c:pt idx="109">
                  <c:v>40332</c:v>
                </c:pt>
                <c:pt idx="110">
                  <c:v>40333</c:v>
                </c:pt>
                <c:pt idx="111">
                  <c:v>40336</c:v>
                </c:pt>
                <c:pt idx="112">
                  <c:v>40337</c:v>
                </c:pt>
                <c:pt idx="113">
                  <c:v>40338</c:v>
                </c:pt>
                <c:pt idx="114">
                  <c:v>40339</c:v>
                </c:pt>
                <c:pt idx="115">
                  <c:v>40340</c:v>
                </c:pt>
                <c:pt idx="116">
                  <c:v>40343</c:v>
                </c:pt>
                <c:pt idx="117">
                  <c:v>40344</c:v>
                </c:pt>
                <c:pt idx="118">
                  <c:v>40345</c:v>
                </c:pt>
                <c:pt idx="119">
                  <c:v>40346</c:v>
                </c:pt>
                <c:pt idx="120">
                  <c:v>40347</c:v>
                </c:pt>
                <c:pt idx="121">
                  <c:v>40350</c:v>
                </c:pt>
                <c:pt idx="122">
                  <c:v>40351</c:v>
                </c:pt>
                <c:pt idx="123">
                  <c:v>40352</c:v>
                </c:pt>
                <c:pt idx="124">
                  <c:v>40353</c:v>
                </c:pt>
                <c:pt idx="125">
                  <c:v>40354</c:v>
                </c:pt>
                <c:pt idx="126">
                  <c:v>40357</c:v>
                </c:pt>
                <c:pt idx="127">
                  <c:v>40358</c:v>
                </c:pt>
                <c:pt idx="128">
                  <c:v>40359</c:v>
                </c:pt>
                <c:pt idx="129">
                  <c:v>40360</c:v>
                </c:pt>
                <c:pt idx="130">
                  <c:v>40361</c:v>
                </c:pt>
                <c:pt idx="131">
                  <c:v>40364</c:v>
                </c:pt>
                <c:pt idx="132">
                  <c:v>40365</c:v>
                </c:pt>
                <c:pt idx="133">
                  <c:v>40366</c:v>
                </c:pt>
                <c:pt idx="134">
                  <c:v>40367</c:v>
                </c:pt>
                <c:pt idx="135">
                  <c:v>40368</c:v>
                </c:pt>
                <c:pt idx="136">
                  <c:v>40371</c:v>
                </c:pt>
                <c:pt idx="137">
                  <c:v>40372</c:v>
                </c:pt>
                <c:pt idx="138">
                  <c:v>40373</c:v>
                </c:pt>
                <c:pt idx="139">
                  <c:v>40374</c:v>
                </c:pt>
                <c:pt idx="140">
                  <c:v>40375</c:v>
                </c:pt>
                <c:pt idx="141">
                  <c:v>40378</c:v>
                </c:pt>
                <c:pt idx="142">
                  <c:v>40379</c:v>
                </c:pt>
                <c:pt idx="143">
                  <c:v>40380</c:v>
                </c:pt>
                <c:pt idx="144">
                  <c:v>40381</c:v>
                </c:pt>
                <c:pt idx="145">
                  <c:v>40382</c:v>
                </c:pt>
                <c:pt idx="146">
                  <c:v>40385</c:v>
                </c:pt>
                <c:pt idx="147">
                  <c:v>40386</c:v>
                </c:pt>
                <c:pt idx="148">
                  <c:v>40387</c:v>
                </c:pt>
                <c:pt idx="149">
                  <c:v>40388</c:v>
                </c:pt>
                <c:pt idx="150">
                  <c:v>40389</c:v>
                </c:pt>
                <c:pt idx="151">
                  <c:v>40392</c:v>
                </c:pt>
                <c:pt idx="152">
                  <c:v>40393</c:v>
                </c:pt>
                <c:pt idx="153">
                  <c:v>40394</c:v>
                </c:pt>
                <c:pt idx="154">
                  <c:v>40395</c:v>
                </c:pt>
                <c:pt idx="155">
                  <c:v>40396</c:v>
                </c:pt>
                <c:pt idx="156">
                  <c:v>40399</c:v>
                </c:pt>
                <c:pt idx="157">
                  <c:v>40400</c:v>
                </c:pt>
                <c:pt idx="158">
                  <c:v>40401</c:v>
                </c:pt>
                <c:pt idx="159">
                  <c:v>40402</c:v>
                </c:pt>
                <c:pt idx="160">
                  <c:v>40403</c:v>
                </c:pt>
                <c:pt idx="161">
                  <c:v>40406</c:v>
                </c:pt>
                <c:pt idx="162">
                  <c:v>40407</c:v>
                </c:pt>
                <c:pt idx="163">
                  <c:v>40408</c:v>
                </c:pt>
                <c:pt idx="164">
                  <c:v>40409</c:v>
                </c:pt>
                <c:pt idx="165">
                  <c:v>40410</c:v>
                </c:pt>
                <c:pt idx="166">
                  <c:v>40413</c:v>
                </c:pt>
                <c:pt idx="167">
                  <c:v>40414</c:v>
                </c:pt>
                <c:pt idx="168">
                  <c:v>40415</c:v>
                </c:pt>
                <c:pt idx="169">
                  <c:v>40416</c:v>
                </c:pt>
                <c:pt idx="170">
                  <c:v>40417</c:v>
                </c:pt>
                <c:pt idx="171">
                  <c:v>40420</c:v>
                </c:pt>
                <c:pt idx="172">
                  <c:v>40421</c:v>
                </c:pt>
                <c:pt idx="173">
                  <c:v>40422</c:v>
                </c:pt>
                <c:pt idx="174">
                  <c:v>40423</c:v>
                </c:pt>
                <c:pt idx="175">
                  <c:v>40424</c:v>
                </c:pt>
                <c:pt idx="176">
                  <c:v>40427</c:v>
                </c:pt>
                <c:pt idx="177">
                  <c:v>40428</c:v>
                </c:pt>
                <c:pt idx="178">
                  <c:v>40429</c:v>
                </c:pt>
                <c:pt idx="179">
                  <c:v>40430</c:v>
                </c:pt>
                <c:pt idx="180">
                  <c:v>40431</c:v>
                </c:pt>
                <c:pt idx="181">
                  <c:v>40434</c:v>
                </c:pt>
                <c:pt idx="182">
                  <c:v>40435</c:v>
                </c:pt>
                <c:pt idx="183">
                  <c:v>40436</c:v>
                </c:pt>
                <c:pt idx="184">
                  <c:v>40437</c:v>
                </c:pt>
                <c:pt idx="185">
                  <c:v>40438</c:v>
                </c:pt>
                <c:pt idx="186">
                  <c:v>40441</c:v>
                </c:pt>
                <c:pt idx="187">
                  <c:v>40442</c:v>
                </c:pt>
                <c:pt idx="188">
                  <c:v>40443</c:v>
                </c:pt>
                <c:pt idx="189">
                  <c:v>40444</c:v>
                </c:pt>
                <c:pt idx="190">
                  <c:v>40445</c:v>
                </c:pt>
                <c:pt idx="191">
                  <c:v>40448</c:v>
                </c:pt>
                <c:pt idx="192">
                  <c:v>40449</c:v>
                </c:pt>
                <c:pt idx="193">
                  <c:v>40450</c:v>
                </c:pt>
                <c:pt idx="194">
                  <c:v>40451</c:v>
                </c:pt>
                <c:pt idx="195">
                  <c:v>40452</c:v>
                </c:pt>
                <c:pt idx="196">
                  <c:v>40455</c:v>
                </c:pt>
                <c:pt idx="197">
                  <c:v>40456</c:v>
                </c:pt>
                <c:pt idx="198">
                  <c:v>40457</c:v>
                </c:pt>
                <c:pt idx="199">
                  <c:v>40458</c:v>
                </c:pt>
                <c:pt idx="200">
                  <c:v>40459</c:v>
                </c:pt>
                <c:pt idx="201">
                  <c:v>40462</c:v>
                </c:pt>
                <c:pt idx="202">
                  <c:v>40463</c:v>
                </c:pt>
                <c:pt idx="203">
                  <c:v>40464</c:v>
                </c:pt>
                <c:pt idx="204">
                  <c:v>40465</c:v>
                </c:pt>
                <c:pt idx="205">
                  <c:v>40466</c:v>
                </c:pt>
                <c:pt idx="206">
                  <c:v>40469</c:v>
                </c:pt>
                <c:pt idx="207">
                  <c:v>40470</c:v>
                </c:pt>
                <c:pt idx="208">
                  <c:v>40471</c:v>
                </c:pt>
                <c:pt idx="209">
                  <c:v>40472</c:v>
                </c:pt>
                <c:pt idx="210">
                  <c:v>40473</c:v>
                </c:pt>
                <c:pt idx="211">
                  <c:v>40476</c:v>
                </c:pt>
                <c:pt idx="212">
                  <c:v>40477</c:v>
                </c:pt>
                <c:pt idx="213">
                  <c:v>40478</c:v>
                </c:pt>
                <c:pt idx="214">
                  <c:v>40479</c:v>
                </c:pt>
                <c:pt idx="215">
                  <c:v>40480</c:v>
                </c:pt>
                <c:pt idx="216">
                  <c:v>40483</c:v>
                </c:pt>
                <c:pt idx="217">
                  <c:v>40484</c:v>
                </c:pt>
                <c:pt idx="218">
                  <c:v>40485</c:v>
                </c:pt>
                <c:pt idx="219">
                  <c:v>40486</c:v>
                </c:pt>
                <c:pt idx="220">
                  <c:v>40487</c:v>
                </c:pt>
                <c:pt idx="221">
                  <c:v>40490</c:v>
                </c:pt>
                <c:pt idx="222">
                  <c:v>40491</c:v>
                </c:pt>
                <c:pt idx="223">
                  <c:v>40492</c:v>
                </c:pt>
                <c:pt idx="224">
                  <c:v>40493</c:v>
                </c:pt>
                <c:pt idx="225">
                  <c:v>40494</c:v>
                </c:pt>
                <c:pt idx="226">
                  <c:v>40497</c:v>
                </c:pt>
                <c:pt idx="227">
                  <c:v>40498</c:v>
                </c:pt>
                <c:pt idx="228">
                  <c:v>40499</c:v>
                </c:pt>
                <c:pt idx="229">
                  <c:v>40500</c:v>
                </c:pt>
                <c:pt idx="230">
                  <c:v>40501</c:v>
                </c:pt>
                <c:pt idx="231">
                  <c:v>40504</c:v>
                </c:pt>
                <c:pt idx="232">
                  <c:v>40505</c:v>
                </c:pt>
                <c:pt idx="233">
                  <c:v>40506</c:v>
                </c:pt>
                <c:pt idx="234">
                  <c:v>40507</c:v>
                </c:pt>
                <c:pt idx="235">
                  <c:v>40508</c:v>
                </c:pt>
                <c:pt idx="236">
                  <c:v>40511</c:v>
                </c:pt>
                <c:pt idx="237">
                  <c:v>40512</c:v>
                </c:pt>
                <c:pt idx="238">
                  <c:v>40513</c:v>
                </c:pt>
                <c:pt idx="239">
                  <c:v>40514</c:v>
                </c:pt>
                <c:pt idx="240">
                  <c:v>40515</c:v>
                </c:pt>
                <c:pt idx="241">
                  <c:v>40518</c:v>
                </c:pt>
                <c:pt idx="242">
                  <c:v>40519</c:v>
                </c:pt>
                <c:pt idx="243">
                  <c:v>40520</c:v>
                </c:pt>
                <c:pt idx="244">
                  <c:v>40521</c:v>
                </c:pt>
                <c:pt idx="245">
                  <c:v>40522</c:v>
                </c:pt>
                <c:pt idx="246">
                  <c:v>40525</c:v>
                </c:pt>
                <c:pt idx="247">
                  <c:v>40526</c:v>
                </c:pt>
                <c:pt idx="248">
                  <c:v>40527</c:v>
                </c:pt>
                <c:pt idx="249">
                  <c:v>40528</c:v>
                </c:pt>
                <c:pt idx="250">
                  <c:v>40529</c:v>
                </c:pt>
                <c:pt idx="251">
                  <c:v>40532</c:v>
                </c:pt>
                <c:pt idx="252">
                  <c:v>40533</c:v>
                </c:pt>
                <c:pt idx="253">
                  <c:v>40534</c:v>
                </c:pt>
                <c:pt idx="254">
                  <c:v>40535</c:v>
                </c:pt>
                <c:pt idx="255">
                  <c:v>40536</c:v>
                </c:pt>
                <c:pt idx="256">
                  <c:v>40539</c:v>
                </c:pt>
                <c:pt idx="257">
                  <c:v>40540</c:v>
                </c:pt>
                <c:pt idx="258">
                  <c:v>40541</c:v>
                </c:pt>
                <c:pt idx="259">
                  <c:v>40542</c:v>
                </c:pt>
                <c:pt idx="260">
                  <c:v>40543</c:v>
                </c:pt>
                <c:pt idx="261">
                  <c:v>40546</c:v>
                </c:pt>
                <c:pt idx="262">
                  <c:v>40547</c:v>
                </c:pt>
                <c:pt idx="263">
                  <c:v>40548</c:v>
                </c:pt>
                <c:pt idx="264">
                  <c:v>40549</c:v>
                </c:pt>
                <c:pt idx="265">
                  <c:v>40550</c:v>
                </c:pt>
                <c:pt idx="266">
                  <c:v>40553</c:v>
                </c:pt>
                <c:pt idx="267">
                  <c:v>40554</c:v>
                </c:pt>
                <c:pt idx="268">
                  <c:v>40555</c:v>
                </c:pt>
                <c:pt idx="269">
                  <c:v>40556</c:v>
                </c:pt>
                <c:pt idx="270">
                  <c:v>40557</c:v>
                </c:pt>
                <c:pt idx="271">
                  <c:v>40560</c:v>
                </c:pt>
                <c:pt idx="272">
                  <c:v>40561</c:v>
                </c:pt>
                <c:pt idx="273">
                  <c:v>40562</c:v>
                </c:pt>
                <c:pt idx="274">
                  <c:v>40563</c:v>
                </c:pt>
                <c:pt idx="275">
                  <c:v>40564</c:v>
                </c:pt>
                <c:pt idx="276">
                  <c:v>40567</c:v>
                </c:pt>
                <c:pt idx="277">
                  <c:v>40568</c:v>
                </c:pt>
                <c:pt idx="278">
                  <c:v>40569</c:v>
                </c:pt>
                <c:pt idx="279">
                  <c:v>40570</c:v>
                </c:pt>
                <c:pt idx="280">
                  <c:v>40571</c:v>
                </c:pt>
                <c:pt idx="281">
                  <c:v>40574</c:v>
                </c:pt>
                <c:pt idx="282">
                  <c:v>40575</c:v>
                </c:pt>
                <c:pt idx="283">
                  <c:v>40576</c:v>
                </c:pt>
                <c:pt idx="284">
                  <c:v>40577</c:v>
                </c:pt>
                <c:pt idx="285">
                  <c:v>40578</c:v>
                </c:pt>
                <c:pt idx="286">
                  <c:v>40581</c:v>
                </c:pt>
                <c:pt idx="287">
                  <c:v>40582</c:v>
                </c:pt>
                <c:pt idx="288">
                  <c:v>40583</c:v>
                </c:pt>
                <c:pt idx="289">
                  <c:v>40584</c:v>
                </c:pt>
                <c:pt idx="290">
                  <c:v>40585</c:v>
                </c:pt>
                <c:pt idx="291">
                  <c:v>40588</c:v>
                </c:pt>
                <c:pt idx="292">
                  <c:v>40589</c:v>
                </c:pt>
                <c:pt idx="293">
                  <c:v>40590</c:v>
                </c:pt>
                <c:pt idx="294">
                  <c:v>40591</c:v>
                </c:pt>
                <c:pt idx="295">
                  <c:v>40592</c:v>
                </c:pt>
                <c:pt idx="296">
                  <c:v>40595</c:v>
                </c:pt>
                <c:pt idx="297">
                  <c:v>40596</c:v>
                </c:pt>
                <c:pt idx="298">
                  <c:v>40597</c:v>
                </c:pt>
                <c:pt idx="299">
                  <c:v>40598</c:v>
                </c:pt>
                <c:pt idx="300">
                  <c:v>40599</c:v>
                </c:pt>
                <c:pt idx="301">
                  <c:v>40602</c:v>
                </c:pt>
                <c:pt idx="302">
                  <c:v>40603</c:v>
                </c:pt>
                <c:pt idx="303">
                  <c:v>40604</c:v>
                </c:pt>
                <c:pt idx="304">
                  <c:v>40605</c:v>
                </c:pt>
                <c:pt idx="305">
                  <c:v>40606</c:v>
                </c:pt>
                <c:pt idx="306">
                  <c:v>40609</c:v>
                </c:pt>
                <c:pt idx="307">
                  <c:v>40610</c:v>
                </c:pt>
                <c:pt idx="308">
                  <c:v>40611</c:v>
                </c:pt>
                <c:pt idx="309">
                  <c:v>40612</c:v>
                </c:pt>
                <c:pt idx="310">
                  <c:v>40613</c:v>
                </c:pt>
                <c:pt idx="311">
                  <c:v>40616</c:v>
                </c:pt>
                <c:pt idx="312">
                  <c:v>40617</c:v>
                </c:pt>
                <c:pt idx="313">
                  <c:v>40618</c:v>
                </c:pt>
                <c:pt idx="314">
                  <c:v>40619</c:v>
                </c:pt>
                <c:pt idx="315">
                  <c:v>40620</c:v>
                </c:pt>
                <c:pt idx="316">
                  <c:v>40623</c:v>
                </c:pt>
                <c:pt idx="317">
                  <c:v>40624</c:v>
                </c:pt>
                <c:pt idx="318">
                  <c:v>40625</c:v>
                </c:pt>
                <c:pt idx="319">
                  <c:v>40626</c:v>
                </c:pt>
                <c:pt idx="320">
                  <c:v>40627</c:v>
                </c:pt>
                <c:pt idx="321">
                  <c:v>40630</c:v>
                </c:pt>
                <c:pt idx="322">
                  <c:v>40631</c:v>
                </c:pt>
                <c:pt idx="323">
                  <c:v>40632</c:v>
                </c:pt>
                <c:pt idx="324">
                  <c:v>40633</c:v>
                </c:pt>
                <c:pt idx="325">
                  <c:v>40634</c:v>
                </c:pt>
                <c:pt idx="326">
                  <c:v>40637</c:v>
                </c:pt>
                <c:pt idx="327">
                  <c:v>40638</c:v>
                </c:pt>
                <c:pt idx="328">
                  <c:v>40639</c:v>
                </c:pt>
                <c:pt idx="329">
                  <c:v>40640</c:v>
                </c:pt>
                <c:pt idx="330">
                  <c:v>40641</c:v>
                </c:pt>
                <c:pt idx="331">
                  <c:v>40644</c:v>
                </c:pt>
                <c:pt idx="332">
                  <c:v>40645</c:v>
                </c:pt>
                <c:pt idx="333">
                  <c:v>40646</c:v>
                </c:pt>
                <c:pt idx="334">
                  <c:v>40647</c:v>
                </c:pt>
                <c:pt idx="335">
                  <c:v>40648</c:v>
                </c:pt>
                <c:pt idx="336">
                  <c:v>40651</c:v>
                </c:pt>
                <c:pt idx="337">
                  <c:v>40652</c:v>
                </c:pt>
                <c:pt idx="338">
                  <c:v>40653</c:v>
                </c:pt>
                <c:pt idx="339">
                  <c:v>40654</c:v>
                </c:pt>
                <c:pt idx="340">
                  <c:v>40655</c:v>
                </c:pt>
                <c:pt idx="341">
                  <c:v>40658</c:v>
                </c:pt>
                <c:pt idx="342">
                  <c:v>40659</c:v>
                </c:pt>
                <c:pt idx="343">
                  <c:v>40660</c:v>
                </c:pt>
                <c:pt idx="344">
                  <c:v>40661</c:v>
                </c:pt>
                <c:pt idx="345">
                  <c:v>40662</c:v>
                </c:pt>
                <c:pt idx="346">
                  <c:v>40665</c:v>
                </c:pt>
                <c:pt idx="347">
                  <c:v>40666</c:v>
                </c:pt>
                <c:pt idx="348">
                  <c:v>40667</c:v>
                </c:pt>
                <c:pt idx="349">
                  <c:v>40668</c:v>
                </c:pt>
                <c:pt idx="350">
                  <c:v>40669</c:v>
                </c:pt>
                <c:pt idx="351">
                  <c:v>40672</c:v>
                </c:pt>
                <c:pt idx="352">
                  <c:v>40673</c:v>
                </c:pt>
                <c:pt idx="353">
                  <c:v>40674</c:v>
                </c:pt>
                <c:pt idx="354">
                  <c:v>40675</c:v>
                </c:pt>
                <c:pt idx="355">
                  <c:v>40676</c:v>
                </c:pt>
                <c:pt idx="356">
                  <c:v>40679</c:v>
                </c:pt>
                <c:pt idx="357">
                  <c:v>40680</c:v>
                </c:pt>
                <c:pt idx="358">
                  <c:v>40681</c:v>
                </c:pt>
                <c:pt idx="359">
                  <c:v>40682</c:v>
                </c:pt>
                <c:pt idx="360">
                  <c:v>40683</c:v>
                </c:pt>
                <c:pt idx="361">
                  <c:v>40686</c:v>
                </c:pt>
                <c:pt idx="362">
                  <c:v>40687</c:v>
                </c:pt>
                <c:pt idx="363">
                  <c:v>40688</c:v>
                </c:pt>
                <c:pt idx="364">
                  <c:v>40689</c:v>
                </c:pt>
                <c:pt idx="365">
                  <c:v>40690</c:v>
                </c:pt>
                <c:pt idx="366">
                  <c:v>40693</c:v>
                </c:pt>
                <c:pt idx="367">
                  <c:v>40694</c:v>
                </c:pt>
                <c:pt idx="368">
                  <c:v>40695</c:v>
                </c:pt>
                <c:pt idx="369">
                  <c:v>40696</c:v>
                </c:pt>
                <c:pt idx="370">
                  <c:v>40697</c:v>
                </c:pt>
                <c:pt idx="371">
                  <c:v>40700</c:v>
                </c:pt>
                <c:pt idx="372">
                  <c:v>40701</c:v>
                </c:pt>
                <c:pt idx="373">
                  <c:v>40702</c:v>
                </c:pt>
                <c:pt idx="374">
                  <c:v>40703</c:v>
                </c:pt>
                <c:pt idx="375">
                  <c:v>40704</c:v>
                </c:pt>
                <c:pt idx="376">
                  <c:v>40707</c:v>
                </c:pt>
                <c:pt idx="377">
                  <c:v>40708</c:v>
                </c:pt>
                <c:pt idx="378">
                  <c:v>40709</c:v>
                </c:pt>
                <c:pt idx="379">
                  <c:v>40710</c:v>
                </c:pt>
                <c:pt idx="380">
                  <c:v>40711</c:v>
                </c:pt>
                <c:pt idx="381">
                  <c:v>40714</c:v>
                </c:pt>
                <c:pt idx="382">
                  <c:v>40715</c:v>
                </c:pt>
                <c:pt idx="383">
                  <c:v>40716</c:v>
                </c:pt>
                <c:pt idx="384">
                  <c:v>40717</c:v>
                </c:pt>
                <c:pt idx="385">
                  <c:v>40718</c:v>
                </c:pt>
                <c:pt idx="386">
                  <c:v>40721</c:v>
                </c:pt>
                <c:pt idx="387">
                  <c:v>40722</c:v>
                </c:pt>
                <c:pt idx="388">
                  <c:v>40723</c:v>
                </c:pt>
                <c:pt idx="389">
                  <c:v>40724</c:v>
                </c:pt>
                <c:pt idx="390">
                  <c:v>40725</c:v>
                </c:pt>
                <c:pt idx="391">
                  <c:v>40728</c:v>
                </c:pt>
                <c:pt idx="392">
                  <c:v>40729</c:v>
                </c:pt>
                <c:pt idx="393">
                  <c:v>40730</c:v>
                </c:pt>
                <c:pt idx="394">
                  <c:v>40731</c:v>
                </c:pt>
                <c:pt idx="395">
                  <c:v>40732</c:v>
                </c:pt>
                <c:pt idx="396">
                  <c:v>40735</c:v>
                </c:pt>
                <c:pt idx="397">
                  <c:v>40736</c:v>
                </c:pt>
                <c:pt idx="398">
                  <c:v>40737</c:v>
                </c:pt>
                <c:pt idx="399">
                  <c:v>40738</c:v>
                </c:pt>
                <c:pt idx="400">
                  <c:v>40739</c:v>
                </c:pt>
                <c:pt idx="401">
                  <c:v>40742</c:v>
                </c:pt>
                <c:pt idx="402">
                  <c:v>40743</c:v>
                </c:pt>
                <c:pt idx="403">
                  <c:v>40744</c:v>
                </c:pt>
                <c:pt idx="404">
                  <c:v>40745</c:v>
                </c:pt>
                <c:pt idx="405">
                  <c:v>40746</c:v>
                </c:pt>
                <c:pt idx="406">
                  <c:v>40749</c:v>
                </c:pt>
                <c:pt idx="407">
                  <c:v>40750</c:v>
                </c:pt>
                <c:pt idx="408">
                  <c:v>40751</c:v>
                </c:pt>
                <c:pt idx="409">
                  <c:v>40752</c:v>
                </c:pt>
                <c:pt idx="410">
                  <c:v>40753</c:v>
                </c:pt>
                <c:pt idx="411">
                  <c:v>40756</c:v>
                </c:pt>
                <c:pt idx="412">
                  <c:v>40757</c:v>
                </c:pt>
                <c:pt idx="413">
                  <c:v>40758</c:v>
                </c:pt>
                <c:pt idx="414">
                  <c:v>40759</c:v>
                </c:pt>
                <c:pt idx="415">
                  <c:v>40760</c:v>
                </c:pt>
                <c:pt idx="416">
                  <c:v>40763</c:v>
                </c:pt>
                <c:pt idx="417">
                  <c:v>40764</c:v>
                </c:pt>
                <c:pt idx="418">
                  <c:v>40765</c:v>
                </c:pt>
                <c:pt idx="419">
                  <c:v>40766</c:v>
                </c:pt>
                <c:pt idx="420">
                  <c:v>40767</c:v>
                </c:pt>
                <c:pt idx="421">
                  <c:v>40770</c:v>
                </c:pt>
                <c:pt idx="422">
                  <c:v>40771</c:v>
                </c:pt>
                <c:pt idx="423">
                  <c:v>40772</c:v>
                </c:pt>
                <c:pt idx="424">
                  <c:v>40773</c:v>
                </c:pt>
                <c:pt idx="425">
                  <c:v>40774</c:v>
                </c:pt>
                <c:pt idx="426">
                  <c:v>40777</c:v>
                </c:pt>
                <c:pt idx="427">
                  <c:v>40778</c:v>
                </c:pt>
                <c:pt idx="428">
                  <c:v>40779</c:v>
                </c:pt>
                <c:pt idx="429">
                  <c:v>40780</c:v>
                </c:pt>
                <c:pt idx="430">
                  <c:v>40781</c:v>
                </c:pt>
                <c:pt idx="431">
                  <c:v>40784</c:v>
                </c:pt>
                <c:pt idx="432">
                  <c:v>40785</c:v>
                </c:pt>
                <c:pt idx="433">
                  <c:v>40786</c:v>
                </c:pt>
                <c:pt idx="434">
                  <c:v>40787</c:v>
                </c:pt>
                <c:pt idx="435">
                  <c:v>40788</c:v>
                </c:pt>
                <c:pt idx="436">
                  <c:v>40791</c:v>
                </c:pt>
                <c:pt idx="437">
                  <c:v>40792</c:v>
                </c:pt>
                <c:pt idx="438">
                  <c:v>40793</c:v>
                </c:pt>
                <c:pt idx="439">
                  <c:v>40794</c:v>
                </c:pt>
                <c:pt idx="440">
                  <c:v>40795</c:v>
                </c:pt>
                <c:pt idx="441">
                  <c:v>40798</c:v>
                </c:pt>
                <c:pt idx="442">
                  <c:v>40799</c:v>
                </c:pt>
                <c:pt idx="443">
                  <c:v>40800</c:v>
                </c:pt>
                <c:pt idx="444">
                  <c:v>40801</c:v>
                </c:pt>
                <c:pt idx="445">
                  <c:v>40802</c:v>
                </c:pt>
                <c:pt idx="446">
                  <c:v>40805</c:v>
                </c:pt>
                <c:pt idx="447">
                  <c:v>40806</c:v>
                </c:pt>
                <c:pt idx="448">
                  <c:v>40807</c:v>
                </c:pt>
                <c:pt idx="449">
                  <c:v>40808</c:v>
                </c:pt>
                <c:pt idx="450">
                  <c:v>40809</c:v>
                </c:pt>
                <c:pt idx="451">
                  <c:v>40812</c:v>
                </c:pt>
                <c:pt idx="452">
                  <c:v>40813</c:v>
                </c:pt>
                <c:pt idx="453">
                  <c:v>40814</c:v>
                </c:pt>
                <c:pt idx="454">
                  <c:v>40815</c:v>
                </c:pt>
                <c:pt idx="455">
                  <c:v>40816</c:v>
                </c:pt>
                <c:pt idx="456">
                  <c:v>40819</c:v>
                </c:pt>
                <c:pt idx="457">
                  <c:v>40820</c:v>
                </c:pt>
                <c:pt idx="458">
                  <c:v>40821</c:v>
                </c:pt>
                <c:pt idx="459">
                  <c:v>40822</c:v>
                </c:pt>
                <c:pt idx="460">
                  <c:v>40823</c:v>
                </c:pt>
                <c:pt idx="461">
                  <c:v>40826</c:v>
                </c:pt>
                <c:pt idx="462">
                  <c:v>40827</c:v>
                </c:pt>
                <c:pt idx="463">
                  <c:v>40828</c:v>
                </c:pt>
                <c:pt idx="464">
                  <c:v>40829</c:v>
                </c:pt>
                <c:pt idx="465">
                  <c:v>40830</c:v>
                </c:pt>
                <c:pt idx="466">
                  <c:v>40833</c:v>
                </c:pt>
                <c:pt idx="467">
                  <c:v>40834</c:v>
                </c:pt>
                <c:pt idx="468">
                  <c:v>40835</c:v>
                </c:pt>
                <c:pt idx="469">
                  <c:v>40836</c:v>
                </c:pt>
                <c:pt idx="470">
                  <c:v>40837</c:v>
                </c:pt>
                <c:pt idx="471">
                  <c:v>40840</c:v>
                </c:pt>
                <c:pt idx="472">
                  <c:v>40841</c:v>
                </c:pt>
                <c:pt idx="473">
                  <c:v>40842</c:v>
                </c:pt>
                <c:pt idx="474">
                  <c:v>40843</c:v>
                </c:pt>
                <c:pt idx="475">
                  <c:v>40844</c:v>
                </c:pt>
                <c:pt idx="476">
                  <c:v>40847</c:v>
                </c:pt>
                <c:pt idx="477">
                  <c:v>40848</c:v>
                </c:pt>
                <c:pt idx="478">
                  <c:v>40849</c:v>
                </c:pt>
                <c:pt idx="479">
                  <c:v>40850</c:v>
                </c:pt>
                <c:pt idx="480">
                  <c:v>40851</c:v>
                </c:pt>
                <c:pt idx="481">
                  <c:v>40854</c:v>
                </c:pt>
                <c:pt idx="482">
                  <c:v>40855</c:v>
                </c:pt>
                <c:pt idx="483">
                  <c:v>40856</c:v>
                </c:pt>
                <c:pt idx="484">
                  <c:v>40857</c:v>
                </c:pt>
                <c:pt idx="485">
                  <c:v>40858</c:v>
                </c:pt>
                <c:pt idx="486">
                  <c:v>40861</c:v>
                </c:pt>
                <c:pt idx="487">
                  <c:v>40862</c:v>
                </c:pt>
                <c:pt idx="488">
                  <c:v>40863</c:v>
                </c:pt>
                <c:pt idx="489">
                  <c:v>40864</c:v>
                </c:pt>
                <c:pt idx="490">
                  <c:v>40865</c:v>
                </c:pt>
                <c:pt idx="491">
                  <c:v>40868</c:v>
                </c:pt>
                <c:pt idx="492">
                  <c:v>40869</c:v>
                </c:pt>
                <c:pt idx="493">
                  <c:v>40870</c:v>
                </c:pt>
                <c:pt idx="494">
                  <c:v>40871</c:v>
                </c:pt>
                <c:pt idx="495">
                  <c:v>40872</c:v>
                </c:pt>
                <c:pt idx="496">
                  <c:v>40875</c:v>
                </c:pt>
                <c:pt idx="497">
                  <c:v>40876</c:v>
                </c:pt>
                <c:pt idx="498">
                  <c:v>40877</c:v>
                </c:pt>
                <c:pt idx="499">
                  <c:v>40878</c:v>
                </c:pt>
                <c:pt idx="500">
                  <c:v>40879</c:v>
                </c:pt>
                <c:pt idx="501">
                  <c:v>40882</c:v>
                </c:pt>
                <c:pt idx="502">
                  <c:v>40883</c:v>
                </c:pt>
                <c:pt idx="503">
                  <c:v>40884</c:v>
                </c:pt>
                <c:pt idx="504">
                  <c:v>40885</c:v>
                </c:pt>
                <c:pt idx="505">
                  <c:v>40886</c:v>
                </c:pt>
                <c:pt idx="506">
                  <c:v>40889</c:v>
                </c:pt>
                <c:pt idx="507">
                  <c:v>40890</c:v>
                </c:pt>
                <c:pt idx="508">
                  <c:v>40891</c:v>
                </c:pt>
                <c:pt idx="509">
                  <c:v>40892</c:v>
                </c:pt>
                <c:pt idx="510">
                  <c:v>40893</c:v>
                </c:pt>
                <c:pt idx="511">
                  <c:v>40896</c:v>
                </c:pt>
                <c:pt idx="512">
                  <c:v>40897</c:v>
                </c:pt>
                <c:pt idx="513">
                  <c:v>40898</c:v>
                </c:pt>
                <c:pt idx="514">
                  <c:v>40899</c:v>
                </c:pt>
                <c:pt idx="515">
                  <c:v>40900</c:v>
                </c:pt>
                <c:pt idx="516">
                  <c:v>40903</c:v>
                </c:pt>
                <c:pt idx="517">
                  <c:v>40904</c:v>
                </c:pt>
                <c:pt idx="518">
                  <c:v>40905</c:v>
                </c:pt>
                <c:pt idx="519">
                  <c:v>40906</c:v>
                </c:pt>
                <c:pt idx="520">
                  <c:v>40907</c:v>
                </c:pt>
                <c:pt idx="521">
                  <c:v>40910</c:v>
                </c:pt>
                <c:pt idx="522">
                  <c:v>40911</c:v>
                </c:pt>
                <c:pt idx="523">
                  <c:v>40912</c:v>
                </c:pt>
                <c:pt idx="524">
                  <c:v>40913</c:v>
                </c:pt>
                <c:pt idx="525">
                  <c:v>40914</c:v>
                </c:pt>
                <c:pt idx="526">
                  <c:v>40917</c:v>
                </c:pt>
                <c:pt idx="527">
                  <c:v>40918</c:v>
                </c:pt>
                <c:pt idx="528">
                  <c:v>40919</c:v>
                </c:pt>
                <c:pt idx="529">
                  <c:v>40920</c:v>
                </c:pt>
                <c:pt idx="530">
                  <c:v>40921</c:v>
                </c:pt>
                <c:pt idx="531">
                  <c:v>40924</c:v>
                </c:pt>
                <c:pt idx="532">
                  <c:v>40925</c:v>
                </c:pt>
                <c:pt idx="533">
                  <c:v>40926</c:v>
                </c:pt>
                <c:pt idx="534">
                  <c:v>40927</c:v>
                </c:pt>
                <c:pt idx="535">
                  <c:v>40928</c:v>
                </c:pt>
                <c:pt idx="536">
                  <c:v>40931</c:v>
                </c:pt>
                <c:pt idx="537">
                  <c:v>40932</c:v>
                </c:pt>
                <c:pt idx="538">
                  <c:v>40933</c:v>
                </c:pt>
                <c:pt idx="539">
                  <c:v>40934</c:v>
                </c:pt>
                <c:pt idx="540">
                  <c:v>40935</c:v>
                </c:pt>
                <c:pt idx="541">
                  <c:v>40938</c:v>
                </c:pt>
                <c:pt idx="542">
                  <c:v>40939</c:v>
                </c:pt>
                <c:pt idx="543">
                  <c:v>40940</c:v>
                </c:pt>
                <c:pt idx="544">
                  <c:v>40941</c:v>
                </c:pt>
                <c:pt idx="545">
                  <c:v>40942</c:v>
                </c:pt>
                <c:pt idx="546">
                  <c:v>40945</c:v>
                </c:pt>
                <c:pt idx="547">
                  <c:v>40946</c:v>
                </c:pt>
                <c:pt idx="548">
                  <c:v>40947</c:v>
                </c:pt>
                <c:pt idx="549">
                  <c:v>40948</c:v>
                </c:pt>
                <c:pt idx="550">
                  <c:v>40949</c:v>
                </c:pt>
                <c:pt idx="551">
                  <c:v>40952</c:v>
                </c:pt>
                <c:pt idx="552">
                  <c:v>40953</c:v>
                </c:pt>
                <c:pt idx="553">
                  <c:v>40954</c:v>
                </c:pt>
                <c:pt idx="554">
                  <c:v>40955</c:v>
                </c:pt>
                <c:pt idx="555">
                  <c:v>40956</c:v>
                </c:pt>
                <c:pt idx="556">
                  <c:v>40959</c:v>
                </c:pt>
                <c:pt idx="557">
                  <c:v>40960</c:v>
                </c:pt>
                <c:pt idx="558">
                  <c:v>40961</c:v>
                </c:pt>
                <c:pt idx="559">
                  <c:v>40962</c:v>
                </c:pt>
                <c:pt idx="560">
                  <c:v>40963</c:v>
                </c:pt>
                <c:pt idx="561">
                  <c:v>40966</c:v>
                </c:pt>
                <c:pt idx="562">
                  <c:v>40967</c:v>
                </c:pt>
                <c:pt idx="563">
                  <c:v>40968</c:v>
                </c:pt>
                <c:pt idx="564">
                  <c:v>40969</c:v>
                </c:pt>
                <c:pt idx="565">
                  <c:v>40970</c:v>
                </c:pt>
                <c:pt idx="566">
                  <c:v>40973</c:v>
                </c:pt>
                <c:pt idx="567">
                  <c:v>40974</c:v>
                </c:pt>
                <c:pt idx="568">
                  <c:v>40975</c:v>
                </c:pt>
                <c:pt idx="569">
                  <c:v>40976</c:v>
                </c:pt>
                <c:pt idx="570">
                  <c:v>40977</c:v>
                </c:pt>
                <c:pt idx="571">
                  <c:v>40980</c:v>
                </c:pt>
                <c:pt idx="572">
                  <c:v>40981</c:v>
                </c:pt>
                <c:pt idx="573">
                  <c:v>40982</c:v>
                </c:pt>
                <c:pt idx="574">
                  <c:v>40983</c:v>
                </c:pt>
                <c:pt idx="575">
                  <c:v>40984</c:v>
                </c:pt>
                <c:pt idx="576">
                  <c:v>40987</c:v>
                </c:pt>
                <c:pt idx="577">
                  <c:v>40988</c:v>
                </c:pt>
                <c:pt idx="578">
                  <c:v>40989</c:v>
                </c:pt>
                <c:pt idx="579">
                  <c:v>40990</c:v>
                </c:pt>
                <c:pt idx="580">
                  <c:v>40991</c:v>
                </c:pt>
                <c:pt idx="581">
                  <c:v>40994</c:v>
                </c:pt>
                <c:pt idx="582">
                  <c:v>40995</c:v>
                </c:pt>
                <c:pt idx="583">
                  <c:v>40996</c:v>
                </c:pt>
                <c:pt idx="584">
                  <c:v>40997</c:v>
                </c:pt>
                <c:pt idx="585">
                  <c:v>40998</c:v>
                </c:pt>
                <c:pt idx="586">
                  <c:v>41001</c:v>
                </c:pt>
                <c:pt idx="587">
                  <c:v>41002</c:v>
                </c:pt>
                <c:pt idx="588">
                  <c:v>41003</c:v>
                </c:pt>
                <c:pt idx="589">
                  <c:v>41004</c:v>
                </c:pt>
                <c:pt idx="590">
                  <c:v>41005</c:v>
                </c:pt>
                <c:pt idx="591">
                  <c:v>41008</c:v>
                </c:pt>
                <c:pt idx="592">
                  <c:v>41009</c:v>
                </c:pt>
                <c:pt idx="593">
                  <c:v>41010</c:v>
                </c:pt>
                <c:pt idx="594">
                  <c:v>41011</c:v>
                </c:pt>
                <c:pt idx="595">
                  <c:v>41012</c:v>
                </c:pt>
                <c:pt idx="596">
                  <c:v>41015</c:v>
                </c:pt>
                <c:pt idx="597">
                  <c:v>41016</c:v>
                </c:pt>
                <c:pt idx="598">
                  <c:v>41017</c:v>
                </c:pt>
                <c:pt idx="599">
                  <c:v>41018</c:v>
                </c:pt>
                <c:pt idx="600">
                  <c:v>41019</c:v>
                </c:pt>
                <c:pt idx="601">
                  <c:v>41022</c:v>
                </c:pt>
                <c:pt idx="602">
                  <c:v>41023</c:v>
                </c:pt>
                <c:pt idx="603">
                  <c:v>41024</c:v>
                </c:pt>
                <c:pt idx="604">
                  <c:v>41025</c:v>
                </c:pt>
                <c:pt idx="605">
                  <c:v>41026</c:v>
                </c:pt>
                <c:pt idx="606">
                  <c:v>41029</c:v>
                </c:pt>
                <c:pt idx="607">
                  <c:v>41030</c:v>
                </c:pt>
                <c:pt idx="608">
                  <c:v>41031</c:v>
                </c:pt>
                <c:pt idx="609">
                  <c:v>41032</c:v>
                </c:pt>
                <c:pt idx="610">
                  <c:v>41033</c:v>
                </c:pt>
                <c:pt idx="611">
                  <c:v>41036</c:v>
                </c:pt>
                <c:pt idx="612">
                  <c:v>41037</c:v>
                </c:pt>
                <c:pt idx="613">
                  <c:v>41038</c:v>
                </c:pt>
                <c:pt idx="614">
                  <c:v>41039</c:v>
                </c:pt>
                <c:pt idx="615">
                  <c:v>41040</c:v>
                </c:pt>
                <c:pt idx="616">
                  <c:v>41043</c:v>
                </c:pt>
                <c:pt idx="617">
                  <c:v>41044</c:v>
                </c:pt>
                <c:pt idx="618">
                  <c:v>41045</c:v>
                </c:pt>
                <c:pt idx="619">
                  <c:v>41046</c:v>
                </c:pt>
                <c:pt idx="620">
                  <c:v>41047</c:v>
                </c:pt>
                <c:pt idx="621">
                  <c:v>41050</c:v>
                </c:pt>
                <c:pt idx="622">
                  <c:v>41051</c:v>
                </c:pt>
                <c:pt idx="623">
                  <c:v>41052</c:v>
                </c:pt>
                <c:pt idx="624">
                  <c:v>41053</c:v>
                </c:pt>
                <c:pt idx="625">
                  <c:v>41054</c:v>
                </c:pt>
                <c:pt idx="626">
                  <c:v>41057</c:v>
                </c:pt>
                <c:pt idx="627">
                  <c:v>41058</c:v>
                </c:pt>
                <c:pt idx="628">
                  <c:v>41059</c:v>
                </c:pt>
                <c:pt idx="629">
                  <c:v>41060</c:v>
                </c:pt>
                <c:pt idx="630">
                  <c:v>41061</c:v>
                </c:pt>
                <c:pt idx="631">
                  <c:v>41064</c:v>
                </c:pt>
                <c:pt idx="632">
                  <c:v>41065</c:v>
                </c:pt>
                <c:pt idx="633">
                  <c:v>41066</c:v>
                </c:pt>
                <c:pt idx="634">
                  <c:v>41067</c:v>
                </c:pt>
                <c:pt idx="635">
                  <c:v>41068</c:v>
                </c:pt>
                <c:pt idx="636">
                  <c:v>41071</c:v>
                </c:pt>
                <c:pt idx="637">
                  <c:v>41072</c:v>
                </c:pt>
                <c:pt idx="638">
                  <c:v>41073</c:v>
                </c:pt>
                <c:pt idx="639">
                  <c:v>41074</c:v>
                </c:pt>
                <c:pt idx="640">
                  <c:v>41075</c:v>
                </c:pt>
                <c:pt idx="641">
                  <c:v>41078</c:v>
                </c:pt>
                <c:pt idx="642">
                  <c:v>41079</c:v>
                </c:pt>
                <c:pt idx="643">
                  <c:v>41080</c:v>
                </c:pt>
                <c:pt idx="644">
                  <c:v>41081</c:v>
                </c:pt>
                <c:pt idx="645">
                  <c:v>41082</c:v>
                </c:pt>
                <c:pt idx="646">
                  <c:v>41085</c:v>
                </c:pt>
                <c:pt idx="647">
                  <c:v>41086</c:v>
                </c:pt>
                <c:pt idx="648">
                  <c:v>41087</c:v>
                </c:pt>
                <c:pt idx="649">
                  <c:v>41088</c:v>
                </c:pt>
                <c:pt idx="650">
                  <c:v>41089</c:v>
                </c:pt>
                <c:pt idx="651">
                  <c:v>41092</c:v>
                </c:pt>
                <c:pt idx="652">
                  <c:v>41093</c:v>
                </c:pt>
                <c:pt idx="653">
                  <c:v>41094</c:v>
                </c:pt>
                <c:pt idx="654">
                  <c:v>41095</c:v>
                </c:pt>
                <c:pt idx="655">
                  <c:v>41096</c:v>
                </c:pt>
                <c:pt idx="656">
                  <c:v>41099</c:v>
                </c:pt>
                <c:pt idx="657">
                  <c:v>41100</c:v>
                </c:pt>
                <c:pt idx="658">
                  <c:v>41101</c:v>
                </c:pt>
                <c:pt idx="659">
                  <c:v>41102</c:v>
                </c:pt>
                <c:pt idx="660">
                  <c:v>41103</c:v>
                </c:pt>
                <c:pt idx="661">
                  <c:v>41106</c:v>
                </c:pt>
                <c:pt idx="662">
                  <c:v>41107</c:v>
                </c:pt>
                <c:pt idx="663">
                  <c:v>41108</c:v>
                </c:pt>
                <c:pt idx="664">
                  <c:v>41109</c:v>
                </c:pt>
                <c:pt idx="665">
                  <c:v>41110</c:v>
                </c:pt>
                <c:pt idx="666">
                  <c:v>41113</c:v>
                </c:pt>
                <c:pt idx="667">
                  <c:v>41114</c:v>
                </c:pt>
                <c:pt idx="668">
                  <c:v>41115</c:v>
                </c:pt>
                <c:pt idx="669">
                  <c:v>41116</c:v>
                </c:pt>
                <c:pt idx="670">
                  <c:v>41117</c:v>
                </c:pt>
                <c:pt idx="671">
                  <c:v>41120</c:v>
                </c:pt>
                <c:pt idx="672">
                  <c:v>41121</c:v>
                </c:pt>
                <c:pt idx="673">
                  <c:v>41122</c:v>
                </c:pt>
                <c:pt idx="674">
                  <c:v>41123</c:v>
                </c:pt>
                <c:pt idx="675">
                  <c:v>41124</c:v>
                </c:pt>
                <c:pt idx="676">
                  <c:v>41127</c:v>
                </c:pt>
                <c:pt idx="677">
                  <c:v>41128</c:v>
                </c:pt>
                <c:pt idx="678">
                  <c:v>41129</c:v>
                </c:pt>
                <c:pt idx="679">
                  <c:v>41130</c:v>
                </c:pt>
                <c:pt idx="680">
                  <c:v>41131</c:v>
                </c:pt>
                <c:pt idx="681">
                  <c:v>41134</c:v>
                </c:pt>
                <c:pt idx="682">
                  <c:v>41135</c:v>
                </c:pt>
                <c:pt idx="683">
                  <c:v>41136</c:v>
                </c:pt>
                <c:pt idx="684">
                  <c:v>41137</c:v>
                </c:pt>
                <c:pt idx="685">
                  <c:v>41138</c:v>
                </c:pt>
                <c:pt idx="686">
                  <c:v>41141</c:v>
                </c:pt>
                <c:pt idx="687">
                  <c:v>41142</c:v>
                </c:pt>
                <c:pt idx="688">
                  <c:v>41143</c:v>
                </c:pt>
                <c:pt idx="689">
                  <c:v>41144</c:v>
                </c:pt>
                <c:pt idx="690">
                  <c:v>41145</c:v>
                </c:pt>
                <c:pt idx="691">
                  <c:v>41148</c:v>
                </c:pt>
                <c:pt idx="692">
                  <c:v>41149</c:v>
                </c:pt>
                <c:pt idx="693">
                  <c:v>41150</c:v>
                </c:pt>
                <c:pt idx="694">
                  <c:v>41151</c:v>
                </c:pt>
                <c:pt idx="695">
                  <c:v>41152</c:v>
                </c:pt>
                <c:pt idx="696">
                  <c:v>41155</c:v>
                </c:pt>
                <c:pt idx="697">
                  <c:v>41156</c:v>
                </c:pt>
                <c:pt idx="698">
                  <c:v>41157</c:v>
                </c:pt>
                <c:pt idx="699">
                  <c:v>41158</c:v>
                </c:pt>
                <c:pt idx="700">
                  <c:v>41159</c:v>
                </c:pt>
                <c:pt idx="701">
                  <c:v>41162</c:v>
                </c:pt>
                <c:pt idx="702">
                  <c:v>41163</c:v>
                </c:pt>
                <c:pt idx="703">
                  <c:v>41164</c:v>
                </c:pt>
                <c:pt idx="704">
                  <c:v>41165</c:v>
                </c:pt>
                <c:pt idx="705">
                  <c:v>41166</c:v>
                </c:pt>
                <c:pt idx="706">
                  <c:v>41169</c:v>
                </c:pt>
                <c:pt idx="707">
                  <c:v>41170</c:v>
                </c:pt>
                <c:pt idx="708">
                  <c:v>41171</c:v>
                </c:pt>
                <c:pt idx="709">
                  <c:v>41172</c:v>
                </c:pt>
                <c:pt idx="710">
                  <c:v>41173</c:v>
                </c:pt>
                <c:pt idx="711">
                  <c:v>41176</c:v>
                </c:pt>
                <c:pt idx="712">
                  <c:v>41177</c:v>
                </c:pt>
                <c:pt idx="713">
                  <c:v>41178</c:v>
                </c:pt>
                <c:pt idx="714">
                  <c:v>41179</c:v>
                </c:pt>
                <c:pt idx="715">
                  <c:v>41180</c:v>
                </c:pt>
                <c:pt idx="716">
                  <c:v>41183</c:v>
                </c:pt>
                <c:pt idx="717">
                  <c:v>41184</c:v>
                </c:pt>
                <c:pt idx="718">
                  <c:v>41185</c:v>
                </c:pt>
                <c:pt idx="719">
                  <c:v>41186</c:v>
                </c:pt>
                <c:pt idx="720">
                  <c:v>41187</c:v>
                </c:pt>
                <c:pt idx="721">
                  <c:v>41190</c:v>
                </c:pt>
                <c:pt idx="722">
                  <c:v>41191</c:v>
                </c:pt>
                <c:pt idx="723">
                  <c:v>41192</c:v>
                </c:pt>
                <c:pt idx="724">
                  <c:v>41193</c:v>
                </c:pt>
                <c:pt idx="725">
                  <c:v>41194</c:v>
                </c:pt>
                <c:pt idx="726">
                  <c:v>41197</c:v>
                </c:pt>
                <c:pt idx="727">
                  <c:v>41198</c:v>
                </c:pt>
                <c:pt idx="728">
                  <c:v>41199</c:v>
                </c:pt>
                <c:pt idx="729">
                  <c:v>41200</c:v>
                </c:pt>
                <c:pt idx="730">
                  <c:v>41201</c:v>
                </c:pt>
                <c:pt idx="731">
                  <c:v>41204</c:v>
                </c:pt>
                <c:pt idx="732">
                  <c:v>41205</c:v>
                </c:pt>
                <c:pt idx="733">
                  <c:v>41206</c:v>
                </c:pt>
                <c:pt idx="734">
                  <c:v>41207</c:v>
                </c:pt>
                <c:pt idx="735">
                  <c:v>41208</c:v>
                </c:pt>
                <c:pt idx="736">
                  <c:v>41211</c:v>
                </c:pt>
                <c:pt idx="737">
                  <c:v>41212</c:v>
                </c:pt>
                <c:pt idx="738">
                  <c:v>41213</c:v>
                </c:pt>
                <c:pt idx="739">
                  <c:v>41214</c:v>
                </c:pt>
                <c:pt idx="740">
                  <c:v>41215</c:v>
                </c:pt>
                <c:pt idx="741">
                  <c:v>41218</c:v>
                </c:pt>
                <c:pt idx="742">
                  <c:v>41219</c:v>
                </c:pt>
                <c:pt idx="743">
                  <c:v>41220</c:v>
                </c:pt>
                <c:pt idx="744">
                  <c:v>41221</c:v>
                </c:pt>
                <c:pt idx="745">
                  <c:v>41222</c:v>
                </c:pt>
                <c:pt idx="746">
                  <c:v>41225</c:v>
                </c:pt>
                <c:pt idx="747">
                  <c:v>41226</c:v>
                </c:pt>
                <c:pt idx="748">
                  <c:v>41227</c:v>
                </c:pt>
                <c:pt idx="749">
                  <c:v>41228</c:v>
                </c:pt>
                <c:pt idx="750">
                  <c:v>41229</c:v>
                </c:pt>
                <c:pt idx="751">
                  <c:v>41232</c:v>
                </c:pt>
                <c:pt idx="752">
                  <c:v>41233</c:v>
                </c:pt>
                <c:pt idx="753">
                  <c:v>41234</c:v>
                </c:pt>
                <c:pt idx="754">
                  <c:v>41235</c:v>
                </c:pt>
                <c:pt idx="755">
                  <c:v>41236</c:v>
                </c:pt>
                <c:pt idx="756">
                  <c:v>41239</c:v>
                </c:pt>
                <c:pt idx="757">
                  <c:v>41240</c:v>
                </c:pt>
                <c:pt idx="758">
                  <c:v>41241</c:v>
                </c:pt>
                <c:pt idx="759">
                  <c:v>41242</c:v>
                </c:pt>
                <c:pt idx="760">
                  <c:v>41243</c:v>
                </c:pt>
                <c:pt idx="761">
                  <c:v>41246</c:v>
                </c:pt>
                <c:pt idx="762">
                  <c:v>41247</c:v>
                </c:pt>
                <c:pt idx="763">
                  <c:v>41248</c:v>
                </c:pt>
                <c:pt idx="764">
                  <c:v>41249</c:v>
                </c:pt>
                <c:pt idx="765">
                  <c:v>41250</c:v>
                </c:pt>
                <c:pt idx="766">
                  <c:v>41253</c:v>
                </c:pt>
                <c:pt idx="767">
                  <c:v>41254</c:v>
                </c:pt>
                <c:pt idx="768">
                  <c:v>41255</c:v>
                </c:pt>
                <c:pt idx="769">
                  <c:v>41256</c:v>
                </c:pt>
                <c:pt idx="770">
                  <c:v>41257</c:v>
                </c:pt>
                <c:pt idx="771">
                  <c:v>41260</c:v>
                </c:pt>
                <c:pt idx="772">
                  <c:v>41261</c:v>
                </c:pt>
                <c:pt idx="773">
                  <c:v>41262</c:v>
                </c:pt>
                <c:pt idx="774">
                  <c:v>41263</c:v>
                </c:pt>
                <c:pt idx="775">
                  <c:v>41264</c:v>
                </c:pt>
                <c:pt idx="776">
                  <c:v>41267</c:v>
                </c:pt>
                <c:pt idx="777">
                  <c:v>41268</c:v>
                </c:pt>
                <c:pt idx="778">
                  <c:v>41269</c:v>
                </c:pt>
                <c:pt idx="779">
                  <c:v>41270</c:v>
                </c:pt>
                <c:pt idx="780">
                  <c:v>41271</c:v>
                </c:pt>
                <c:pt idx="781">
                  <c:v>41274</c:v>
                </c:pt>
                <c:pt idx="782">
                  <c:v>41275</c:v>
                </c:pt>
                <c:pt idx="783">
                  <c:v>41276</c:v>
                </c:pt>
                <c:pt idx="784">
                  <c:v>41277</c:v>
                </c:pt>
                <c:pt idx="785">
                  <c:v>41278</c:v>
                </c:pt>
                <c:pt idx="786">
                  <c:v>41281</c:v>
                </c:pt>
                <c:pt idx="787">
                  <c:v>41282</c:v>
                </c:pt>
                <c:pt idx="788">
                  <c:v>41283</c:v>
                </c:pt>
                <c:pt idx="789">
                  <c:v>41284</c:v>
                </c:pt>
                <c:pt idx="790">
                  <c:v>41285</c:v>
                </c:pt>
                <c:pt idx="791">
                  <c:v>41288</c:v>
                </c:pt>
                <c:pt idx="792">
                  <c:v>41289</c:v>
                </c:pt>
                <c:pt idx="793">
                  <c:v>41290</c:v>
                </c:pt>
                <c:pt idx="794">
                  <c:v>41291</c:v>
                </c:pt>
                <c:pt idx="795">
                  <c:v>41292</c:v>
                </c:pt>
                <c:pt idx="796">
                  <c:v>41295</c:v>
                </c:pt>
                <c:pt idx="797">
                  <c:v>41296</c:v>
                </c:pt>
                <c:pt idx="798">
                  <c:v>41297</c:v>
                </c:pt>
                <c:pt idx="799">
                  <c:v>41298</c:v>
                </c:pt>
                <c:pt idx="800">
                  <c:v>41299</c:v>
                </c:pt>
                <c:pt idx="801">
                  <c:v>41302</c:v>
                </c:pt>
                <c:pt idx="802">
                  <c:v>41303</c:v>
                </c:pt>
                <c:pt idx="803">
                  <c:v>41304</c:v>
                </c:pt>
                <c:pt idx="804">
                  <c:v>41305</c:v>
                </c:pt>
                <c:pt idx="805">
                  <c:v>41306</c:v>
                </c:pt>
                <c:pt idx="806">
                  <c:v>41309</c:v>
                </c:pt>
                <c:pt idx="807">
                  <c:v>41310</c:v>
                </c:pt>
                <c:pt idx="808">
                  <c:v>41311</c:v>
                </c:pt>
                <c:pt idx="809">
                  <c:v>41312</c:v>
                </c:pt>
                <c:pt idx="810">
                  <c:v>41313</c:v>
                </c:pt>
                <c:pt idx="811">
                  <c:v>41316</c:v>
                </c:pt>
                <c:pt idx="812">
                  <c:v>41317</c:v>
                </c:pt>
                <c:pt idx="813">
                  <c:v>41318</c:v>
                </c:pt>
                <c:pt idx="814">
                  <c:v>41319</c:v>
                </c:pt>
                <c:pt idx="815">
                  <c:v>41320</c:v>
                </c:pt>
                <c:pt idx="816">
                  <c:v>41323</c:v>
                </c:pt>
                <c:pt idx="817">
                  <c:v>41324</c:v>
                </c:pt>
                <c:pt idx="818">
                  <c:v>41325</c:v>
                </c:pt>
                <c:pt idx="819">
                  <c:v>41326</c:v>
                </c:pt>
                <c:pt idx="820">
                  <c:v>41327</c:v>
                </c:pt>
                <c:pt idx="821">
                  <c:v>41330</c:v>
                </c:pt>
                <c:pt idx="822">
                  <c:v>41331</c:v>
                </c:pt>
                <c:pt idx="823">
                  <c:v>41332</c:v>
                </c:pt>
                <c:pt idx="824">
                  <c:v>41333</c:v>
                </c:pt>
                <c:pt idx="825">
                  <c:v>41334</c:v>
                </c:pt>
                <c:pt idx="826">
                  <c:v>41337</c:v>
                </c:pt>
                <c:pt idx="827">
                  <c:v>41338</c:v>
                </c:pt>
                <c:pt idx="828">
                  <c:v>41339</c:v>
                </c:pt>
                <c:pt idx="829">
                  <c:v>41340</c:v>
                </c:pt>
                <c:pt idx="830">
                  <c:v>41341</c:v>
                </c:pt>
                <c:pt idx="831">
                  <c:v>41344</c:v>
                </c:pt>
                <c:pt idx="832">
                  <c:v>41345</c:v>
                </c:pt>
                <c:pt idx="833">
                  <c:v>41346</c:v>
                </c:pt>
                <c:pt idx="834">
                  <c:v>41347</c:v>
                </c:pt>
                <c:pt idx="835">
                  <c:v>41348</c:v>
                </c:pt>
                <c:pt idx="836">
                  <c:v>41351</c:v>
                </c:pt>
                <c:pt idx="837">
                  <c:v>41352</c:v>
                </c:pt>
                <c:pt idx="838">
                  <c:v>41353</c:v>
                </c:pt>
                <c:pt idx="839">
                  <c:v>41354</c:v>
                </c:pt>
                <c:pt idx="840">
                  <c:v>41355</c:v>
                </c:pt>
                <c:pt idx="841">
                  <c:v>41358</c:v>
                </c:pt>
                <c:pt idx="842">
                  <c:v>41359</c:v>
                </c:pt>
                <c:pt idx="843">
                  <c:v>41360</c:v>
                </c:pt>
                <c:pt idx="844">
                  <c:v>41361</c:v>
                </c:pt>
                <c:pt idx="845">
                  <c:v>41362</c:v>
                </c:pt>
                <c:pt idx="846">
                  <c:v>41365</c:v>
                </c:pt>
                <c:pt idx="847">
                  <c:v>41366</c:v>
                </c:pt>
                <c:pt idx="848">
                  <c:v>41367</c:v>
                </c:pt>
                <c:pt idx="849">
                  <c:v>41368</c:v>
                </c:pt>
                <c:pt idx="850">
                  <c:v>41369</c:v>
                </c:pt>
                <c:pt idx="851">
                  <c:v>41372</c:v>
                </c:pt>
                <c:pt idx="852">
                  <c:v>41373</c:v>
                </c:pt>
                <c:pt idx="853">
                  <c:v>41374</c:v>
                </c:pt>
                <c:pt idx="854">
                  <c:v>41375</c:v>
                </c:pt>
                <c:pt idx="855">
                  <c:v>41376</c:v>
                </c:pt>
                <c:pt idx="856">
                  <c:v>41379</c:v>
                </c:pt>
                <c:pt idx="857">
                  <c:v>41380</c:v>
                </c:pt>
                <c:pt idx="858">
                  <c:v>41381</c:v>
                </c:pt>
                <c:pt idx="859">
                  <c:v>41382</c:v>
                </c:pt>
                <c:pt idx="860">
                  <c:v>41383</c:v>
                </c:pt>
                <c:pt idx="861">
                  <c:v>41386</c:v>
                </c:pt>
                <c:pt idx="862">
                  <c:v>41387</c:v>
                </c:pt>
                <c:pt idx="863">
                  <c:v>41388</c:v>
                </c:pt>
                <c:pt idx="864">
                  <c:v>41389</c:v>
                </c:pt>
                <c:pt idx="865">
                  <c:v>41390</c:v>
                </c:pt>
                <c:pt idx="866">
                  <c:v>41393</c:v>
                </c:pt>
                <c:pt idx="867">
                  <c:v>41394</c:v>
                </c:pt>
                <c:pt idx="868">
                  <c:v>41395</c:v>
                </c:pt>
                <c:pt idx="869">
                  <c:v>41396</c:v>
                </c:pt>
                <c:pt idx="870">
                  <c:v>41397</c:v>
                </c:pt>
                <c:pt idx="871">
                  <c:v>41400</c:v>
                </c:pt>
                <c:pt idx="872">
                  <c:v>41401</c:v>
                </c:pt>
                <c:pt idx="873">
                  <c:v>41402</c:v>
                </c:pt>
                <c:pt idx="874">
                  <c:v>41403</c:v>
                </c:pt>
                <c:pt idx="875">
                  <c:v>41404</c:v>
                </c:pt>
                <c:pt idx="876">
                  <c:v>41407</c:v>
                </c:pt>
                <c:pt idx="877">
                  <c:v>41408</c:v>
                </c:pt>
                <c:pt idx="878">
                  <c:v>41409</c:v>
                </c:pt>
                <c:pt idx="879">
                  <c:v>41410</c:v>
                </c:pt>
                <c:pt idx="880">
                  <c:v>41411</c:v>
                </c:pt>
                <c:pt idx="881">
                  <c:v>41414</c:v>
                </c:pt>
                <c:pt idx="882">
                  <c:v>41415</c:v>
                </c:pt>
                <c:pt idx="883">
                  <c:v>41416</c:v>
                </c:pt>
                <c:pt idx="884">
                  <c:v>41417</c:v>
                </c:pt>
                <c:pt idx="885">
                  <c:v>41418</c:v>
                </c:pt>
                <c:pt idx="886">
                  <c:v>41421</c:v>
                </c:pt>
                <c:pt idx="887">
                  <c:v>41422</c:v>
                </c:pt>
                <c:pt idx="888">
                  <c:v>41423</c:v>
                </c:pt>
                <c:pt idx="889">
                  <c:v>41424</c:v>
                </c:pt>
                <c:pt idx="890">
                  <c:v>41425</c:v>
                </c:pt>
                <c:pt idx="891">
                  <c:v>41428</c:v>
                </c:pt>
                <c:pt idx="892">
                  <c:v>41429</c:v>
                </c:pt>
                <c:pt idx="893">
                  <c:v>41430</c:v>
                </c:pt>
                <c:pt idx="894">
                  <c:v>41431</c:v>
                </c:pt>
                <c:pt idx="895">
                  <c:v>41432</c:v>
                </c:pt>
                <c:pt idx="896">
                  <c:v>41435</c:v>
                </c:pt>
                <c:pt idx="897">
                  <c:v>41436</c:v>
                </c:pt>
                <c:pt idx="898">
                  <c:v>41437</c:v>
                </c:pt>
                <c:pt idx="899">
                  <c:v>41438</c:v>
                </c:pt>
                <c:pt idx="900">
                  <c:v>41439</c:v>
                </c:pt>
                <c:pt idx="901">
                  <c:v>41442</c:v>
                </c:pt>
                <c:pt idx="902">
                  <c:v>41443</c:v>
                </c:pt>
                <c:pt idx="903">
                  <c:v>41444</c:v>
                </c:pt>
                <c:pt idx="904">
                  <c:v>41445</c:v>
                </c:pt>
                <c:pt idx="905">
                  <c:v>41446</c:v>
                </c:pt>
                <c:pt idx="906">
                  <c:v>41449</c:v>
                </c:pt>
                <c:pt idx="907">
                  <c:v>41450</c:v>
                </c:pt>
                <c:pt idx="908">
                  <c:v>41451</c:v>
                </c:pt>
                <c:pt idx="909">
                  <c:v>41452</c:v>
                </c:pt>
                <c:pt idx="910">
                  <c:v>41453</c:v>
                </c:pt>
                <c:pt idx="911">
                  <c:v>41456</c:v>
                </c:pt>
                <c:pt idx="912">
                  <c:v>41457</c:v>
                </c:pt>
                <c:pt idx="913">
                  <c:v>41458</c:v>
                </c:pt>
                <c:pt idx="914">
                  <c:v>41459</c:v>
                </c:pt>
                <c:pt idx="915">
                  <c:v>41460</c:v>
                </c:pt>
                <c:pt idx="916">
                  <c:v>41463</c:v>
                </c:pt>
                <c:pt idx="917">
                  <c:v>41464</c:v>
                </c:pt>
                <c:pt idx="918">
                  <c:v>41465</c:v>
                </c:pt>
                <c:pt idx="919">
                  <c:v>41466</c:v>
                </c:pt>
                <c:pt idx="920">
                  <c:v>41467</c:v>
                </c:pt>
                <c:pt idx="921">
                  <c:v>41470</c:v>
                </c:pt>
                <c:pt idx="922">
                  <c:v>41471</c:v>
                </c:pt>
                <c:pt idx="923">
                  <c:v>41472</c:v>
                </c:pt>
                <c:pt idx="924">
                  <c:v>41473</c:v>
                </c:pt>
                <c:pt idx="925">
                  <c:v>41474</c:v>
                </c:pt>
                <c:pt idx="926">
                  <c:v>41477</c:v>
                </c:pt>
                <c:pt idx="927">
                  <c:v>41478</c:v>
                </c:pt>
                <c:pt idx="928">
                  <c:v>41479</c:v>
                </c:pt>
                <c:pt idx="929">
                  <c:v>41480</c:v>
                </c:pt>
                <c:pt idx="930">
                  <c:v>41481</c:v>
                </c:pt>
                <c:pt idx="931">
                  <c:v>41484</c:v>
                </c:pt>
                <c:pt idx="932">
                  <c:v>41485</c:v>
                </c:pt>
                <c:pt idx="933">
                  <c:v>41486</c:v>
                </c:pt>
                <c:pt idx="934">
                  <c:v>41487</c:v>
                </c:pt>
                <c:pt idx="935">
                  <c:v>41488</c:v>
                </c:pt>
                <c:pt idx="936">
                  <c:v>41491</c:v>
                </c:pt>
                <c:pt idx="937">
                  <c:v>41492</c:v>
                </c:pt>
                <c:pt idx="938">
                  <c:v>41493</c:v>
                </c:pt>
                <c:pt idx="939">
                  <c:v>41494</c:v>
                </c:pt>
                <c:pt idx="940">
                  <c:v>41495</c:v>
                </c:pt>
                <c:pt idx="941">
                  <c:v>41498</c:v>
                </c:pt>
                <c:pt idx="942">
                  <c:v>41499</c:v>
                </c:pt>
                <c:pt idx="943">
                  <c:v>41500</c:v>
                </c:pt>
                <c:pt idx="944">
                  <c:v>41501</c:v>
                </c:pt>
                <c:pt idx="945">
                  <c:v>41502</c:v>
                </c:pt>
                <c:pt idx="946">
                  <c:v>41505</c:v>
                </c:pt>
                <c:pt idx="947">
                  <c:v>41506</c:v>
                </c:pt>
                <c:pt idx="948">
                  <c:v>41507</c:v>
                </c:pt>
                <c:pt idx="949">
                  <c:v>41508</c:v>
                </c:pt>
                <c:pt idx="950">
                  <c:v>41509</c:v>
                </c:pt>
                <c:pt idx="951">
                  <c:v>41512</c:v>
                </c:pt>
                <c:pt idx="952">
                  <c:v>41513</c:v>
                </c:pt>
                <c:pt idx="953">
                  <c:v>41514</c:v>
                </c:pt>
                <c:pt idx="954">
                  <c:v>41515</c:v>
                </c:pt>
                <c:pt idx="955">
                  <c:v>41516</c:v>
                </c:pt>
                <c:pt idx="956">
                  <c:v>41519</c:v>
                </c:pt>
                <c:pt idx="957">
                  <c:v>41520</c:v>
                </c:pt>
                <c:pt idx="958">
                  <c:v>41521</c:v>
                </c:pt>
                <c:pt idx="959">
                  <c:v>41522</c:v>
                </c:pt>
                <c:pt idx="960">
                  <c:v>41523</c:v>
                </c:pt>
                <c:pt idx="961">
                  <c:v>41526</c:v>
                </c:pt>
                <c:pt idx="962">
                  <c:v>41527</c:v>
                </c:pt>
                <c:pt idx="963">
                  <c:v>41528</c:v>
                </c:pt>
                <c:pt idx="964">
                  <c:v>41529</c:v>
                </c:pt>
                <c:pt idx="965">
                  <c:v>41530</c:v>
                </c:pt>
                <c:pt idx="966">
                  <c:v>41533</c:v>
                </c:pt>
                <c:pt idx="967">
                  <c:v>41534</c:v>
                </c:pt>
                <c:pt idx="968">
                  <c:v>41535</c:v>
                </c:pt>
                <c:pt idx="969">
                  <c:v>41536</c:v>
                </c:pt>
                <c:pt idx="970">
                  <c:v>41537</c:v>
                </c:pt>
                <c:pt idx="971">
                  <c:v>41540</c:v>
                </c:pt>
                <c:pt idx="972">
                  <c:v>41541</c:v>
                </c:pt>
                <c:pt idx="973">
                  <c:v>41542</c:v>
                </c:pt>
                <c:pt idx="974">
                  <c:v>41543</c:v>
                </c:pt>
                <c:pt idx="975">
                  <c:v>41544</c:v>
                </c:pt>
                <c:pt idx="976">
                  <c:v>41547</c:v>
                </c:pt>
                <c:pt idx="977">
                  <c:v>41548</c:v>
                </c:pt>
                <c:pt idx="978">
                  <c:v>41549</c:v>
                </c:pt>
                <c:pt idx="979">
                  <c:v>41550</c:v>
                </c:pt>
                <c:pt idx="980">
                  <c:v>41551</c:v>
                </c:pt>
                <c:pt idx="981">
                  <c:v>41554</c:v>
                </c:pt>
                <c:pt idx="982">
                  <c:v>41555</c:v>
                </c:pt>
                <c:pt idx="983">
                  <c:v>41556</c:v>
                </c:pt>
                <c:pt idx="984">
                  <c:v>41557</c:v>
                </c:pt>
                <c:pt idx="985">
                  <c:v>41558</c:v>
                </c:pt>
                <c:pt idx="986">
                  <c:v>41561</c:v>
                </c:pt>
                <c:pt idx="987">
                  <c:v>41562</c:v>
                </c:pt>
                <c:pt idx="988">
                  <c:v>41563</c:v>
                </c:pt>
                <c:pt idx="989">
                  <c:v>41564</c:v>
                </c:pt>
                <c:pt idx="990">
                  <c:v>41565</c:v>
                </c:pt>
                <c:pt idx="991">
                  <c:v>41568</c:v>
                </c:pt>
                <c:pt idx="992">
                  <c:v>41569</c:v>
                </c:pt>
                <c:pt idx="993">
                  <c:v>41570</c:v>
                </c:pt>
                <c:pt idx="994">
                  <c:v>41571</c:v>
                </c:pt>
                <c:pt idx="995">
                  <c:v>41572</c:v>
                </c:pt>
                <c:pt idx="996">
                  <c:v>41575</c:v>
                </c:pt>
                <c:pt idx="997">
                  <c:v>41576</c:v>
                </c:pt>
                <c:pt idx="998">
                  <c:v>41577</c:v>
                </c:pt>
                <c:pt idx="999">
                  <c:v>41578</c:v>
                </c:pt>
                <c:pt idx="1000">
                  <c:v>41579</c:v>
                </c:pt>
                <c:pt idx="1001">
                  <c:v>41582</c:v>
                </c:pt>
                <c:pt idx="1002">
                  <c:v>41583</c:v>
                </c:pt>
                <c:pt idx="1003">
                  <c:v>41584</c:v>
                </c:pt>
                <c:pt idx="1004">
                  <c:v>41585</c:v>
                </c:pt>
                <c:pt idx="1005">
                  <c:v>41586</c:v>
                </c:pt>
                <c:pt idx="1006">
                  <c:v>41589</c:v>
                </c:pt>
                <c:pt idx="1007">
                  <c:v>41590</c:v>
                </c:pt>
                <c:pt idx="1008">
                  <c:v>41591</c:v>
                </c:pt>
                <c:pt idx="1009">
                  <c:v>41592</c:v>
                </c:pt>
                <c:pt idx="1010">
                  <c:v>41593</c:v>
                </c:pt>
                <c:pt idx="1011">
                  <c:v>41596</c:v>
                </c:pt>
                <c:pt idx="1012">
                  <c:v>41597</c:v>
                </c:pt>
                <c:pt idx="1013">
                  <c:v>41598</c:v>
                </c:pt>
                <c:pt idx="1014">
                  <c:v>41599</c:v>
                </c:pt>
                <c:pt idx="1015">
                  <c:v>41600</c:v>
                </c:pt>
                <c:pt idx="1016">
                  <c:v>41603</c:v>
                </c:pt>
                <c:pt idx="1017">
                  <c:v>41604</c:v>
                </c:pt>
                <c:pt idx="1018">
                  <c:v>41605</c:v>
                </c:pt>
                <c:pt idx="1019">
                  <c:v>41606</c:v>
                </c:pt>
                <c:pt idx="1020">
                  <c:v>41607</c:v>
                </c:pt>
                <c:pt idx="1021">
                  <c:v>41610</c:v>
                </c:pt>
                <c:pt idx="1022">
                  <c:v>41611</c:v>
                </c:pt>
                <c:pt idx="1023">
                  <c:v>41612</c:v>
                </c:pt>
                <c:pt idx="1024">
                  <c:v>41613</c:v>
                </c:pt>
                <c:pt idx="1025">
                  <c:v>41614</c:v>
                </c:pt>
                <c:pt idx="1026">
                  <c:v>41617</c:v>
                </c:pt>
                <c:pt idx="1027">
                  <c:v>41618</c:v>
                </c:pt>
                <c:pt idx="1028">
                  <c:v>41619</c:v>
                </c:pt>
                <c:pt idx="1029">
                  <c:v>41620</c:v>
                </c:pt>
                <c:pt idx="1030">
                  <c:v>41621</c:v>
                </c:pt>
                <c:pt idx="1031">
                  <c:v>41624</c:v>
                </c:pt>
                <c:pt idx="1032">
                  <c:v>41625</c:v>
                </c:pt>
                <c:pt idx="1033">
                  <c:v>41626</c:v>
                </c:pt>
                <c:pt idx="1034">
                  <c:v>41627</c:v>
                </c:pt>
                <c:pt idx="1035">
                  <c:v>41628</c:v>
                </c:pt>
                <c:pt idx="1036">
                  <c:v>41631</c:v>
                </c:pt>
                <c:pt idx="1037">
                  <c:v>41632</c:v>
                </c:pt>
                <c:pt idx="1038">
                  <c:v>41633</c:v>
                </c:pt>
                <c:pt idx="1039">
                  <c:v>41634</c:v>
                </c:pt>
                <c:pt idx="1040">
                  <c:v>41635</c:v>
                </c:pt>
                <c:pt idx="1041">
                  <c:v>41638</c:v>
                </c:pt>
                <c:pt idx="1042">
                  <c:v>41639</c:v>
                </c:pt>
                <c:pt idx="1043">
                  <c:v>41640</c:v>
                </c:pt>
                <c:pt idx="1044">
                  <c:v>41641</c:v>
                </c:pt>
                <c:pt idx="1045">
                  <c:v>41642</c:v>
                </c:pt>
                <c:pt idx="1046">
                  <c:v>41645</c:v>
                </c:pt>
                <c:pt idx="1047">
                  <c:v>41646</c:v>
                </c:pt>
                <c:pt idx="1048">
                  <c:v>41647</c:v>
                </c:pt>
                <c:pt idx="1049">
                  <c:v>41648</c:v>
                </c:pt>
                <c:pt idx="1050">
                  <c:v>41649</c:v>
                </c:pt>
                <c:pt idx="1051">
                  <c:v>41652</c:v>
                </c:pt>
                <c:pt idx="1052">
                  <c:v>41653</c:v>
                </c:pt>
                <c:pt idx="1053">
                  <c:v>41654</c:v>
                </c:pt>
                <c:pt idx="1054">
                  <c:v>41655</c:v>
                </c:pt>
                <c:pt idx="1055">
                  <c:v>41656</c:v>
                </c:pt>
                <c:pt idx="1056">
                  <c:v>41659</c:v>
                </c:pt>
                <c:pt idx="1057">
                  <c:v>41660</c:v>
                </c:pt>
                <c:pt idx="1058">
                  <c:v>41661</c:v>
                </c:pt>
                <c:pt idx="1059">
                  <c:v>41662</c:v>
                </c:pt>
                <c:pt idx="1060">
                  <c:v>41663</c:v>
                </c:pt>
                <c:pt idx="1061">
                  <c:v>41666</c:v>
                </c:pt>
                <c:pt idx="1062">
                  <c:v>41667</c:v>
                </c:pt>
                <c:pt idx="1063">
                  <c:v>41668</c:v>
                </c:pt>
                <c:pt idx="1064">
                  <c:v>41669</c:v>
                </c:pt>
                <c:pt idx="1065">
                  <c:v>41670</c:v>
                </c:pt>
                <c:pt idx="1066">
                  <c:v>41673</c:v>
                </c:pt>
                <c:pt idx="1067">
                  <c:v>41674</c:v>
                </c:pt>
                <c:pt idx="1068">
                  <c:v>41675</c:v>
                </c:pt>
                <c:pt idx="1069">
                  <c:v>41676</c:v>
                </c:pt>
                <c:pt idx="1070">
                  <c:v>41677</c:v>
                </c:pt>
                <c:pt idx="1071">
                  <c:v>41680</c:v>
                </c:pt>
                <c:pt idx="1072">
                  <c:v>41681</c:v>
                </c:pt>
                <c:pt idx="1073">
                  <c:v>41682</c:v>
                </c:pt>
                <c:pt idx="1074">
                  <c:v>41683</c:v>
                </c:pt>
                <c:pt idx="1075">
                  <c:v>41684</c:v>
                </c:pt>
                <c:pt idx="1076">
                  <c:v>41687</c:v>
                </c:pt>
                <c:pt idx="1077">
                  <c:v>41688</c:v>
                </c:pt>
                <c:pt idx="1078">
                  <c:v>41689</c:v>
                </c:pt>
                <c:pt idx="1079">
                  <c:v>41690</c:v>
                </c:pt>
                <c:pt idx="1080">
                  <c:v>41691</c:v>
                </c:pt>
                <c:pt idx="1081">
                  <c:v>41694</c:v>
                </c:pt>
                <c:pt idx="1082">
                  <c:v>41695</c:v>
                </c:pt>
                <c:pt idx="1083">
                  <c:v>41696</c:v>
                </c:pt>
                <c:pt idx="1084">
                  <c:v>41697</c:v>
                </c:pt>
                <c:pt idx="1085">
                  <c:v>41698</c:v>
                </c:pt>
                <c:pt idx="1086">
                  <c:v>41701</c:v>
                </c:pt>
                <c:pt idx="1087">
                  <c:v>41702</c:v>
                </c:pt>
                <c:pt idx="1088">
                  <c:v>41703</c:v>
                </c:pt>
                <c:pt idx="1089">
                  <c:v>41704</c:v>
                </c:pt>
                <c:pt idx="1090">
                  <c:v>41705</c:v>
                </c:pt>
                <c:pt idx="1091">
                  <c:v>41708</c:v>
                </c:pt>
                <c:pt idx="1092">
                  <c:v>41709</c:v>
                </c:pt>
                <c:pt idx="1093">
                  <c:v>41710</c:v>
                </c:pt>
                <c:pt idx="1094">
                  <c:v>41711</c:v>
                </c:pt>
                <c:pt idx="1095">
                  <c:v>41712</c:v>
                </c:pt>
                <c:pt idx="1096">
                  <c:v>41715</c:v>
                </c:pt>
                <c:pt idx="1097">
                  <c:v>41716</c:v>
                </c:pt>
                <c:pt idx="1098">
                  <c:v>41717</c:v>
                </c:pt>
                <c:pt idx="1099">
                  <c:v>41718</c:v>
                </c:pt>
                <c:pt idx="1100">
                  <c:v>41719</c:v>
                </c:pt>
                <c:pt idx="1101">
                  <c:v>41722</c:v>
                </c:pt>
                <c:pt idx="1102">
                  <c:v>41723</c:v>
                </c:pt>
                <c:pt idx="1103">
                  <c:v>41724</c:v>
                </c:pt>
                <c:pt idx="1104">
                  <c:v>41725</c:v>
                </c:pt>
                <c:pt idx="1105">
                  <c:v>41726</c:v>
                </c:pt>
                <c:pt idx="1106">
                  <c:v>41729</c:v>
                </c:pt>
                <c:pt idx="1107">
                  <c:v>41730</c:v>
                </c:pt>
                <c:pt idx="1108">
                  <c:v>41731</c:v>
                </c:pt>
                <c:pt idx="1109">
                  <c:v>41732</c:v>
                </c:pt>
                <c:pt idx="1110">
                  <c:v>41733</c:v>
                </c:pt>
                <c:pt idx="1111">
                  <c:v>41736</c:v>
                </c:pt>
                <c:pt idx="1112">
                  <c:v>41737</c:v>
                </c:pt>
                <c:pt idx="1113">
                  <c:v>41738</c:v>
                </c:pt>
                <c:pt idx="1114">
                  <c:v>41739</c:v>
                </c:pt>
                <c:pt idx="1115">
                  <c:v>41740</c:v>
                </c:pt>
                <c:pt idx="1116">
                  <c:v>41743</c:v>
                </c:pt>
                <c:pt idx="1117">
                  <c:v>41744</c:v>
                </c:pt>
                <c:pt idx="1118">
                  <c:v>41745</c:v>
                </c:pt>
                <c:pt idx="1119">
                  <c:v>41746</c:v>
                </c:pt>
                <c:pt idx="1120">
                  <c:v>41747</c:v>
                </c:pt>
                <c:pt idx="1121">
                  <c:v>41750</c:v>
                </c:pt>
                <c:pt idx="1122">
                  <c:v>41751</c:v>
                </c:pt>
                <c:pt idx="1123">
                  <c:v>41752</c:v>
                </c:pt>
                <c:pt idx="1124">
                  <c:v>41753</c:v>
                </c:pt>
                <c:pt idx="1125">
                  <c:v>41754</c:v>
                </c:pt>
                <c:pt idx="1126">
                  <c:v>41757</c:v>
                </c:pt>
                <c:pt idx="1127">
                  <c:v>41758</c:v>
                </c:pt>
                <c:pt idx="1128">
                  <c:v>41759</c:v>
                </c:pt>
                <c:pt idx="1129">
                  <c:v>41760</c:v>
                </c:pt>
                <c:pt idx="1130">
                  <c:v>41761</c:v>
                </c:pt>
                <c:pt idx="1131">
                  <c:v>41764</c:v>
                </c:pt>
                <c:pt idx="1132">
                  <c:v>41765</c:v>
                </c:pt>
                <c:pt idx="1133">
                  <c:v>41766</c:v>
                </c:pt>
                <c:pt idx="1134">
                  <c:v>41767</c:v>
                </c:pt>
                <c:pt idx="1135">
                  <c:v>41768</c:v>
                </c:pt>
                <c:pt idx="1136">
                  <c:v>41771</c:v>
                </c:pt>
                <c:pt idx="1137">
                  <c:v>41772</c:v>
                </c:pt>
                <c:pt idx="1138">
                  <c:v>41773</c:v>
                </c:pt>
                <c:pt idx="1139">
                  <c:v>41774</c:v>
                </c:pt>
                <c:pt idx="1140">
                  <c:v>41775</c:v>
                </c:pt>
                <c:pt idx="1141">
                  <c:v>41778</c:v>
                </c:pt>
                <c:pt idx="1142">
                  <c:v>41779</c:v>
                </c:pt>
                <c:pt idx="1143">
                  <c:v>41780</c:v>
                </c:pt>
                <c:pt idx="1144">
                  <c:v>41781</c:v>
                </c:pt>
                <c:pt idx="1145">
                  <c:v>41782</c:v>
                </c:pt>
                <c:pt idx="1146">
                  <c:v>41785</c:v>
                </c:pt>
                <c:pt idx="1147">
                  <c:v>41786</c:v>
                </c:pt>
                <c:pt idx="1148">
                  <c:v>41787</c:v>
                </c:pt>
                <c:pt idx="1149">
                  <c:v>41788</c:v>
                </c:pt>
                <c:pt idx="1150">
                  <c:v>41789</c:v>
                </c:pt>
                <c:pt idx="1151">
                  <c:v>41792</c:v>
                </c:pt>
                <c:pt idx="1152">
                  <c:v>41793</c:v>
                </c:pt>
                <c:pt idx="1153">
                  <c:v>41794</c:v>
                </c:pt>
                <c:pt idx="1154">
                  <c:v>41795</c:v>
                </c:pt>
                <c:pt idx="1155">
                  <c:v>41796</c:v>
                </c:pt>
                <c:pt idx="1156">
                  <c:v>41799</c:v>
                </c:pt>
                <c:pt idx="1157">
                  <c:v>41800</c:v>
                </c:pt>
                <c:pt idx="1158">
                  <c:v>41801</c:v>
                </c:pt>
                <c:pt idx="1159">
                  <c:v>41802</c:v>
                </c:pt>
                <c:pt idx="1160">
                  <c:v>41803</c:v>
                </c:pt>
                <c:pt idx="1161">
                  <c:v>41806</c:v>
                </c:pt>
                <c:pt idx="1162">
                  <c:v>41807</c:v>
                </c:pt>
                <c:pt idx="1163">
                  <c:v>41808</c:v>
                </c:pt>
                <c:pt idx="1164">
                  <c:v>41809</c:v>
                </c:pt>
                <c:pt idx="1165">
                  <c:v>41810</c:v>
                </c:pt>
                <c:pt idx="1166">
                  <c:v>41813</c:v>
                </c:pt>
                <c:pt idx="1167">
                  <c:v>41814</c:v>
                </c:pt>
                <c:pt idx="1168">
                  <c:v>41815</c:v>
                </c:pt>
                <c:pt idx="1169">
                  <c:v>41816</c:v>
                </c:pt>
                <c:pt idx="1170">
                  <c:v>41817</c:v>
                </c:pt>
                <c:pt idx="1171">
                  <c:v>41820</c:v>
                </c:pt>
                <c:pt idx="1172">
                  <c:v>41821</c:v>
                </c:pt>
                <c:pt idx="1173">
                  <c:v>41822</c:v>
                </c:pt>
                <c:pt idx="1174">
                  <c:v>41823</c:v>
                </c:pt>
                <c:pt idx="1175">
                  <c:v>41824</c:v>
                </c:pt>
                <c:pt idx="1176">
                  <c:v>41827</c:v>
                </c:pt>
                <c:pt idx="1177">
                  <c:v>41828</c:v>
                </c:pt>
                <c:pt idx="1178">
                  <c:v>41829</c:v>
                </c:pt>
                <c:pt idx="1179">
                  <c:v>41830</c:v>
                </c:pt>
                <c:pt idx="1180">
                  <c:v>41831</c:v>
                </c:pt>
                <c:pt idx="1181">
                  <c:v>41834</c:v>
                </c:pt>
                <c:pt idx="1182">
                  <c:v>41835</c:v>
                </c:pt>
                <c:pt idx="1183">
                  <c:v>41836</c:v>
                </c:pt>
                <c:pt idx="1184">
                  <c:v>41837</c:v>
                </c:pt>
                <c:pt idx="1185">
                  <c:v>41838</c:v>
                </c:pt>
                <c:pt idx="1186">
                  <c:v>41841</c:v>
                </c:pt>
                <c:pt idx="1187">
                  <c:v>41842</c:v>
                </c:pt>
                <c:pt idx="1188">
                  <c:v>41843</c:v>
                </c:pt>
                <c:pt idx="1189">
                  <c:v>41844</c:v>
                </c:pt>
                <c:pt idx="1190">
                  <c:v>41845</c:v>
                </c:pt>
                <c:pt idx="1191">
                  <c:v>41848</c:v>
                </c:pt>
                <c:pt idx="1192">
                  <c:v>41849</c:v>
                </c:pt>
                <c:pt idx="1193">
                  <c:v>41850</c:v>
                </c:pt>
                <c:pt idx="1194">
                  <c:v>41851</c:v>
                </c:pt>
                <c:pt idx="1195">
                  <c:v>41852</c:v>
                </c:pt>
                <c:pt idx="1196">
                  <c:v>41855</c:v>
                </c:pt>
                <c:pt idx="1197">
                  <c:v>41856</c:v>
                </c:pt>
                <c:pt idx="1198">
                  <c:v>41857</c:v>
                </c:pt>
                <c:pt idx="1199">
                  <c:v>41858</c:v>
                </c:pt>
                <c:pt idx="1200">
                  <c:v>41859</c:v>
                </c:pt>
                <c:pt idx="1201">
                  <c:v>41862</c:v>
                </c:pt>
                <c:pt idx="1202">
                  <c:v>41863</c:v>
                </c:pt>
                <c:pt idx="1203">
                  <c:v>41864</c:v>
                </c:pt>
                <c:pt idx="1204">
                  <c:v>41865</c:v>
                </c:pt>
                <c:pt idx="1205">
                  <c:v>41866</c:v>
                </c:pt>
                <c:pt idx="1206">
                  <c:v>41869</c:v>
                </c:pt>
                <c:pt idx="1207">
                  <c:v>41870</c:v>
                </c:pt>
                <c:pt idx="1208">
                  <c:v>41871</c:v>
                </c:pt>
                <c:pt idx="1209">
                  <c:v>41872</c:v>
                </c:pt>
                <c:pt idx="1210">
                  <c:v>41873</c:v>
                </c:pt>
                <c:pt idx="1211">
                  <c:v>41876</c:v>
                </c:pt>
                <c:pt idx="1212">
                  <c:v>41877</c:v>
                </c:pt>
                <c:pt idx="1213">
                  <c:v>41878</c:v>
                </c:pt>
                <c:pt idx="1214">
                  <c:v>41879</c:v>
                </c:pt>
                <c:pt idx="1215">
                  <c:v>41880</c:v>
                </c:pt>
                <c:pt idx="1216">
                  <c:v>41883</c:v>
                </c:pt>
                <c:pt idx="1217">
                  <c:v>41884</c:v>
                </c:pt>
                <c:pt idx="1218">
                  <c:v>41885</c:v>
                </c:pt>
                <c:pt idx="1219">
                  <c:v>41886</c:v>
                </c:pt>
                <c:pt idx="1220">
                  <c:v>41887</c:v>
                </c:pt>
                <c:pt idx="1221">
                  <c:v>41890</c:v>
                </c:pt>
                <c:pt idx="1222">
                  <c:v>41891</c:v>
                </c:pt>
                <c:pt idx="1223">
                  <c:v>41892</c:v>
                </c:pt>
                <c:pt idx="1224">
                  <c:v>41893</c:v>
                </c:pt>
                <c:pt idx="1225">
                  <c:v>41894</c:v>
                </c:pt>
                <c:pt idx="1226">
                  <c:v>41897</c:v>
                </c:pt>
                <c:pt idx="1227">
                  <c:v>41898</c:v>
                </c:pt>
                <c:pt idx="1228">
                  <c:v>41899</c:v>
                </c:pt>
                <c:pt idx="1229">
                  <c:v>41900</c:v>
                </c:pt>
                <c:pt idx="1230">
                  <c:v>41901</c:v>
                </c:pt>
                <c:pt idx="1231">
                  <c:v>41904</c:v>
                </c:pt>
                <c:pt idx="1232">
                  <c:v>41905</c:v>
                </c:pt>
                <c:pt idx="1233">
                  <c:v>41906</c:v>
                </c:pt>
                <c:pt idx="1234">
                  <c:v>41907</c:v>
                </c:pt>
                <c:pt idx="1235">
                  <c:v>41908</c:v>
                </c:pt>
                <c:pt idx="1236">
                  <c:v>41911</c:v>
                </c:pt>
                <c:pt idx="1237">
                  <c:v>41912</c:v>
                </c:pt>
                <c:pt idx="1238">
                  <c:v>41913</c:v>
                </c:pt>
                <c:pt idx="1239">
                  <c:v>41914</c:v>
                </c:pt>
                <c:pt idx="1240">
                  <c:v>41915</c:v>
                </c:pt>
                <c:pt idx="1241">
                  <c:v>41918</c:v>
                </c:pt>
                <c:pt idx="1242">
                  <c:v>41919</c:v>
                </c:pt>
                <c:pt idx="1243">
                  <c:v>41920</c:v>
                </c:pt>
                <c:pt idx="1244">
                  <c:v>41921</c:v>
                </c:pt>
                <c:pt idx="1245">
                  <c:v>41922</c:v>
                </c:pt>
                <c:pt idx="1246">
                  <c:v>41925</c:v>
                </c:pt>
                <c:pt idx="1247">
                  <c:v>41926</c:v>
                </c:pt>
                <c:pt idx="1248">
                  <c:v>41927</c:v>
                </c:pt>
                <c:pt idx="1249">
                  <c:v>41928</c:v>
                </c:pt>
                <c:pt idx="1250">
                  <c:v>41929</c:v>
                </c:pt>
                <c:pt idx="1251">
                  <c:v>41932</c:v>
                </c:pt>
                <c:pt idx="1252">
                  <c:v>41933</c:v>
                </c:pt>
                <c:pt idx="1253">
                  <c:v>41934</c:v>
                </c:pt>
                <c:pt idx="1254">
                  <c:v>41935</c:v>
                </c:pt>
                <c:pt idx="1255">
                  <c:v>41936</c:v>
                </c:pt>
                <c:pt idx="1256">
                  <c:v>41939</c:v>
                </c:pt>
                <c:pt idx="1257">
                  <c:v>41940</c:v>
                </c:pt>
                <c:pt idx="1258">
                  <c:v>41941</c:v>
                </c:pt>
                <c:pt idx="1259">
                  <c:v>41942</c:v>
                </c:pt>
                <c:pt idx="1260">
                  <c:v>41943</c:v>
                </c:pt>
                <c:pt idx="1261">
                  <c:v>41946</c:v>
                </c:pt>
                <c:pt idx="1262">
                  <c:v>41947</c:v>
                </c:pt>
                <c:pt idx="1263">
                  <c:v>41948</c:v>
                </c:pt>
                <c:pt idx="1264">
                  <c:v>41949</c:v>
                </c:pt>
                <c:pt idx="1265">
                  <c:v>41950</c:v>
                </c:pt>
                <c:pt idx="1266">
                  <c:v>41953</c:v>
                </c:pt>
                <c:pt idx="1267">
                  <c:v>41954</c:v>
                </c:pt>
                <c:pt idx="1268">
                  <c:v>41955</c:v>
                </c:pt>
                <c:pt idx="1269">
                  <c:v>41956</c:v>
                </c:pt>
                <c:pt idx="1270">
                  <c:v>41957</c:v>
                </c:pt>
                <c:pt idx="1271">
                  <c:v>41960</c:v>
                </c:pt>
                <c:pt idx="1272">
                  <c:v>41961</c:v>
                </c:pt>
                <c:pt idx="1273">
                  <c:v>41962</c:v>
                </c:pt>
                <c:pt idx="1274">
                  <c:v>41963</c:v>
                </c:pt>
                <c:pt idx="1275">
                  <c:v>41964</c:v>
                </c:pt>
                <c:pt idx="1276">
                  <c:v>41967</c:v>
                </c:pt>
                <c:pt idx="1277">
                  <c:v>41968</c:v>
                </c:pt>
                <c:pt idx="1278">
                  <c:v>41969</c:v>
                </c:pt>
                <c:pt idx="1279">
                  <c:v>41970</c:v>
                </c:pt>
                <c:pt idx="1280">
                  <c:v>41971</c:v>
                </c:pt>
                <c:pt idx="1281">
                  <c:v>41974</c:v>
                </c:pt>
                <c:pt idx="1282">
                  <c:v>41975</c:v>
                </c:pt>
                <c:pt idx="1283">
                  <c:v>41976</c:v>
                </c:pt>
                <c:pt idx="1284">
                  <c:v>41977</c:v>
                </c:pt>
                <c:pt idx="1285">
                  <c:v>41978</c:v>
                </c:pt>
                <c:pt idx="1286">
                  <c:v>41981</c:v>
                </c:pt>
                <c:pt idx="1287">
                  <c:v>41982</c:v>
                </c:pt>
                <c:pt idx="1288">
                  <c:v>41983</c:v>
                </c:pt>
                <c:pt idx="1289">
                  <c:v>41984</c:v>
                </c:pt>
                <c:pt idx="1290">
                  <c:v>41985</c:v>
                </c:pt>
                <c:pt idx="1291">
                  <c:v>41988</c:v>
                </c:pt>
                <c:pt idx="1292">
                  <c:v>41989</c:v>
                </c:pt>
                <c:pt idx="1293">
                  <c:v>41990</c:v>
                </c:pt>
                <c:pt idx="1294">
                  <c:v>41991</c:v>
                </c:pt>
                <c:pt idx="1295">
                  <c:v>41992</c:v>
                </c:pt>
                <c:pt idx="1296">
                  <c:v>41995</c:v>
                </c:pt>
                <c:pt idx="1297">
                  <c:v>41996</c:v>
                </c:pt>
                <c:pt idx="1298">
                  <c:v>41997</c:v>
                </c:pt>
                <c:pt idx="1299">
                  <c:v>41998</c:v>
                </c:pt>
                <c:pt idx="1300">
                  <c:v>41999</c:v>
                </c:pt>
                <c:pt idx="1301">
                  <c:v>42002</c:v>
                </c:pt>
                <c:pt idx="1302">
                  <c:v>42003</c:v>
                </c:pt>
                <c:pt idx="1303">
                  <c:v>42004</c:v>
                </c:pt>
                <c:pt idx="1304">
                  <c:v>42005</c:v>
                </c:pt>
                <c:pt idx="1305">
                  <c:v>42006</c:v>
                </c:pt>
                <c:pt idx="1306">
                  <c:v>42009</c:v>
                </c:pt>
                <c:pt idx="1307">
                  <c:v>42010</c:v>
                </c:pt>
                <c:pt idx="1308">
                  <c:v>42011</c:v>
                </c:pt>
                <c:pt idx="1309">
                  <c:v>42012</c:v>
                </c:pt>
                <c:pt idx="1310">
                  <c:v>42013</c:v>
                </c:pt>
                <c:pt idx="1311">
                  <c:v>42016</c:v>
                </c:pt>
                <c:pt idx="1312">
                  <c:v>42017</c:v>
                </c:pt>
                <c:pt idx="1313">
                  <c:v>42018</c:v>
                </c:pt>
                <c:pt idx="1314">
                  <c:v>42019</c:v>
                </c:pt>
                <c:pt idx="1315">
                  <c:v>42020</c:v>
                </c:pt>
                <c:pt idx="1316">
                  <c:v>42023</c:v>
                </c:pt>
                <c:pt idx="1317">
                  <c:v>42024</c:v>
                </c:pt>
                <c:pt idx="1318">
                  <c:v>42025</c:v>
                </c:pt>
                <c:pt idx="1319">
                  <c:v>42026</c:v>
                </c:pt>
                <c:pt idx="1320">
                  <c:v>42027</c:v>
                </c:pt>
                <c:pt idx="1321">
                  <c:v>42030</c:v>
                </c:pt>
                <c:pt idx="1322">
                  <c:v>42031</c:v>
                </c:pt>
                <c:pt idx="1323">
                  <c:v>42032</c:v>
                </c:pt>
                <c:pt idx="1324">
                  <c:v>42033</c:v>
                </c:pt>
                <c:pt idx="1325">
                  <c:v>42034</c:v>
                </c:pt>
                <c:pt idx="1326">
                  <c:v>42037</c:v>
                </c:pt>
                <c:pt idx="1327">
                  <c:v>42038</c:v>
                </c:pt>
                <c:pt idx="1328">
                  <c:v>42039</c:v>
                </c:pt>
                <c:pt idx="1329">
                  <c:v>42040</c:v>
                </c:pt>
                <c:pt idx="1330">
                  <c:v>42041</c:v>
                </c:pt>
                <c:pt idx="1331">
                  <c:v>42044</c:v>
                </c:pt>
                <c:pt idx="1332">
                  <c:v>42045</c:v>
                </c:pt>
                <c:pt idx="1333">
                  <c:v>42046</c:v>
                </c:pt>
                <c:pt idx="1334">
                  <c:v>42047</c:v>
                </c:pt>
                <c:pt idx="1335">
                  <c:v>42048</c:v>
                </c:pt>
                <c:pt idx="1336">
                  <c:v>42051</c:v>
                </c:pt>
                <c:pt idx="1337">
                  <c:v>42052</c:v>
                </c:pt>
                <c:pt idx="1338">
                  <c:v>42053</c:v>
                </c:pt>
                <c:pt idx="1339">
                  <c:v>42054</c:v>
                </c:pt>
                <c:pt idx="1340">
                  <c:v>42055</c:v>
                </c:pt>
                <c:pt idx="1341">
                  <c:v>42058</c:v>
                </c:pt>
                <c:pt idx="1342">
                  <c:v>42059</c:v>
                </c:pt>
                <c:pt idx="1343">
                  <c:v>42060</c:v>
                </c:pt>
                <c:pt idx="1344">
                  <c:v>42061</c:v>
                </c:pt>
                <c:pt idx="1345">
                  <c:v>42062</c:v>
                </c:pt>
                <c:pt idx="1346">
                  <c:v>42065</c:v>
                </c:pt>
                <c:pt idx="1347">
                  <c:v>42066</c:v>
                </c:pt>
                <c:pt idx="1348">
                  <c:v>42067</c:v>
                </c:pt>
                <c:pt idx="1349">
                  <c:v>42068</c:v>
                </c:pt>
                <c:pt idx="1350">
                  <c:v>42069</c:v>
                </c:pt>
                <c:pt idx="1351">
                  <c:v>42072</c:v>
                </c:pt>
                <c:pt idx="1352">
                  <c:v>42073</c:v>
                </c:pt>
                <c:pt idx="1353">
                  <c:v>42074</c:v>
                </c:pt>
                <c:pt idx="1354">
                  <c:v>42075</c:v>
                </c:pt>
                <c:pt idx="1355">
                  <c:v>42076</c:v>
                </c:pt>
                <c:pt idx="1356">
                  <c:v>42079</c:v>
                </c:pt>
                <c:pt idx="1357">
                  <c:v>42080</c:v>
                </c:pt>
                <c:pt idx="1358">
                  <c:v>42081</c:v>
                </c:pt>
                <c:pt idx="1359">
                  <c:v>42082</c:v>
                </c:pt>
                <c:pt idx="1360">
                  <c:v>42083</c:v>
                </c:pt>
                <c:pt idx="1361">
                  <c:v>42086</c:v>
                </c:pt>
                <c:pt idx="1362">
                  <c:v>42087</c:v>
                </c:pt>
                <c:pt idx="1363">
                  <c:v>42088</c:v>
                </c:pt>
                <c:pt idx="1364">
                  <c:v>42089</c:v>
                </c:pt>
                <c:pt idx="1365">
                  <c:v>42090</c:v>
                </c:pt>
                <c:pt idx="1366">
                  <c:v>42093</c:v>
                </c:pt>
                <c:pt idx="1367">
                  <c:v>42094</c:v>
                </c:pt>
                <c:pt idx="1368">
                  <c:v>42095</c:v>
                </c:pt>
                <c:pt idx="1369">
                  <c:v>42096</c:v>
                </c:pt>
                <c:pt idx="1370">
                  <c:v>42097</c:v>
                </c:pt>
                <c:pt idx="1371">
                  <c:v>42100</c:v>
                </c:pt>
                <c:pt idx="1372">
                  <c:v>42101</c:v>
                </c:pt>
                <c:pt idx="1373">
                  <c:v>42102</c:v>
                </c:pt>
                <c:pt idx="1374">
                  <c:v>42103</c:v>
                </c:pt>
                <c:pt idx="1375">
                  <c:v>42104</c:v>
                </c:pt>
                <c:pt idx="1376">
                  <c:v>42107</c:v>
                </c:pt>
                <c:pt idx="1377">
                  <c:v>42108</c:v>
                </c:pt>
                <c:pt idx="1378">
                  <c:v>42109</c:v>
                </c:pt>
                <c:pt idx="1379">
                  <c:v>42110</c:v>
                </c:pt>
                <c:pt idx="1380">
                  <c:v>42111</c:v>
                </c:pt>
                <c:pt idx="1381">
                  <c:v>42114</c:v>
                </c:pt>
                <c:pt idx="1382">
                  <c:v>42115</c:v>
                </c:pt>
                <c:pt idx="1383">
                  <c:v>42116</c:v>
                </c:pt>
                <c:pt idx="1384">
                  <c:v>42117</c:v>
                </c:pt>
                <c:pt idx="1385">
                  <c:v>42118</c:v>
                </c:pt>
                <c:pt idx="1386">
                  <c:v>42121</c:v>
                </c:pt>
                <c:pt idx="1387">
                  <c:v>42122</c:v>
                </c:pt>
                <c:pt idx="1388">
                  <c:v>42123</c:v>
                </c:pt>
                <c:pt idx="1389">
                  <c:v>42124</c:v>
                </c:pt>
                <c:pt idx="1390">
                  <c:v>42125</c:v>
                </c:pt>
                <c:pt idx="1391">
                  <c:v>42128</c:v>
                </c:pt>
                <c:pt idx="1392">
                  <c:v>42129</c:v>
                </c:pt>
                <c:pt idx="1393">
                  <c:v>42130</c:v>
                </c:pt>
                <c:pt idx="1394">
                  <c:v>42131</c:v>
                </c:pt>
                <c:pt idx="1395">
                  <c:v>42132</c:v>
                </c:pt>
                <c:pt idx="1396">
                  <c:v>42135</c:v>
                </c:pt>
                <c:pt idx="1397">
                  <c:v>42136</c:v>
                </c:pt>
                <c:pt idx="1398">
                  <c:v>42137</c:v>
                </c:pt>
                <c:pt idx="1399">
                  <c:v>42138</c:v>
                </c:pt>
                <c:pt idx="1400">
                  <c:v>42139</c:v>
                </c:pt>
                <c:pt idx="1401">
                  <c:v>42142</c:v>
                </c:pt>
                <c:pt idx="1402">
                  <c:v>42143</c:v>
                </c:pt>
                <c:pt idx="1403">
                  <c:v>42144</c:v>
                </c:pt>
                <c:pt idx="1404">
                  <c:v>42145</c:v>
                </c:pt>
                <c:pt idx="1405">
                  <c:v>42146</c:v>
                </c:pt>
                <c:pt idx="1406">
                  <c:v>42149</c:v>
                </c:pt>
                <c:pt idx="1407">
                  <c:v>42150</c:v>
                </c:pt>
                <c:pt idx="1408">
                  <c:v>42151</c:v>
                </c:pt>
                <c:pt idx="1409">
                  <c:v>42152</c:v>
                </c:pt>
                <c:pt idx="1410">
                  <c:v>42153</c:v>
                </c:pt>
                <c:pt idx="1411">
                  <c:v>42156</c:v>
                </c:pt>
                <c:pt idx="1412">
                  <c:v>42157</c:v>
                </c:pt>
                <c:pt idx="1413">
                  <c:v>42158</c:v>
                </c:pt>
                <c:pt idx="1414">
                  <c:v>42159</c:v>
                </c:pt>
                <c:pt idx="1415">
                  <c:v>42160</c:v>
                </c:pt>
                <c:pt idx="1416">
                  <c:v>42163</c:v>
                </c:pt>
                <c:pt idx="1417">
                  <c:v>42164</c:v>
                </c:pt>
                <c:pt idx="1418">
                  <c:v>42165</c:v>
                </c:pt>
                <c:pt idx="1419">
                  <c:v>42166</c:v>
                </c:pt>
                <c:pt idx="1420">
                  <c:v>42167</c:v>
                </c:pt>
                <c:pt idx="1421">
                  <c:v>42170</c:v>
                </c:pt>
                <c:pt idx="1422">
                  <c:v>42171</c:v>
                </c:pt>
                <c:pt idx="1423">
                  <c:v>42172</c:v>
                </c:pt>
                <c:pt idx="1424">
                  <c:v>42173</c:v>
                </c:pt>
                <c:pt idx="1425">
                  <c:v>42174</c:v>
                </c:pt>
                <c:pt idx="1426">
                  <c:v>42177</c:v>
                </c:pt>
                <c:pt idx="1427">
                  <c:v>42178</c:v>
                </c:pt>
                <c:pt idx="1428">
                  <c:v>42179</c:v>
                </c:pt>
                <c:pt idx="1429">
                  <c:v>42180</c:v>
                </c:pt>
                <c:pt idx="1430">
                  <c:v>42181</c:v>
                </c:pt>
                <c:pt idx="1431">
                  <c:v>42184</c:v>
                </c:pt>
                <c:pt idx="1432">
                  <c:v>42185</c:v>
                </c:pt>
                <c:pt idx="1433">
                  <c:v>42186</c:v>
                </c:pt>
                <c:pt idx="1434">
                  <c:v>42187</c:v>
                </c:pt>
                <c:pt idx="1435">
                  <c:v>42188</c:v>
                </c:pt>
                <c:pt idx="1436">
                  <c:v>42191</c:v>
                </c:pt>
                <c:pt idx="1437">
                  <c:v>42192</c:v>
                </c:pt>
                <c:pt idx="1438">
                  <c:v>42193</c:v>
                </c:pt>
                <c:pt idx="1439">
                  <c:v>42194</c:v>
                </c:pt>
                <c:pt idx="1440">
                  <c:v>42195</c:v>
                </c:pt>
                <c:pt idx="1441">
                  <c:v>42198</c:v>
                </c:pt>
                <c:pt idx="1442">
                  <c:v>42199</c:v>
                </c:pt>
                <c:pt idx="1443">
                  <c:v>42200</c:v>
                </c:pt>
                <c:pt idx="1444">
                  <c:v>42201</c:v>
                </c:pt>
                <c:pt idx="1445">
                  <c:v>42202</c:v>
                </c:pt>
                <c:pt idx="1446">
                  <c:v>42205</c:v>
                </c:pt>
                <c:pt idx="1447">
                  <c:v>42206</c:v>
                </c:pt>
                <c:pt idx="1448">
                  <c:v>42207</c:v>
                </c:pt>
                <c:pt idx="1449">
                  <c:v>42208</c:v>
                </c:pt>
                <c:pt idx="1450">
                  <c:v>42209</c:v>
                </c:pt>
                <c:pt idx="1451">
                  <c:v>42212</c:v>
                </c:pt>
                <c:pt idx="1452">
                  <c:v>42213</c:v>
                </c:pt>
                <c:pt idx="1453">
                  <c:v>42214</c:v>
                </c:pt>
                <c:pt idx="1454">
                  <c:v>42215</c:v>
                </c:pt>
                <c:pt idx="1455">
                  <c:v>42216</c:v>
                </c:pt>
                <c:pt idx="1456">
                  <c:v>42219</c:v>
                </c:pt>
                <c:pt idx="1457">
                  <c:v>42220</c:v>
                </c:pt>
                <c:pt idx="1458">
                  <c:v>42221</c:v>
                </c:pt>
                <c:pt idx="1459">
                  <c:v>42222</c:v>
                </c:pt>
                <c:pt idx="1460">
                  <c:v>42223</c:v>
                </c:pt>
                <c:pt idx="1461">
                  <c:v>42226</c:v>
                </c:pt>
                <c:pt idx="1462">
                  <c:v>42227</c:v>
                </c:pt>
                <c:pt idx="1463">
                  <c:v>42228</c:v>
                </c:pt>
                <c:pt idx="1464">
                  <c:v>42229</c:v>
                </c:pt>
                <c:pt idx="1465">
                  <c:v>42230</c:v>
                </c:pt>
                <c:pt idx="1466">
                  <c:v>42233</c:v>
                </c:pt>
                <c:pt idx="1467">
                  <c:v>42234</c:v>
                </c:pt>
                <c:pt idx="1468">
                  <c:v>42235</c:v>
                </c:pt>
                <c:pt idx="1469">
                  <c:v>42236</c:v>
                </c:pt>
                <c:pt idx="1470">
                  <c:v>42237</c:v>
                </c:pt>
                <c:pt idx="1471">
                  <c:v>42240</c:v>
                </c:pt>
                <c:pt idx="1472">
                  <c:v>42241</c:v>
                </c:pt>
                <c:pt idx="1473">
                  <c:v>42242</c:v>
                </c:pt>
                <c:pt idx="1474">
                  <c:v>42243</c:v>
                </c:pt>
                <c:pt idx="1475">
                  <c:v>42244</c:v>
                </c:pt>
                <c:pt idx="1476">
                  <c:v>42247</c:v>
                </c:pt>
                <c:pt idx="1477">
                  <c:v>42248</c:v>
                </c:pt>
                <c:pt idx="1478">
                  <c:v>42249</c:v>
                </c:pt>
                <c:pt idx="1479">
                  <c:v>42250</c:v>
                </c:pt>
                <c:pt idx="1480">
                  <c:v>42251</c:v>
                </c:pt>
                <c:pt idx="1481">
                  <c:v>42254</c:v>
                </c:pt>
                <c:pt idx="1482">
                  <c:v>42255</c:v>
                </c:pt>
                <c:pt idx="1483">
                  <c:v>42256</c:v>
                </c:pt>
                <c:pt idx="1484">
                  <c:v>42257</c:v>
                </c:pt>
                <c:pt idx="1485">
                  <c:v>42258</c:v>
                </c:pt>
                <c:pt idx="1486">
                  <c:v>42261</c:v>
                </c:pt>
                <c:pt idx="1487">
                  <c:v>42262</c:v>
                </c:pt>
                <c:pt idx="1488">
                  <c:v>42263</c:v>
                </c:pt>
                <c:pt idx="1489">
                  <c:v>42264</c:v>
                </c:pt>
                <c:pt idx="1490">
                  <c:v>42265</c:v>
                </c:pt>
                <c:pt idx="1491">
                  <c:v>42268</c:v>
                </c:pt>
                <c:pt idx="1492">
                  <c:v>42269</c:v>
                </c:pt>
                <c:pt idx="1493">
                  <c:v>42270</c:v>
                </c:pt>
                <c:pt idx="1494">
                  <c:v>42271</c:v>
                </c:pt>
                <c:pt idx="1495">
                  <c:v>42272</c:v>
                </c:pt>
                <c:pt idx="1496">
                  <c:v>42275</c:v>
                </c:pt>
                <c:pt idx="1497">
                  <c:v>42276</c:v>
                </c:pt>
                <c:pt idx="1498">
                  <c:v>42277</c:v>
                </c:pt>
                <c:pt idx="1499">
                  <c:v>42278</c:v>
                </c:pt>
                <c:pt idx="1500">
                  <c:v>42279</c:v>
                </c:pt>
                <c:pt idx="1501">
                  <c:v>42282</c:v>
                </c:pt>
                <c:pt idx="1502">
                  <c:v>42283</c:v>
                </c:pt>
                <c:pt idx="1503">
                  <c:v>42284</c:v>
                </c:pt>
                <c:pt idx="1504">
                  <c:v>42285</c:v>
                </c:pt>
                <c:pt idx="1505">
                  <c:v>42286</c:v>
                </c:pt>
                <c:pt idx="1506">
                  <c:v>42289</c:v>
                </c:pt>
                <c:pt idx="1507">
                  <c:v>42290</c:v>
                </c:pt>
                <c:pt idx="1508">
                  <c:v>42291</c:v>
                </c:pt>
                <c:pt idx="1509">
                  <c:v>42292</c:v>
                </c:pt>
                <c:pt idx="1510">
                  <c:v>42293</c:v>
                </c:pt>
                <c:pt idx="1511">
                  <c:v>42296</c:v>
                </c:pt>
                <c:pt idx="1512">
                  <c:v>42297</c:v>
                </c:pt>
                <c:pt idx="1513">
                  <c:v>42298</c:v>
                </c:pt>
                <c:pt idx="1514">
                  <c:v>42299</c:v>
                </c:pt>
                <c:pt idx="1515">
                  <c:v>42300</c:v>
                </c:pt>
                <c:pt idx="1516">
                  <c:v>42303</c:v>
                </c:pt>
                <c:pt idx="1517">
                  <c:v>42304</c:v>
                </c:pt>
                <c:pt idx="1518">
                  <c:v>42305</c:v>
                </c:pt>
                <c:pt idx="1519">
                  <c:v>42306</c:v>
                </c:pt>
                <c:pt idx="1520">
                  <c:v>42307</c:v>
                </c:pt>
                <c:pt idx="1521">
                  <c:v>42310</c:v>
                </c:pt>
                <c:pt idx="1522">
                  <c:v>42311</c:v>
                </c:pt>
                <c:pt idx="1523">
                  <c:v>42312</c:v>
                </c:pt>
                <c:pt idx="1524">
                  <c:v>42313</c:v>
                </c:pt>
                <c:pt idx="1525">
                  <c:v>42314</c:v>
                </c:pt>
                <c:pt idx="1526">
                  <c:v>42317</c:v>
                </c:pt>
                <c:pt idx="1527">
                  <c:v>42318</c:v>
                </c:pt>
                <c:pt idx="1528">
                  <c:v>42319</c:v>
                </c:pt>
                <c:pt idx="1529">
                  <c:v>42320</c:v>
                </c:pt>
                <c:pt idx="1530">
                  <c:v>42321</c:v>
                </c:pt>
                <c:pt idx="1531">
                  <c:v>42324</c:v>
                </c:pt>
                <c:pt idx="1532">
                  <c:v>42325</c:v>
                </c:pt>
                <c:pt idx="1533">
                  <c:v>42326</c:v>
                </c:pt>
                <c:pt idx="1534">
                  <c:v>42327</c:v>
                </c:pt>
                <c:pt idx="1535">
                  <c:v>42328</c:v>
                </c:pt>
                <c:pt idx="1536">
                  <c:v>42331</c:v>
                </c:pt>
                <c:pt idx="1537">
                  <c:v>42332</c:v>
                </c:pt>
                <c:pt idx="1538">
                  <c:v>42333</c:v>
                </c:pt>
                <c:pt idx="1539">
                  <c:v>42334</c:v>
                </c:pt>
                <c:pt idx="1540">
                  <c:v>42335</c:v>
                </c:pt>
                <c:pt idx="1541">
                  <c:v>42338</c:v>
                </c:pt>
                <c:pt idx="1542">
                  <c:v>42339</c:v>
                </c:pt>
                <c:pt idx="1543">
                  <c:v>42340</c:v>
                </c:pt>
                <c:pt idx="1544">
                  <c:v>42341</c:v>
                </c:pt>
                <c:pt idx="1545">
                  <c:v>42342</c:v>
                </c:pt>
                <c:pt idx="1546">
                  <c:v>42345</c:v>
                </c:pt>
                <c:pt idx="1547">
                  <c:v>42346</c:v>
                </c:pt>
                <c:pt idx="1548">
                  <c:v>42347</c:v>
                </c:pt>
                <c:pt idx="1549">
                  <c:v>42348</c:v>
                </c:pt>
                <c:pt idx="1550">
                  <c:v>42349</c:v>
                </c:pt>
                <c:pt idx="1551">
                  <c:v>42352</c:v>
                </c:pt>
                <c:pt idx="1552">
                  <c:v>42353</c:v>
                </c:pt>
                <c:pt idx="1553">
                  <c:v>42354</c:v>
                </c:pt>
                <c:pt idx="1554">
                  <c:v>42355</c:v>
                </c:pt>
                <c:pt idx="1555">
                  <c:v>42356</c:v>
                </c:pt>
                <c:pt idx="1556">
                  <c:v>42359</c:v>
                </c:pt>
                <c:pt idx="1557">
                  <c:v>42360</c:v>
                </c:pt>
                <c:pt idx="1558">
                  <c:v>42361</c:v>
                </c:pt>
                <c:pt idx="1559">
                  <c:v>42362</c:v>
                </c:pt>
                <c:pt idx="1560">
                  <c:v>42363</c:v>
                </c:pt>
                <c:pt idx="1561">
                  <c:v>42366</c:v>
                </c:pt>
                <c:pt idx="1562">
                  <c:v>42367</c:v>
                </c:pt>
                <c:pt idx="1563">
                  <c:v>42368</c:v>
                </c:pt>
                <c:pt idx="1564">
                  <c:v>42369</c:v>
                </c:pt>
                <c:pt idx="1565">
                  <c:v>42370</c:v>
                </c:pt>
                <c:pt idx="1566">
                  <c:v>42373</c:v>
                </c:pt>
                <c:pt idx="1567">
                  <c:v>42374</c:v>
                </c:pt>
                <c:pt idx="1568">
                  <c:v>42375</c:v>
                </c:pt>
                <c:pt idx="1569">
                  <c:v>42376</c:v>
                </c:pt>
                <c:pt idx="1570">
                  <c:v>42377</c:v>
                </c:pt>
                <c:pt idx="1571">
                  <c:v>42380</c:v>
                </c:pt>
                <c:pt idx="1572">
                  <c:v>42381</c:v>
                </c:pt>
                <c:pt idx="1573">
                  <c:v>42382</c:v>
                </c:pt>
                <c:pt idx="1574">
                  <c:v>42383</c:v>
                </c:pt>
                <c:pt idx="1575">
                  <c:v>42384</c:v>
                </c:pt>
                <c:pt idx="1576">
                  <c:v>42387</c:v>
                </c:pt>
                <c:pt idx="1577">
                  <c:v>42388</c:v>
                </c:pt>
                <c:pt idx="1578">
                  <c:v>42389</c:v>
                </c:pt>
                <c:pt idx="1579">
                  <c:v>42390</c:v>
                </c:pt>
                <c:pt idx="1580">
                  <c:v>42391</c:v>
                </c:pt>
                <c:pt idx="1581">
                  <c:v>42394</c:v>
                </c:pt>
                <c:pt idx="1582">
                  <c:v>42395</c:v>
                </c:pt>
                <c:pt idx="1583">
                  <c:v>42396</c:v>
                </c:pt>
                <c:pt idx="1584">
                  <c:v>42397</c:v>
                </c:pt>
                <c:pt idx="1585">
                  <c:v>42398</c:v>
                </c:pt>
                <c:pt idx="1586">
                  <c:v>42401</c:v>
                </c:pt>
                <c:pt idx="1587">
                  <c:v>42402</c:v>
                </c:pt>
                <c:pt idx="1588">
                  <c:v>42403</c:v>
                </c:pt>
                <c:pt idx="1589">
                  <c:v>42404</c:v>
                </c:pt>
                <c:pt idx="1590">
                  <c:v>42405</c:v>
                </c:pt>
                <c:pt idx="1591">
                  <c:v>42408</c:v>
                </c:pt>
                <c:pt idx="1592">
                  <c:v>42409</c:v>
                </c:pt>
                <c:pt idx="1593">
                  <c:v>42410</c:v>
                </c:pt>
                <c:pt idx="1594">
                  <c:v>42411</c:v>
                </c:pt>
                <c:pt idx="1595">
                  <c:v>42412</c:v>
                </c:pt>
                <c:pt idx="1596">
                  <c:v>42415</c:v>
                </c:pt>
                <c:pt idx="1597">
                  <c:v>42416</c:v>
                </c:pt>
                <c:pt idx="1598">
                  <c:v>42417</c:v>
                </c:pt>
                <c:pt idx="1599">
                  <c:v>42418</c:v>
                </c:pt>
                <c:pt idx="1600">
                  <c:v>42419</c:v>
                </c:pt>
                <c:pt idx="1601">
                  <c:v>42422</c:v>
                </c:pt>
                <c:pt idx="1602">
                  <c:v>42423</c:v>
                </c:pt>
                <c:pt idx="1603">
                  <c:v>42424</c:v>
                </c:pt>
                <c:pt idx="1604">
                  <c:v>42425</c:v>
                </c:pt>
                <c:pt idx="1605">
                  <c:v>42426</c:v>
                </c:pt>
                <c:pt idx="1606">
                  <c:v>42429</c:v>
                </c:pt>
                <c:pt idx="1607">
                  <c:v>42430</c:v>
                </c:pt>
                <c:pt idx="1608">
                  <c:v>42431</c:v>
                </c:pt>
                <c:pt idx="1609">
                  <c:v>42432</c:v>
                </c:pt>
                <c:pt idx="1610">
                  <c:v>42433</c:v>
                </c:pt>
                <c:pt idx="1611">
                  <c:v>42436</c:v>
                </c:pt>
                <c:pt idx="1612">
                  <c:v>42437</c:v>
                </c:pt>
                <c:pt idx="1613">
                  <c:v>42438</c:v>
                </c:pt>
                <c:pt idx="1614">
                  <c:v>42439</c:v>
                </c:pt>
                <c:pt idx="1615">
                  <c:v>42440</c:v>
                </c:pt>
                <c:pt idx="1616">
                  <c:v>42443</c:v>
                </c:pt>
                <c:pt idx="1617">
                  <c:v>42444</c:v>
                </c:pt>
                <c:pt idx="1618">
                  <c:v>42445</c:v>
                </c:pt>
                <c:pt idx="1619">
                  <c:v>42446</c:v>
                </c:pt>
                <c:pt idx="1620">
                  <c:v>42447</c:v>
                </c:pt>
                <c:pt idx="1621">
                  <c:v>42450</c:v>
                </c:pt>
                <c:pt idx="1622">
                  <c:v>42451</c:v>
                </c:pt>
                <c:pt idx="1623">
                  <c:v>42452</c:v>
                </c:pt>
                <c:pt idx="1624">
                  <c:v>42453</c:v>
                </c:pt>
                <c:pt idx="1625">
                  <c:v>42454</c:v>
                </c:pt>
                <c:pt idx="1626">
                  <c:v>42457</c:v>
                </c:pt>
                <c:pt idx="1627">
                  <c:v>42458</c:v>
                </c:pt>
                <c:pt idx="1628">
                  <c:v>42459</c:v>
                </c:pt>
                <c:pt idx="1629">
                  <c:v>42460</c:v>
                </c:pt>
                <c:pt idx="1630">
                  <c:v>42461</c:v>
                </c:pt>
                <c:pt idx="1631">
                  <c:v>42464</c:v>
                </c:pt>
                <c:pt idx="1632">
                  <c:v>42465</c:v>
                </c:pt>
                <c:pt idx="1633">
                  <c:v>42466</c:v>
                </c:pt>
                <c:pt idx="1634">
                  <c:v>42467</c:v>
                </c:pt>
                <c:pt idx="1635">
                  <c:v>42468</c:v>
                </c:pt>
                <c:pt idx="1636">
                  <c:v>42471</c:v>
                </c:pt>
                <c:pt idx="1637">
                  <c:v>42472</c:v>
                </c:pt>
                <c:pt idx="1638">
                  <c:v>42473</c:v>
                </c:pt>
                <c:pt idx="1639">
                  <c:v>42474</c:v>
                </c:pt>
                <c:pt idx="1640">
                  <c:v>42475</c:v>
                </c:pt>
                <c:pt idx="1641">
                  <c:v>42478</c:v>
                </c:pt>
                <c:pt idx="1642">
                  <c:v>42479</c:v>
                </c:pt>
                <c:pt idx="1643">
                  <c:v>42480</c:v>
                </c:pt>
                <c:pt idx="1644">
                  <c:v>42481</c:v>
                </c:pt>
                <c:pt idx="1645">
                  <c:v>42482</c:v>
                </c:pt>
                <c:pt idx="1646">
                  <c:v>42485</c:v>
                </c:pt>
                <c:pt idx="1647">
                  <c:v>42486</c:v>
                </c:pt>
                <c:pt idx="1648">
                  <c:v>42487</c:v>
                </c:pt>
                <c:pt idx="1649">
                  <c:v>42488</c:v>
                </c:pt>
                <c:pt idx="1650">
                  <c:v>42489</c:v>
                </c:pt>
                <c:pt idx="1651">
                  <c:v>42492</c:v>
                </c:pt>
                <c:pt idx="1652">
                  <c:v>42493</c:v>
                </c:pt>
                <c:pt idx="1653">
                  <c:v>42494</c:v>
                </c:pt>
                <c:pt idx="1654">
                  <c:v>42495</c:v>
                </c:pt>
                <c:pt idx="1655">
                  <c:v>42496</c:v>
                </c:pt>
                <c:pt idx="1656">
                  <c:v>42499</c:v>
                </c:pt>
                <c:pt idx="1657">
                  <c:v>42500</c:v>
                </c:pt>
                <c:pt idx="1658">
                  <c:v>42501</c:v>
                </c:pt>
                <c:pt idx="1659">
                  <c:v>42502</c:v>
                </c:pt>
                <c:pt idx="1660">
                  <c:v>42503</c:v>
                </c:pt>
                <c:pt idx="1661">
                  <c:v>42506</c:v>
                </c:pt>
                <c:pt idx="1662">
                  <c:v>42507</c:v>
                </c:pt>
                <c:pt idx="1663">
                  <c:v>42508</c:v>
                </c:pt>
                <c:pt idx="1664">
                  <c:v>42509</c:v>
                </c:pt>
                <c:pt idx="1665">
                  <c:v>42510</c:v>
                </c:pt>
                <c:pt idx="1666">
                  <c:v>42513</c:v>
                </c:pt>
                <c:pt idx="1667">
                  <c:v>42514</c:v>
                </c:pt>
                <c:pt idx="1668">
                  <c:v>42515</c:v>
                </c:pt>
                <c:pt idx="1669">
                  <c:v>42516</c:v>
                </c:pt>
                <c:pt idx="1670">
                  <c:v>42517</c:v>
                </c:pt>
                <c:pt idx="1671">
                  <c:v>42520</c:v>
                </c:pt>
                <c:pt idx="1672">
                  <c:v>42521</c:v>
                </c:pt>
                <c:pt idx="1673">
                  <c:v>42522</c:v>
                </c:pt>
                <c:pt idx="1674">
                  <c:v>42523</c:v>
                </c:pt>
                <c:pt idx="1675">
                  <c:v>42524</c:v>
                </c:pt>
                <c:pt idx="1676">
                  <c:v>42527</c:v>
                </c:pt>
                <c:pt idx="1677">
                  <c:v>42528</c:v>
                </c:pt>
                <c:pt idx="1678">
                  <c:v>42529</c:v>
                </c:pt>
                <c:pt idx="1679">
                  <c:v>42530</c:v>
                </c:pt>
                <c:pt idx="1680">
                  <c:v>42531</c:v>
                </c:pt>
                <c:pt idx="1681">
                  <c:v>42534</c:v>
                </c:pt>
                <c:pt idx="1682">
                  <c:v>42535</c:v>
                </c:pt>
                <c:pt idx="1683">
                  <c:v>42536</c:v>
                </c:pt>
                <c:pt idx="1684">
                  <c:v>42537</c:v>
                </c:pt>
                <c:pt idx="1685">
                  <c:v>42538</c:v>
                </c:pt>
                <c:pt idx="1686">
                  <c:v>42541</c:v>
                </c:pt>
                <c:pt idx="1687">
                  <c:v>42542</c:v>
                </c:pt>
                <c:pt idx="1688">
                  <c:v>42543</c:v>
                </c:pt>
                <c:pt idx="1689">
                  <c:v>42544</c:v>
                </c:pt>
                <c:pt idx="1690">
                  <c:v>42545</c:v>
                </c:pt>
                <c:pt idx="1691">
                  <c:v>42548</c:v>
                </c:pt>
                <c:pt idx="1692">
                  <c:v>42549</c:v>
                </c:pt>
                <c:pt idx="1693">
                  <c:v>42550</c:v>
                </c:pt>
                <c:pt idx="1694">
                  <c:v>42551</c:v>
                </c:pt>
                <c:pt idx="1695">
                  <c:v>42552</c:v>
                </c:pt>
                <c:pt idx="1696">
                  <c:v>42555</c:v>
                </c:pt>
                <c:pt idx="1697">
                  <c:v>42556</c:v>
                </c:pt>
                <c:pt idx="1698">
                  <c:v>42557</c:v>
                </c:pt>
                <c:pt idx="1699">
                  <c:v>42558</c:v>
                </c:pt>
                <c:pt idx="1700">
                  <c:v>42559</c:v>
                </c:pt>
                <c:pt idx="1701">
                  <c:v>42562</c:v>
                </c:pt>
                <c:pt idx="1702">
                  <c:v>42563</c:v>
                </c:pt>
                <c:pt idx="1703">
                  <c:v>42564</c:v>
                </c:pt>
                <c:pt idx="1704">
                  <c:v>42565</c:v>
                </c:pt>
                <c:pt idx="1705">
                  <c:v>42566</c:v>
                </c:pt>
                <c:pt idx="1706">
                  <c:v>42569</c:v>
                </c:pt>
                <c:pt idx="1707">
                  <c:v>42570</c:v>
                </c:pt>
                <c:pt idx="1708">
                  <c:v>42571</c:v>
                </c:pt>
                <c:pt idx="1709">
                  <c:v>42572</c:v>
                </c:pt>
                <c:pt idx="1710">
                  <c:v>42573</c:v>
                </c:pt>
                <c:pt idx="1711">
                  <c:v>42576</c:v>
                </c:pt>
                <c:pt idx="1712">
                  <c:v>42577</c:v>
                </c:pt>
                <c:pt idx="1713">
                  <c:v>42578</c:v>
                </c:pt>
                <c:pt idx="1714">
                  <c:v>42579</c:v>
                </c:pt>
                <c:pt idx="1715">
                  <c:v>42580</c:v>
                </c:pt>
                <c:pt idx="1716">
                  <c:v>42583</c:v>
                </c:pt>
                <c:pt idx="1717">
                  <c:v>42584</c:v>
                </c:pt>
                <c:pt idx="1718">
                  <c:v>42585</c:v>
                </c:pt>
                <c:pt idx="1719">
                  <c:v>42586</c:v>
                </c:pt>
                <c:pt idx="1720">
                  <c:v>42587</c:v>
                </c:pt>
                <c:pt idx="1721">
                  <c:v>42590</c:v>
                </c:pt>
                <c:pt idx="1722">
                  <c:v>42591</c:v>
                </c:pt>
                <c:pt idx="1723">
                  <c:v>42592</c:v>
                </c:pt>
                <c:pt idx="1724">
                  <c:v>42593</c:v>
                </c:pt>
                <c:pt idx="1725">
                  <c:v>42594</c:v>
                </c:pt>
                <c:pt idx="1726">
                  <c:v>42597</c:v>
                </c:pt>
                <c:pt idx="1727">
                  <c:v>42598</c:v>
                </c:pt>
                <c:pt idx="1728">
                  <c:v>42599</c:v>
                </c:pt>
                <c:pt idx="1729">
                  <c:v>42600</c:v>
                </c:pt>
                <c:pt idx="1730">
                  <c:v>42601</c:v>
                </c:pt>
                <c:pt idx="1731">
                  <c:v>42604</c:v>
                </c:pt>
                <c:pt idx="1732">
                  <c:v>42605</c:v>
                </c:pt>
                <c:pt idx="1733">
                  <c:v>42606</c:v>
                </c:pt>
                <c:pt idx="1734">
                  <c:v>42607</c:v>
                </c:pt>
                <c:pt idx="1735">
                  <c:v>42608</c:v>
                </c:pt>
                <c:pt idx="1736">
                  <c:v>42611</c:v>
                </c:pt>
                <c:pt idx="1737">
                  <c:v>42612</c:v>
                </c:pt>
                <c:pt idx="1738">
                  <c:v>42613</c:v>
                </c:pt>
                <c:pt idx="1739">
                  <c:v>42614</c:v>
                </c:pt>
                <c:pt idx="1740">
                  <c:v>42615</c:v>
                </c:pt>
                <c:pt idx="1741">
                  <c:v>42618</c:v>
                </c:pt>
                <c:pt idx="1742">
                  <c:v>42619</c:v>
                </c:pt>
                <c:pt idx="1743">
                  <c:v>42620</c:v>
                </c:pt>
                <c:pt idx="1744">
                  <c:v>42621</c:v>
                </c:pt>
                <c:pt idx="1745">
                  <c:v>42622</c:v>
                </c:pt>
                <c:pt idx="1746">
                  <c:v>42625</c:v>
                </c:pt>
                <c:pt idx="1747">
                  <c:v>42626</c:v>
                </c:pt>
                <c:pt idx="1748">
                  <c:v>42627</c:v>
                </c:pt>
                <c:pt idx="1749">
                  <c:v>42628</c:v>
                </c:pt>
                <c:pt idx="1750">
                  <c:v>42629</c:v>
                </c:pt>
                <c:pt idx="1751">
                  <c:v>42632</c:v>
                </c:pt>
                <c:pt idx="1752">
                  <c:v>42633</c:v>
                </c:pt>
                <c:pt idx="1753">
                  <c:v>42634</c:v>
                </c:pt>
                <c:pt idx="1754">
                  <c:v>42635</c:v>
                </c:pt>
                <c:pt idx="1755">
                  <c:v>42636</c:v>
                </c:pt>
                <c:pt idx="1756">
                  <c:v>42639</c:v>
                </c:pt>
                <c:pt idx="1757">
                  <c:v>42640</c:v>
                </c:pt>
                <c:pt idx="1758">
                  <c:v>42641</c:v>
                </c:pt>
                <c:pt idx="1759">
                  <c:v>42642</c:v>
                </c:pt>
                <c:pt idx="1760">
                  <c:v>42643</c:v>
                </c:pt>
                <c:pt idx="1761">
                  <c:v>42646</c:v>
                </c:pt>
                <c:pt idx="1762">
                  <c:v>42647</c:v>
                </c:pt>
                <c:pt idx="1763">
                  <c:v>42648</c:v>
                </c:pt>
                <c:pt idx="1764">
                  <c:v>42649</c:v>
                </c:pt>
                <c:pt idx="1765">
                  <c:v>42650</c:v>
                </c:pt>
                <c:pt idx="1766">
                  <c:v>42653</c:v>
                </c:pt>
                <c:pt idx="1767">
                  <c:v>42654</c:v>
                </c:pt>
                <c:pt idx="1768">
                  <c:v>42655</c:v>
                </c:pt>
                <c:pt idx="1769">
                  <c:v>42656</c:v>
                </c:pt>
                <c:pt idx="1770">
                  <c:v>42657</c:v>
                </c:pt>
                <c:pt idx="1771">
                  <c:v>42660</c:v>
                </c:pt>
                <c:pt idx="1772">
                  <c:v>42661</c:v>
                </c:pt>
                <c:pt idx="1773">
                  <c:v>42662</c:v>
                </c:pt>
                <c:pt idx="1774">
                  <c:v>42663</c:v>
                </c:pt>
                <c:pt idx="1775">
                  <c:v>42664</c:v>
                </c:pt>
                <c:pt idx="1776">
                  <c:v>42667</c:v>
                </c:pt>
                <c:pt idx="1777">
                  <c:v>42668</c:v>
                </c:pt>
                <c:pt idx="1778">
                  <c:v>42669</c:v>
                </c:pt>
                <c:pt idx="1779">
                  <c:v>42670</c:v>
                </c:pt>
                <c:pt idx="1780">
                  <c:v>42671</c:v>
                </c:pt>
                <c:pt idx="1781">
                  <c:v>42674</c:v>
                </c:pt>
                <c:pt idx="1782">
                  <c:v>42675</c:v>
                </c:pt>
                <c:pt idx="1783">
                  <c:v>42676</c:v>
                </c:pt>
                <c:pt idx="1784">
                  <c:v>42677</c:v>
                </c:pt>
                <c:pt idx="1785">
                  <c:v>42678</c:v>
                </c:pt>
                <c:pt idx="1786">
                  <c:v>42681</c:v>
                </c:pt>
                <c:pt idx="1787">
                  <c:v>42682</c:v>
                </c:pt>
                <c:pt idx="1788">
                  <c:v>42683</c:v>
                </c:pt>
                <c:pt idx="1789">
                  <c:v>42684</c:v>
                </c:pt>
                <c:pt idx="1790">
                  <c:v>42685</c:v>
                </c:pt>
                <c:pt idx="1791">
                  <c:v>42688</c:v>
                </c:pt>
                <c:pt idx="1792">
                  <c:v>42689</c:v>
                </c:pt>
                <c:pt idx="1793">
                  <c:v>42690</c:v>
                </c:pt>
                <c:pt idx="1794">
                  <c:v>42691</c:v>
                </c:pt>
                <c:pt idx="1795">
                  <c:v>42692</c:v>
                </c:pt>
                <c:pt idx="1796">
                  <c:v>42695</c:v>
                </c:pt>
                <c:pt idx="1797">
                  <c:v>42696</c:v>
                </c:pt>
                <c:pt idx="1798">
                  <c:v>42697</c:v>
                </c:pt>
                <c:pt idx="1799">
                  <c:v>42698</c:v>
                </c:pt>
                <c:pt idx="1800">
                  <c:v>42699</c:v>
                </c:pt>
                <c:pt idx="1801">
                  <c:v>42702</c:v>
                </c:pt>
                <c:pt idx="1802">
                  <c:v>42703</c:v>
                </c:pt>
                <c:pt idx="1803">
                  <c:v>42704</c:v>
                </c:pt>
                <c:pt idx="1804">
                  <c:v>42705</c:v>
                </c:pt>
                <c:pt idx="1805">
                  <c:v>42706</c:v>
                </c:pt>
                <c:pt idx="1806">
                  <c:v>42709</c:v>
                </c:pt>
                <c:pt idx="1807">
                  <c:v>42710</c:v>
                </c:pt>
                <c:pt idx="1808">
                  <c:v>42711</c:v>
                </c:pt>
                <c:pt idx="1809">
                  <c:v>42712</c:v>
                </c:pt>
                <c:pt idx="1810">
                  <c:v>42713</c:v>
                </c:pt>
                <c:pt idx="1811">
                  <c:v>42716</c:v>
                </c:pt>
                <c:pt idx="1812">
                  <c:v>42717</c:v>
                </c:pt>
                <c:pt idx="1813">
                  <c:v>42718</c:v>
                </c:pt>
                <c:pt idx="1814">
                  <c:v>42719</c:v>
                </c:pt>
                <c:pt idx="1815">
                  <c:v>42720</c:v>
                </c:pt>
                <c:pt idx="1816">
                  <c:v>42723</c:v>
                </c:pt>
                <c:pt idx="1817">
                  <c:v>42724</c:v>
                </c:pt>
                <c:pt idx="1818">
                  <c:v>42725</c:v>
                </c:pt>
                <c:pt idx="1819">
                  <c:v>42726</c:v>
                </c:pt>
                <c:pt idx="1820">
                  <c:v>42727</c:v>
                </c:pt>
                <c:pt idx="1821">
                  <c:v>42730</c:v>
                </c:pt>
                <c:pt idx="1822">
                  <c:v>42731</c:v>
                </c:pt>
                <c:pt idx="1823">
                  <c:v>42732</c:v>
                </c:pt>
                <c:pt idx="1824">
                  <c:v>42733</c:v>
                </c:pt>
                <c:pt idx="1825">
                  <c:v>42734</c:v>
                </c:pt>
                <c:pt idx="1826">
                  <c:v>42737</c:v>
                </c:pt>
                <c:pt idx="1827">
                  <c:v>42738</c:v>
                </c:pt>
                <c:pt idx="1828">
                  <c:v>42739</c:v>
                </c:pt>
                <c:pt idx="1829">
                  <c:v>42740</c:v>
                </c:pt>
                <c:pt idx="1830">
                  <c:v>42741</c:v>
                </c:pt>
                <c:pt idx="1831">
                  <c:v>42744</c:v>
                </c:pt>
                <c:pt idx="1832">
                  <c:v>42745</c:v>
                </c:pt>
                <c:pt idx="1833">
                  <c:v>42746</c:v>
                </c:pt>
                <c:pt idx="1834">
                  <c:v>42747</c:v>
                </c:pt>
                <c:pt idx="1835">
                  <c:v>42748</c:v>
                </c:pt>
                <c:pt idx="1836">
                  <c:v>42751</c:v>
                </c:pt>
                <c:pt idx="1837">
                  <c:v>42752</c:v>
                </c:pt>
                <c:pt idx="1838">
                  <c:v>42753</c:v>
                </c:pt>
                <c:pt idx="1839">
                  <c:v>42754</c:v>
                </c:pt>
                <c:pt idx="1840">
                  <c:v>42755</c:v>
                </c:pt>
                <c:pt idx="1841">
                  <c:v>42758</c:v>
                </c:pt>
                <c:pt idx="1842">
                  <c:v>42759</c:v>
                </c:pt>
                <c:pt idx="1843">
                  <c:v>42760</c:v>
                </c:pt>
                <c:pt idx="1844">
                  <c:v>42761</c:v>
                </c:pt>
                <c:pt idx="1845">
                  <c:v>42762</c:v>
                </c:pt>
                <c:pt idx="1846">
                  <c:v>42765</c:v>
                </c:pt>
                <c:pt idx="1847">
                  <c:v>42766</c:v>
                </c:pt>
                <c:pt idx="1848">
                  <c:v>42767</c:v>
                </c:pt>
                <c:pt idx="1849">
                  <c:v>42768</c:v>
                </c:pt>
                <c:pt idx="1850">
                  <c:v>42769</c:v>
                </c:pt>
                <c:pt idx="1851">
                  <c:v>42772</c:v>
                </c:pt>
                <c:pt idx="1852">
                  <c:v>42773</c:v>
                </c:pt>
                <c:pt idx="1853">
                  <c:v>42774</c:v>
                </c:pt>
                <c:pt idx="1854">
                  <c:v>42775</c:v>
                </c:pt>
                <c:pt idx="1855">
                  <c:v>42776</c:v>
                </c:pt>
                <c:pt idx="1856">
                  <c:v>42779</c:v>
                </c:pt>
                <c:pt idx="1857">
                  <c:v>42780</c:v>
                </c:pt>
                <c:pt idx="1858">
                  <c:v>42781</c:v>
                </c:pt>
                <c:pt idx="1859">
                  <c:v>42782</c:v>
                </c:pt>
                <c:pt idx="1860">
                  <c:v>42783</c:v>
                </c:pt>
                <c:pt idx="1861">
                  <c:v>42786</c:v>
                </c:pt>
                <c:pt idx="1862">
                  <c:v>42787</c:v>
                </c:pt>
                <c:pt idx="1863">
                  <c:v>42788</c:v>
                </c:pt>
                <c:pt idx="1864">
                  <c:v>42789</c:v>
                </c:pt>
                <c:pt idx="1865">
                  <c:v>42790</c:v>
                </c:pt>
                <c:pt idx="1866">
                  <c:v>42793</c:v>
                </c:pt>
                <c:pt idx="1867">
                  <c:v>42794</c:v>
                </c:pt>
                <c:pt idx="1868">
                  <c:v>42795</c:v>
                </c:pt>
                <c:pt idx="1869">
                  <c:v>42796</c:v>
                </c:pt>
                <c:pt idx="1870">
                  <c:v>42797</c:v>
                </c:pt>
                <c:pt idx="1871">
                  <c:v>42800</c:v>
                </c:pt>
                <c:pt idx="1872">
                  <c:v>42801</c:v>
                </c:pt>
                <c:pt idx="1873">
                  <c:v>42802</c:v>
                </c:pt>
                <c:pt idx="1874">
                  <c:v>42803</c:v>
                </c:pt>
                <c:pt idx="1875">
                  <c:v>42804</c:v>
                </c:pt>
                <c:pt idx="1876">
                  <c:v>42807</c:v>
                </c:pt>
                <c:pt idx="1877">
                  <c:v>42808</c:v>
                </c:pt>
                <c:pt idx="1878">
                  <c:v>42809</c:v>
                </c:pt>
                <c:pt idx="1879">
                  <c:v>42810</c:v>
                </c:pt>
                <c:pt idx="1880">
                  <c:v>42811</c:v>
                </c:pt>
                <c:pt idx="1881">
                  <c:v>42814</c:v>
                </c:pt>
                <c:pt idx="1882">
                  <c:v>42815</c:v>
                </c:pt>
                <c:pt idx="1883">
                  <c:v>42816</c:v>
                </c:pt>
                <c:pt idx="1884">
                  <c:v>42817</c:v>
                </c:pt>
                <c:pt idx="1885">
                  <c:v>42818</c:v>
                </c:pt>
                <c:pt idx="1886">
                  <c:v>42821</c:v>
                </c:pt>
                <c:pt idx="1887">
                  <c:v>42822</c:v>
                </c:pt>
                <c:pt idx="1888">
                  <c:v>42823</c:v>
                </c:pt>
                <c:pt idx="1889">
                  <c:v>42824</c:v>
                </c:pt>
                <c:pt idx="1890">
                  <c:v>42825</c:v>
                </c:pt>
                <c:pt idx="1891">
                  <c:v>42828</c:v>
                </c:pt>
                <c:pt idx="1892">
                  <c:v>42829</c:v>
                </c:pt>
                <c:pt idx="1893">
                  <c:v>42830</c:v>
                </c:pt>
                <c:pt idx="1894">
                  <c:v>42831</c:v>
                </c:pt>
                <c:pt idx="1895">
                  <c:v>42832</c:v>
                </c:pt>
                <c:pt idx="1896">
                  <c:v>42835</c:v>
                </c:pt>
                <c:pt idx="1897">
                  <c:v>42836</c:v>
                </c:pt>
                <c:pt idx="1898">
                  <c:v>42837</c:v>
                </c:pt>
                <c:pt idx="1899">
                  <c:v>42838</c:v>
                </c:pt>
                <c:pt idx="1900">
                  <c:v>42839</c:v>
                </c:pt>
                <c:pt idx="1901">
                  <c:v>42842</c:v>
                </c:pt>
                <c:pt idx="1902">
                  <c:v>42843</c:v>
                </c:pt>
                <c:pt idx="1903">
                  <c:v>42844</c:v>
                </c:pt>
                <c:pt idx="1904">
                  <c:v>42845</c:v>
                </c:pt>
                <c:pt idx="1905">
                  <c:v>42846</c:v>
                </c:pt>
                <c:pt idx="1906">
                  <c:v>42849</c:v>
                </c:pt>
                <c:pt idx="1907">
                  <c:v>42850</c:v>
                </c:pt>
                <c:pt idx="1908">
                  <c:v>42851</c:v>
                </c:pt>
                <c:pt idx="1909">
                  <c:v>42852</c:v>
                </c:pt>
                <c:pt idx="1910">
                  <c:v>42853</c:v>
                </c:pt>
                <c:pt idx="1911">
                  <c:v>42856</c:v>
                </c:pt>
                <c:pt idx="1912">
                  <c:v>42857</c:v>
                </c:pt>
                <c:pt idx="1913">
                  <c:v>42858</c:v>
                </c:pt>
                <c:pt idx="1914">
                  <c:v>42859</c:v>
                </c:pt>
                <c:pt idx="1915">
                  <c:v>42860</c:v>
                </c:pt>
                <c:pt idx="1916">
                  <c:v>42863</c:v>
                </c:pt>
                <c:pt idx="1917">
                  <c:v>42864</c:v>
                </c:pt>
                <c:pt idx="1918">
                  <c:v>42865</c:v>
                </c:pt>
                <c:pt idx="1919">
                  <c:v>42866</c:v>
                </c:pt>
                <c:pt idx="1920">
                  <c:v>42867</c:v>
                </c:pt>
                <c:pt idx="1921">
                  <c:v>42870</c:v>
                </c:pt>
                <c:pt idx="1922">
                  <c:v>42871</c:v>
                </c:pt>
                <c:pt idx="1923">
                  <c:v>42872</c:v>
                </c:pt>
                <c:pt idx="1924">
                  <c:v>42873</c:v>
                </c:pt>
                <c:pt idx="1925">
                  <c:v>42874</c:v>
                </c:pt>
                <c:pt idx="1926">
                  <c:v>42877</c:v>
                </c:pt>
                <c:pt idx="1927">
                  <c:v>42878</c:v>
                </c:pt>
                <c:pt idx="1928">
                  <c:v>42879</c:v>
                </c:pt>
                <c:pt idx="1929">
                  <c:v>42880</c:v>
                </c:pt>
                <c:pt idx="1930">
                  <c:v>42881</c:v>
                </c:pt>
                <c:pt idx="1931">
                  <c:v>42884</c:v>
                </c:pt>
                <c:pt idx="1932">
                  <c:v>42885</c:v>
                </c:pt>
                <c:pt idx="1933">
                  <c:v>42886</c:v>
                </c:pt>
                <c:pt idx="1934">
                  <c:v>42887</c:v>
                </c:pt>
                <c:pt idx="1935">
                  <c:v>42888</c:v>
                </c:pt>
                <c:pt idx="1936">
                  <c:v>42891</c:v>
                </c:pt>
                <c:pt idx="1937">
                  <c:v>42892</c:v>
                </c:pt>
                <c:pt idx="1938">
                  <c:v>42893</c:v>
                </c:pt>
                <c:pt idx="1939">
                  <c:v>42894</c:v>
                </c:pt>
                <c:pt idx="1940">
                  <c:v>42895</c:v>
                </c:pt>
                <c:pt idx="1941">
                  <c:v>42898</c:v>
                </c:pt>
                <c:pt idx="1942">
                  <c:v>42899</c:v>
                </c:pt>
                <c:pt idx="1943">
                  <c:v>42900</c:v>
                </c:pt>
                <c:pt idx="1944">
                  <c:v>42901</c:v>
                </c:pt>
                <c:pt idx="1945">
                  <c:v>42902</c:v>
                </c:pt>
                <c:pt idx="1946">
                  <c:v>42905</c:v>
                </c:pt>
                <c:pt idx="1947">
                  <c:v>42906</c:v>
                </c:pt>
                <c:pt idx="1948">
                  <c:v>42907</c:v>
                </c:pt>
                <c:pt idx="1949">
                  <c:v>42908</c:v>
                </c:pt>
                <c:pt idx="1950">
                  <c:v>42909</c:v>
                </c:pt>
                <c:pt idx="1951">
                  <c:v>42912</c:v>
                </c:pt>
                <c:pt idx="1952">
                  <c:v>42913</c:v>
                </c:pt>
                <c:pt idx="1953">
                  <c:v>42914</c:v>
                </c:pt>
                <c:pt idx="1954">
                  <c:v>42915</c:v>
                </c:pt>
                <c:pt idx="1955">
                  <c:v>42916</c:v>
                </c:pt>
                <c:pt idx="1956">
                  <c:v>42919</c:v>
                </c:pt>
                <c:pt idx="1957">
                  <c:v>42920</c:v>
                </c:pt>
                <c:pt idx="1958">
                  <c:v>42921</c:v>
                </c:pt>
                <c:pt idx="1959">
                  <c:v>42922</c:v>
                </c:pt>
                <c:pt idx="1960">
                  <c:v>42923</c:v>
                </c:pt>
                <c:pt idx="1961">
                  <c:v>42926</c:v>
                </c:pt>
                <c:pt idx="1962">
                  <c:v>42927</c:v>
                </c:pt>
                <c:pt idx="1963">
                  <c:v>42928</c:v>
                </c:pt>
                <c:pt idx="1964">
                  <c:v>42929</c:v>
                </c:pt>
                <c:pt idx="1965">
                  <c:v>42930</c:v>
                </c:pt>
                <c:pt idx="1966">
                  <c:v>42933</c:v>
                </c:pt>
                <c:pt idx="1967">
                  <c:v>42934</c:v>
                </c:pt>
                <c:pt idx="1968">
                  <c:v>42935</c:v>
                </c:pt>
                <c:pt idx="1969">
                  <c:v>42936</c:v>
                </c:pt>
                <c:pt idx="1970">
                  <c:v>42937</c:v>
                </c:pt>
                <c:pt idx="1971">
                  <c:v>42940</c:v>
                </c:pt>
                <c:pt idx="1972">
                  <c:v>42941</c:v>
                </c:pt>
                <c:pt idx="1973">
                  <c:v>42942</c:v>
                </c:pt>
                <c:pt idx="1974">
                  <c:v>42943</c:v>
                </c:pt>
                <c:pt idx="1975">
                  <c:v>42944</c:v>
                </c:pt>
                <c:pt idx="1976">
                  <c:v>42947</c:v>
                </c:pt>
                <c:pt idx="1977">
                  <c:v>42948</c:v>
                </c:pt>
                <c:pt idx="1978">
                  <c:v>42949</c:v>
                </c:pt>
                <c:pt idx="1979">
                  <c:v>42950</c:v>
                </c:pt>
                <c:pt idx="1980">
                  <c:v>42951</c:v>
                </c:pt>
                <c:pt idx="1981">
                  <c:v>42954</c:v>
                </c:pt>
                <c:pt idx="1982">
                  <c:v>42955</c:v>
                </c:pt>
                <c:pt idx="1983">
                  <c:v>42956</c:v>
                </c:pt>
                <c:pt idx="1984">
                  <c:v>42957</c:v>
                </c:pt>
                <c:pt idx="1985">
                  <c:v>42958</c:v>
                </c:pt>
                <c:pt idx="1986">
                  <c:v>42961</c:v>
                </c:pt>
                <c:pt idx="1987">
                  <c:v>42962</c:v>
                </c:pt>
                <c:pt idx="1988">
                  <c:v>42963</c:v>
                </c:pt>
                <c:pt idx="1989">
                  <c:v>42964</c:v>
                </c:pt>
                <c:pt idx="1990">
                  <c:v>42965</c:v>
                </c:pt>
                <c:pt idx="1991">
                  <c:v>42968</c:v>
                </c:pt>
                <c:pt idx="1992">
                  <c:v>42969</c:v>
                </c:pt>
                <c:pt idx="1993">
                  <c:v>42970</c:v>
                </c:pt>
                <c:pt idx="1994">
                  <c:v>42971</c:v>
                </c:pt>
                <c:pt idx="1995">
                  <c:v>42972</c:v>
                </c:pt>
                <c:pt idx="1996">
                  <c:v>42975</c:v>
                </c:pt>
                <c:pt idx="1997">
                  <c:v>42976</c:v>
                </c:pt>
                <c:pt idx="1998">
                  <c:v>42977</c:v>
                </c:pt>
                <c:pt idx="1999">
                  <c:v>42978</c:v>
                </c:pt>
                <c:pt idx="2000">
                  <c:v>42979</c:v>
                </c:pt>
                <c:pt idx="2001">
                  <c:v>42982</c:v>
                </c:pt>
                <c:pt idx="2002">
                  <c:v>42983</c:v>
                </c:pt>
                <c:pt idx="2003">
                  <c:v>42984</c:v>
                </c:pt>
                <c:pt idx="2004">
                  <c:v>42985</c:v>
                </c:pt>
                <c:pt idx="2005">
                  <c:v>42986</c:v>
                </c:pt>
                <c:pt idx="2006">
                  <c:v>42989</c:v>
                </c:pt>
                <c:pt idx="2007">
                  <c:v>42990</c:v>
                </c:pt>
                <c:pt idx="2008">
                  <c:v>42991</c:v>
                </c:pt>
                <c:pt idx="2009">
                  <c:v>42992</c:v>
                </c:pt>
                <c:pt idx="2010">
                  <c:v>42993</c:v>
                </c:pt>
                <c:pt idx="2011">
                  <c:v>42996</c:v>
                </c:pt>
                <c:pt idx="2012">
                  <c:v>42997</c:v>
                </c:pt>
                <c:pt idx="2013">
                  <c:v>42998</c:v>
                </c:pt>
                <c:pt idx="2014">
                  <c:v>42999</c:v>
                </c:pt>
                <c:pt idx="2015">
                  <c:v>43000</c:v>
                </c:pt>
                <c:pt idx="2016">
                  <c:v>43003</c:v>
                </c:pt>
                <c:pt idx="2017">
                  <c:v>43004</c:v>
                </c:pt>
                <c:pt idx="2018">
                  <c:v>43005</c:v>
                </c:pt>
                <c:pt idx="2019">
                  <c:v>43006</c:v>
                </c:pt>
                <c:pt idx="2020">
                  <c:v>43007</c:v>
                </c:pt>
                <c:pt idx="2021">
                  <c:v>43010</c:v>
                </c:pt>
                <c:pt idx="2022">
                  <c:v>43011</c:v>
                </c:pt>
                <c:pt idx="2023">
                  <c:v>43012</c:v>
                </c:pt>
                <c:pt idx="2024">
                  <c:v>43013</c:v>
                </c:pt>
                <c:pt idx="2025">
                  <c:v>43014</c:v>
                </c:pt>
                <c:pt idx="2026">
                  <c:v>43017</c:v>
                </c:pt>
                <c:pt idx="2027">
                  <c:v>43018</c:v>
                </c:pt>
                <c:pt idx="2028">
                  <c:v>43019</c:v>
                </c:pt>
                <c:pt idx="2029">
                  <c:v>43020</c:v>
                </c:pt>
                <c:pt idx="2030">
                  <c:v>43021</c:v>
                </c:pt>
                <c:pt idx="2031">
                  <c:v>43024</c:v>
                </c:pt>
                <c:pt idx="2032">
                  <c:v>43025</c:v>
                </c:pt>
                <c:pt idx="2033">
                  <c:v>43026</c:v>
                </c:pt>
                <c:pt idx="2034">
                  <c:v>43027</c:v>
                </c:pt>
                <c:pt idx="2035">
                  <c:v>43028</c:v>
                </c:pt>
                <c:pt idx="2036">
                  <c:v>43031</c:v>
                </c:pt>
                <c:pt idx="2037">
                  <c:v>43032</c:v>
                </c:pt>
                <c:pt idx="2038">
                  <c:v>43033</c:v>
                </c:pt>
                <c:pt idx="2039">
                  <c:v>43034</c:v>
                </c:pt>
                <c:pt idx="2040">
                  <c:v>43035</c:v>
                </c:pt>
                <c:pt idx="2041">
                  <c:v>43038</c:v>
                </c:pt>
                <c:pt idx="2042">
                  <c:v>43039</c:v>
                </c:pt>
                <c:pt idx="2043">
                  <c:v>43040</c:v>
                </c:pt>
                <c:pt idx="2044">
                  <c:v>43041</c:v>
                </c:pt>
                <c:pt idx="2045">
                  <c:v>43042</c:v>
                </c:pt>
                <c:pt idx="2046">
                  <c:v>43045</c:v>
                </c:pt>
                <c:pt idx="2047">
                  <c:v>43046</c:v>
                </c:pt>
                <c:pt idx="2048">
                  <c:v>43047</c:v>
                </c:pt>
                <c:pt idx="2049">
                  <c:v>43048</c:v>
                </c:pt>
                <c:pt idx="2050">
                  <c:v>43049</c:v>
                </c:pt>
                <c:pt idx="2051">
                  <c:v>43052</c:v>
                </c:pt>
                <c:pt idx="2052">
                  <c:v>43053</c:v>
                </c:pt>
                <c:pt idx="2053">
                  <c:v>43054</c:v>
                </c:pt>
                <c:pt idx="2054">
                  <c:v>43055</c:v>
                </c:pt>
                <c:pt idx="2055">
                  <c:v>43056</c:v>
                </c:pt>
                <c:pt idx="2056">
                  <c:v>43059</c:v>
                </c:pt>
                <c:pt idx="2057">
                  <c:v>43060</c:v>
                </c:pt>
                <c:pt idx="2058">
                  <c:v>43061</c:v>
                </c:pt>
                <c:pt idx="2059">
                  <c:v>43062</c:v>
                </c:pt>
                <c:pt idx="2060">
                  <c:v>43063</c:v>
                </c:pt>
                <c:pt idx="2061">
                  <c:v>43066</c:v>
                </c:pt>
                <c:pt idx="2062">
                  <c:v>43067</c:v>
                </c:pt>
                <c:pt idx="2063">
                  <c:v>43068</c:v>
                </c:pt>
                <c:pt idx="2064">
                  <c:v>43069</c:v>
                </c:pt>
                <c:pt idx="2065">
                  <c:v>43070</c:v>
                </c:pt>
                <c:pt idx="2066">
                  <c:v>43073</c:v>
                </c:pt>
                <c:pt idx="2067">
                  <c:v>43074</c:v>
                </c:pt>
                <c:pt idx="2068">
                  <c:v>43075</c:v>
                </c:pt>
                <c:pt idx="2069">
                  <c:v>43076</c:v>
                </c:pt>
                <c:pt idx="2070">
                  <c:v>43077</c:v>
                </c:pt>
                <c:pt idx="2071">
                  <c:v>43080</c:v>
                </c:pt>
                <c:pt idx="2072">
                  <c:v>43081</c:v>
                </c:pt>
                <c:pt idx="2073">
                  <c:v>43082</c:v>
                </c:pt>
                <c:pt idx="2074">
                  <c:v>43083</c:v>
                </c:pt>
                <c:pt idx="2075">
                  <c:v>43084</c:v>
                </c:pt>
                <c:pt idx="2076">
                  <c:v>43087</c:v>
                </c:pt>
                <c:pt idx="2077">
                  <c:v>43088</c:v>
                </c:pt>
                <c:pt idx="2078">
                  <c:v>43089</c:v>
                </c:pt>
                <c:pt idx="2079">
                  <c:v>43090</c:v>
                </c:pt>
                <c:pt idx="2080">
                  <c:v>43091</c:v>
                </c:pt>
                <c:pt idx="2081">
                  <c:v>43094</c:v>
                </c:pt>
                <c:pt idx="2082">
                  <c:v>43095</c:v>
                </c:pt>
                <c:pt idx="2083">
                  <c:v>43096</c:v>
                </c:pt>
                <c:pt idx="2084">
                  <c:v>43097</c:v>
                </c:pt>
                <c:pt idx="2085">
                  <c:v>43098</c:v>
                </c:pt>
                <c:pt idx="2086">
                  <c:v>43101</c:v>
                </c:pt>
                <c:pt idx="2087">
                  <c:v>43102</c:v>
                </c:pt>
                <c:pt idx="2088">
                  <c:v>43103</c:v>
                </c:pt>
                <c:pt idx="2089">
                  <c:v>43104</c:v>
                </c:pt>
                <c:pt idx="2090">
                  <c:v>43105</c:v>
                </c:pt>
                <c:pt idx="2091">
                  <c:v>43108</c:v>
                </c:pt>
                <c:pt idx="2092">
                  <c:v>43109</c:v>
                </c:pt>
                <c:pt idx="2093">
                  <c:v>43110</c:v>
                </c:pt>
                <c:pt idx="2094">
                  <c:v>43111</c:v>
                </c:pt>
                <c:pt idx="2095">
                  <c:v>43112</c:v>
                </c:pt>
                <c:pt idx="2096">
                  <c:v>43115</c:v>
                </c:pt>
                <c:pt idx="2097">
                  <c:v>43116</c:v>
                </c:pt>
                <c:pt idx="2098">
                  <c:v>43117</c:v>
                </c:pt>
                <c:pt idx="2099">
                  <c:v>43118</c:v>
                </c:pt>
                <c:pt idx="2100">
                  <c:v>43119</c:v>
                </c:pt>
                <c:pt idx="2101">
                  <c:v>43122</c:v>
                </c:pt>
                <c:pt idx="2102">
                  <c:v>43123</c:v>
                </c:pt>
                <c:pt idx="2103">
                  <c:v>43124</c:v>
                </c:pt>
                <c:pt idx="2104">
                  <c:v>43125</c:v>
                </c:pt>
                <c:pt idx="2105">
                  <c:v>43126</c:v>
                </c:pt>
                <c:pt idx="2106">
                  <c:v>43129</c:v>
                </c:pt>
                <c:pt idx="2107">
                  <c:v>43130</c:v>
                </c:pt>
                <c:pt idx="2108">
                  <c:v>43131</c:v>
                </c:pt>
                <c:pt idx="2109">
                  <c:v>43132</c:v>
                </c:pt>
                <c:pt idx="2110">
                  <c:v>43133</c:v>
                </c:pt>
                <c:pt idx="2111">
                  <c:v>43136</c:v>
                </c:pt>
                <c:pt idx="2112">
                  <c:v>43137</c:v>
                </c:pt>
                <c:pt idx="2113">
                  <c:v>43138</c:v>
                </c:pt>
                <c:pt idx="2114">
                  <c:v>43139</c:v>
                </c:pt>
                <c:pt idx="2115">
                  <c:v>43140</c:v>
                </c:pt>
                <c:pt idx="2116">
                  <c:v>43143</c:v>
                </c:pt>
                <c:pt idx="2117">
                  <c:v>43144</c:v>
                </c:pt>
                <c:pt idx="2118">
                  <c:v>43145</c:v>
                </c:pt>
                <c:pt idx="2119">
                  <c:v>43146</c:v>
                </c:pt>
                <c:pt idx="2120">
                  <c:v>43147</c:v>
                </c:pt>
                <c:pt idx="2121">
                  <c:v>43150</c:v>
                </c:pt>
                <c:pt idx="2122">
                  <c:v>43151</c:v>
                </c:pt>
                <c:pt idx="2123">
                  <c:v>43152</c:v>
                </c:pt>
                <c:pt idx="2124">
                  <c:v>43153</c:v>
                </c:pt>
                <c:pt idx="2125">
                  <c:v>43154</c:v>
                </c:pt>
                <c:pt idx="2126">
                  <c:v>43157</c:v>
                </c:pt>
                <c:pt idx="2127">
                  <c:v>43158</c:v>
                </c:pt>
                <c:pt idx="2128">
                  <c:v>43159</c:v>
                </c:pt>
                <c:pt idx="2129">
                  <c:v>43160</c:v>
                </c:pt>
                <c:pt idx="2130">
                  <c:v>43161</c:v>
                </c:pt>
                <c:pt idx="2131">
                  <c:v>43164</c:v>
                </c:pt>
                <c:pt idx="2132">
                  <c:v>43165</c:v>
                </c:pt>
                <c:pt idx="2133">
                  <c:v>43166</c:v>
                </c:pt>
                <c:pt idx="2134">
                  <c:v>43167</c:v>
                </c:pt>
                <c:pt idx="2135">
                  <c:v>43168</c:v>
                </c:pt>
                <c:pt idx="2136">
                  <c:v>43171</c:v>
                </c:pt>
                <c:pt idx="2137">
                  <c:v>43172</c:v>
                </c:pt>
                <c:pt idx="2138">
                  <c:v>43173</c:v>
                </c:pt>
                <c:pt idx="2139">
                  <c:v>43174</c:v>
                </c:pt>
                <c:pt idx="2140">
                  <c:v>43175</c:v>
                </c:pt>
                <c:pt idx="2141">
                  <c:v>43178</c:v>
                </c:pt>
                <c:pt idx="2142">
                  <c:v>43179</c:v>
                </c:pt>
                <c:pt idx="2143">
                  <c:v>43180</c:v>
                </c:pt>
                <c:pt idx="2144">
                  <c:v>43181</c:v>
                </c:pt>
                <c:pt idx="2145">
                  <c:v>43182</c:v>
                </c:pt>
                <c:pt idx="2146">
                  <c:v>43185</c:v>
                </c:pt>
                <c:pt idx="2147">
                  <c:v>43186</c:v>
                </c:pt>
                <c:pt idx="2148">
                  <c:v>43187</c:v>
                </c:pt>
                <c:pt idx="2149">
                  <c:v>43188</c:v>
                </c:pt>
                <c:pt idx="2150">
                  <c:v>43189</c:v>
                </c:pt>
                <c:pt idx="2151">
                  <c:v>43192</c:v>
                </c:pt>
                <c:pt idx="2152">
                  <c:v>43193</c:v>
                </c:pt>
                <c:pt idx="2153">
                  <c:v>43194</c:v>
                </c:pt>
                <c:pt idx="2154">
                  <c:v>43195</c:v>
                </c:pt>
                <c:pt idx="2155">
                  <c:v>43196</c:v>
                </c:pt>
                <c:pt idx="2156">
                  <c:v>43199</c:v>
                </c:pt>
                <c:pt idx="2157">
                  <c:v>43200</c:v>
                </c:pt>
                <c:pt idx="2158">
                  <c:v>43201</c:v>
                </c:pt>
                <c:pt idx="2159">
                  <c:v>43202</c:v>
                </c:pt>
                <c:pt idx="2160">
                  <c:v>43203</c:v>
                </c:pt>
                <c:pt idx="2161">
                  <c:v>43206</c:v>
                </c:pt>
                <c:pt idx="2162">
                  <c:v>43207</c:v>
                </c:pt>
                <c:pt idx="2163">
                  <c:v>43208</c:v>
                </c:pt>
                <c:pt idx="2164">
                  <c:v>43209</c:v>
                </c:pt>
                <c:pt idx="2165">
                  <c:v>43210</c:v>
                </c:pt>
                <c:pt idx="2166">
                  <c:v>43213</c:v>
                </c:pt>
                <c:pt idx="2167">
                  <c:v>43214</c:v>
                </c:pt>
                <c:pt idx="2168">
                  <c:v>43215</c:v>
                </c:pt>
                <c:pt idx="2169">
                  <c:v>43216</c:v>
                </c:pt>
                <c:pt idx="2170">
                  <c:v>43217</c:v>
                </c:pt>
                <c:pt idx="2171">
                  <c:v>43220</c:v>
                </c:pt>
                <c:pt idx="2172">
                  <c:v>43221</c:v>
                </c:pt>
                <c:pt idx="2173">
                  <c:v>43222</c:v>
                </c:pt>
                <c:pt idx="2174">
                  <c:v>43223</c:v>
                </c:pt>
                <c:pt idx="2175">
                  <c:v>43224</c:v>
                </c:pt>
                <c:pt idx="2176">
                  <c:v>43227</c:v>
                </c:pt>
                <c:pt idx="2177">
                  <c:v>43228</c:v>
                </c:pt>
                <c:pt idx="2178">
                  <c:v>43229</c:v>
                </c:pt>
                <c:pt idx="2179">
                  <c:v>43230</c:v>
                </c:pt>
                <c:pt idx="2180">
                  <c:v>43231</c:v>
                </c:pt>
                <c:pt idx="2181">
                  <c:v>43234</c:v>
                </c:pt>
                <c:pt idx="2182">
                  <c:v>43235</c:v>
                </c:pt>
                <c:pt idx="2183">
                  <c:v>43236</c:v>
                </c:pt>
                <c:pt idx="2184">
                  <c:v>43237</c:v>
                </c:pt>
                <c:pt idx="2185">
                  <c:v>43238</c:v>
                </c:pt>
                <c:pt idx="2186">
                  <c:v>43241</c:v>
                </c:pt>
                <c:pt idx="2187">
                  <c:v>43242</c:v>
                </c:pt>
                <c:pt idx="2188">
                  <c:v>43243</c:v>
                </c:pt>
                <c:pt idx="2189">
                  <c:v>43244</c:v>
                </c:pt>
                <c:pt idx="2190">
                  <c:v>43245</c:v>
                </c:pt>
                <c:pt idx="2191">
                  <c:v>43248</c:v>
                </c:pt>
                <c:pt idx="2192">
                  <c:v>43249</c:v>
                </c:pt>
                <c:pt idx="2193">
                  <c:v>43250</c:v>
                </c:pt>
                <c:pt idx="2194">
                  <c:v>43251</c:v>
                </c:pt>
                <c:pt idx="2195">
                  <c:v>43252</c:v>
                </c:pt>
                <c:pt idx="2196">
                  <c:v>43255</c:v>
                </c:pt>
                <c:pt idx="2197">
                  <c:v>43256</c:v>
                </c:pt>
                <c:pt idx="2198">
                  <c:v>43257</c:v>
                </c:pt>
                <c:pt idx="2199">
                  <c:v>43258</c:v>
                </c:pt>
                <c:pt idx="2200">
                  <c:v>43259</c:v>
                </c:pt>
                <c:pt idx="2201">
                  <c:v>43262</c:v>
                </c:pt>
                <c:pt idx="2202">
                  <c:v>43263</c:v>
                </c:pt>
                <c:pt idx="2203">
                  <c:v>43264</c:v>
                </c:pt>
                <c:pt idx="2204">
                  <c:v>43265</c:v>
                </c:pt>
                <c:pt idx="2205">
                  <c:v>43266</c:v>
                </c:pt>
                <c:pt idx="2206">
                  <c:v>43269</c:v>
                </c:pt>
                <c:pt idx="2207">
                  <c:v>43270</c:v>
                </c:pt>
                <c:pt idx="2208">
                  <c:v>43271</c:v>
                </c:pt>
                <c:pt idx="2209">
                  <c:v>43272</c:v>
                </c:pt>
                <c:pt idx="2210">
                  <c:v>43273</c:v>
                </c:pt>
                <c:pt idx="2211">
                  <c:v>43276</c:v>
                </c:pt>
                <c:pt idx="2212">
                  <c:v>43277</c:v>
                </c:pt>
                <c:pt idx="2213">
                  <c:v>43278</c:v>
                </c:pt>
                <c:pt idx="2214">
                  <c:v>43279</c:v>
                </c:pt>
                <c:pt idx="2215">
                  <c:v>43280</c:v>
                </c:pt>
                <c:pt idx="2216">
                  <c:v>43283</c:v>
                </c:pt>
                <c:pt idx="2217">
                  <c:v>43284</c:v>
                </c:pt>
                <c:pt idx="2218">
                  <c:v>43285</c:v>
                </c:pt>
                <c:pt idx="2219">
                  <c:v>43286</c:v>
                </c:pt>
                <c:pt idx="2220">
                  <c:v>43287</c:v>
                </c:pt>
                <c:pt idx="2221">
                  <c:v>43290</c:v>
                </c:pt>
                <c:pt idx="2222">
                  <c:v>43291</c:v>
                </c:pt>
                <c:pt idx="2223">
                  <c:v>43292</c:v>
                </c:pt>
                <c:pt idx="2224">
                  <c:v>43293</c:v>
                </c:pt>
                <c:pt idx="2225">
                  <c:v>43294</c:v>
                </c:pt>
                <c:pt idx="2226">
                  <c:v>43297</c:v>
                </c:pt>
                <c:pt idx="2227">
                  <c:v>43298</c:v>
                </c:pt>
                <c:pt idx="2228">
                  <c:v>43299</c:v>
                </c:pt>
                <c:pt idx="2229">
                  <c:v>43300</c:v>
                </c:pt>
                <c:pt idx="2230">
                  <c:v>43301</c:v>
                </c:pt>
                <c:pt idx="2231">
                  <c:v>43304</c:v>
                </c:pt>
                <c:pt idx="2232">
                  <c:v>43305</c:v>
                </c:pt>
                <c:pt idx="2233">
                  <c:v>43306</c:v>
                </c:pt>
                <c:pt idx="2234">
                  <c:v>43307</c:v>
                </c:pt>
                <c:pt idx="2235">
                  <c:v>43308</c:v>
                </c:pt>
                <c:pt idx="2236">
                  <c:v>43311</c:v>
                </c:pt>
                <c:pt idx="2237">
                  <c:v>43312</c:v>
                </c:pt>
                <c:pt idx="2238">
                  <c:v>43313</c:v>
                </c:pt>
                <c:pt idx="2239">
                  <c:v>43314</c:v>
                </c:pt>
                <c:pt idx="2240">
                  <c:v>43315</c:v>
                </c:pt>
                <c:pt idx="2241">
                  <c:v>43318</c:v>
                </c:pt>
                <c:pt idx="2242">
                  <c:v>43319</c:v>
                </c:pt>
                <c:pt idx="2243">
                  <c:v>43320</c:v>
                </c:pt>
                <c:pt idx="2244">
                  <c:v>43321</c:v>
                </c:pt>
                <c:pt idx="2245">
                  <c:v>43322</c:v>
                </c:pt>
                <c:pt idx="2246">
                  <c:v>43325</c:v>
                </c:pt>
                <c:pt idx="2247">
                  <c:v>43326</c:v>
                </c:pt>
                <c:pt idx="2248">
                  <c:v>43327</c:v>
                </c:pt>
                <c:pt idx="2249">
                  <c:v>43328</c:v>
                </c:pt>
                <c:pt idx="2250">
                  <c:v>43329</c:v>
                </c:pt>
                <c:pt idx="2251">
                  <c:v>43332</c:v>
                </c:pt>
                <c:pt idx="2252">
                  <c:v>43333</c:v>
                </c:pt>
                <c:pt idx="2253">
                  <c:v>43334</c:v>
                </c:pt>
                <c:pt idx="2254">
                  <c:v>43335</c:v>
                </c:pt>
                <c:pt idx="2255">
                  <c:v>43336</c:v>
                </c:pt>
                <c:pt idx="2256">
                  <c:v>43339</c:v>
                </c:pt>
                <c:pt idx="2257">
                  <c:v>43340</c:v>
                </c:pt>
                <c:pt idx="2258">
                  <c:v>43341</c:v>
                </c:pt>
                <c:pt idx="2259">
                  <c:v>43342</c:v>
                </c:pt>
                <c:pt idx="2260">
                  <c:v>43343</c:v>
                </c:pt>
                <c:pt idx="2261">
                  <c:v>43346</c:v>
                </c:pt>
                <c:pt idx="2262">
                  <c:v>43347</c:v>
                </c:pt>
                <c:pt idx="2263">
                  <c:v>43348</c:v>
                </c:pt>
                <c:pt idx="2264">
                  <c:v>43349</c:v>
                </c:pt>
                <c:pt idx="2265">
                  <c:v>43350</c:v>
                </c:pt>
                <c:pt idx="2266">
                  <c:v>43353</c:v>
                </c:pt>
                <c:pt idx="2267">
                  <c:v>43354</c:v>
                </c:pt>
                <c:pt idx="2268">
                  <c:v>43355</c:v>
                </c:pt>
                <c:pt idx="2269">
                  <c:v>43356</c:v>
                </c:pt>
                <c:pt idx="2270">
                  <c:v>43357</c:v>
                </c:pt>
                <c:pt idx="2271">
                  <c:v>43360</c:v>
                </c:pt>
                <c:pt idx="2272">
                  <c:v>43361</c:v>
                </c:pt>
                <c:pt idx="2273">
                  <c:v>43362</c:v>
                </c:pt>
                <c:pt idx="2274">
                  <c:v>43363</c:v>
                </c:pt>
                <c:pt idx="2275">
                  <c:v>43364</c:v>
                </c:pt>
                <c:pt idx="2276">
                  <c:v>43367</c:v>
                </c:pt>
                <c:pt idx="2277">
                  <c:v>43368</c:v>
                </c:pt>
                <c:pt idx="2278">
                  <c:v>43369</c:v>
                </c:pt>
                <c:pt idx="2279">
                  <c:v>43370</c:v>
                </c:pt>
                <c:pt idx="2280">
                  <c:v>43371</c:v>
                </c:pt>
                <c:pt idx="2281">
                  <c:v>43374</c:v>
                </c:pt>
                <c:pt idx="2282">
                  <c:v>43375</c:v>
                </c:pt>
                <c:pt idx="2283">
                  <c:v>43376</c:v>
                </c:pt>
                <c:pt idx="2284">
                  <c:v>43377</c:v>
                </c:pt>
                <c:pt idx="2285">
                  <c:v>43378</c:v>
                </c:pt>
                <c:pt idx="2286">
                  <c:v>43381</c:v>
                </c:pt>
                <c:pt idx="2287">
                  <c:v>43382</c:v>
                </c:pt>
                <c:pt idx="2288">
                  <c:v>43383</c:v>
                </c:pt>
                <c:pt idx="2289">
                  <c:v>43384</c:v>
                </c:pt>
                <c:pt idx="2290">
                  <c:v>43385</c:v>
                </c:pt>
                <c:pt idx="2291">
                  <c:v>43388</c:v>
                </c:pt>
                <c:pt idx="2292">
                  <c:v>43389</c:v>
                </c:pt>
                <c:pt idx="2293">
                  <c:v>43390</c:v>
                </c:pt>
                <c:pt idx="2294">
                  <c:v>43391</c:v>
                </c:pt>
                <c:pt idx="2295">
                  <c:v>43392</c:v>
                </c:pt>
                <c:pt idx="2296">
                  <c:v>43395</c:v>
                </c:pt>
                <c:pt idx="2297">
                  <c:v>43396</c:v>
                </c:pt>
                <c:pt idx="2298">
                  <c:v>43397</c:v>
                </c:pt>
                <c:pt idx="2299">
                  <c:v>43398</c:v>
                </c:pt>
                <c:pt idx="2300">
                  <c:v>43399</c:v>
                </c:pt>
                <c:pt idx="2301">
                  <c:v>43402</c:v>
                </c:pt>
                <c:pt idx="2302">
                  <c:v>43403</c:v>
                </c:pt>
                <c:pt idx="2303">
                  <c:v>43404</c:v>
                </c:pt>
                <c:pt idx="2304">
                  <c:v>43405</c:v>
                </c:pt>
                <c:pt idx="2305">
                  <c:v>43406</c:v>
                </c:pt>
                <c:pt idx="2306">
                  <c:v>43409</c:v>
                </c:pt>
                <c:pt idx="2307">
                  <c:v>43410</c:v>
                </c:pt>
                <c:pt idx="2308">
                  <c:v>43411</c:v>
                </c:pt>
                <c:pt idx="2309">
                  <c:v>43412</c:v>
                </c:pt>
                <c:pt idx="2310">
                  <c:v>43413</c:v>
                </c:pt>
                <c:pt idx="2311">
                  <c:v>43416</c:v>
                </c:pt>
                <c:pt idx="2312">
                  <c:v>43417</c:v>
                </c:pt>
                <c:pt idx="2313">
                  <c:v>43418</c:v>
                </c:pt>
                <c:pt idx="2314">
                  <c:v>43419</c:v>
                </c:pt>
                <c:pt idx="2315">
                  <c:v>43420</c:v>
                </c:pt>
                <c:pt idx="2316">
                  <c:v>43423</c:v>
                </c:pt>
                <c:pt idx="2317">
                  <c:v>43424</c:v>
                </c:pt>
                <c:pt idx="2318">
                  <c:v>43425</c:v>
                </c:pt>
                <c:pt idx="2319">
                  <c:v>43426</c:v>
                </c:pt>
                <c:pt idx="2320">
                  <c:v>43427</c:v>
                </c:pt>
                <c:pt idx="2321">
                  <c:v>43430</c:v>
                </c:pt>
                <c:pt idx="2322">
                  <c:v>43431</c:v>
                </c:pt>
                <c:pt idx="2323">
                  <c:v>43432</c:v>
                </c:pt>
                <c:pt idx="2324">
                  <c:v>43433</c:v>
                </c:pt>
                <c:pt idx="2325">
                  <c:v>43434</c:v>
                </c:pt>
                <c:pt idx="2326">
                  <c:v>43437</c:v>
                </c:pt>
                <c:pt idx="2327">
                  <c:v>43438</c:v>
                </c:pt>
                <c:pt idx="2328">
                  <c:v>43439</c:v>
                </c:pt>
                <c:pt idx="2329">
                  <c:v>43440</c:v>
                </c:pt>
                <c:pt idx="2330">
                  <c:v>43441</c:v>
                </c:pt>
                <c:pt idx="2331">
                  <c:v>43444</c:v>
                </c:pt>
                <c:pt idx="2332">
                  <c:v>43445</c:v>
                </c:pt>
                <c:pt idx="2333">
                  <c:v>43446</c:v>
                </c:pt>
                <c:pt idx="2334">
                  <c:v>43447</c:v>
                </c:pt>
                <c:pt idx="2335">
                  <c:v>43448</c:v>
                </c:pt>
                <c:pt idx="2336">
                  <c:v>43451</c:v>
                </c:pt>
                <c:pt idx="2337">
                  <c:v>43452</c:v>
                </c:pt>
                <c:pt idx="2338">
                  <c:v>43453</c:v>
                </c:pt>
                <c:pt idx="2339">
                  <c:v>43454</c:v>
                </c:pt>
                <c:pt idx="2340">
                  <c:v>43455</c:v>
                </c:pt>
                <c:pt idx="2341">
                  <c:v>43458</c:v>
                </c:pt>
                <c:pt idx="2342">
                  <c:v>43459</c:v>
                </c:pt>
                <c:pt idx="2343">
                  <c:v>43460</c:v>
                </c:pt>
                <c:pt idx="2344">
                  <c:v>43461</c:v>
                </c:pt>
                <c:pt idx="2345">
                  <c:v>43462</c:v>
                </c:pt>
                <c:pt idx="2346">
                  <c:v>43465</c:v>
                </c:pt>
                <c:pt idx="2347">
                  <c:v>43466</c:v>
                </c:pt>
                <c:pt idx="2348">
                  <c:v>43467</c:v>
                </c:pt>
                <c:pt idx="2349">
                  <c:v>43468</c:v>
                </c:pt>
                <c:pt idx="2350">
                  <c:v>43469</c:v>
                </c:pt>
                <c:pt idx="2351">
                  <c:v>43472</c:v>
                </c:pt>
                <c:pt idx="2352">
                  <c:v>43473</c:v>
                </c:pt>
                <c:pt idx="2353">
                  <c:v>43474</c:v>
                </c:pt>
                <c:pt idx="2354">
                  <c:v>43475</c:v>
                </c:pt>
                <c:pt idx="2355">
                  <c:v>43476</c:v>
                </c:pt>
                <c:pt idx="2356">
                  <c:v>43479</c:v>
                </c:pt>
                <c:pt idx="2357">
                  <c:v>43480</c:v>
                </c:pt>
                <c:pt idx="2358">
                  <c:v>43481</c:v>
                </c:pt>
                <c:pt idx="2359">
                  <c:v>43482</c:v>
                </c:pt>
                <c:pt idx="2360">
                  <c:v>43483</c:v>
                </c:pt>
                <c:pt idx="2361">
                  <c:v>43486</c:v>
                </c:pt>
                <c:pt idx="2362">
                  <c:v>43487</c:v>
                </c:pt>
                <c:pt idx="2363">
                  <c:v>43488</c:v>
                </c:pt>
                <c:pt idx="2364">
                  <c:v>43489</c:v>
                </c:pt>
                <c:pt idx="2365">
                  <c:v>43490</c:v>
                </c:pt>
                <c:pt idx="2366">
                  <c:v>43493</c:v>
                </c:pt>
                <c:pt idx="2367">
                  <c:v>43494</c:v>
                </c:pt>
                <c:pt idx="2368">
                  <c:v>43495</c:v>
                </c:pt>
                <c:pt idx="2369">
                  <c:v>43496</c:v>
                </c:pt>
                <c:pt idx="2370">
                  <c:v>43497</c:v>
                </c:pt>
                <c:pt idx="2371">
                  <c:v>43500</c:v>
                </c:pt>
                <c:pt idx="2372">
                  <c:v>43501</c:v>
                </c:pt>
                <c:pt idx="2373">
                  <c:v>43502</c:v>
                </c:pt>
                <c:pt idx="2374">
                  <c:v>43503</c:v>
                </c:pt>
                <c:pt idx="2375">
                  <c:v>43504</c:v>
                </c:pt>
                <c:pt idx="2376">
                  <c:v>43507</c:v>
                </c:pt>
                <c:pt idx="2377">
                  <c:v>43508</c:v>
                </c:pt>
                <c:pt idx="2378">
                  <c:v>43509</c:v>
                </c:pt>
                <c:pt idx="2379">
                  <c:v>43510</c:v>
                </c:pt>
                <c:pt idx="2380">
                  <c:v>43511</c:v>
                </c:pt>
                <c:pt idx="2381">
                  <c:v>43514</c:v>
                </c:pt>
                <c:pt idx="2382">
                  <c:v>43515</c:v>
                </c:pt>
                <c:pt idx="2383">
                  <c:v>43516</c:v>
                </c:pt>
                <c:pt idx="2384">
                  <c:v>43517</c:v>
                </c:pt>
                <c:pt idx="2385">
                  <c:v>43518</c:v>
                </c:pt>
                <c:pt idx="2386">
                  <c:v>43521</c:v>
                </c:pt>
                <c:pt idx="2387">
                  <c:v>43522</c:v>
                </c:pt>
                <c:pt idx="2388">
                  <c:v>43523</c:v>
                </c:pt>
                <c:pt idx="2389">
                  <c:v>43524</c:v>
                </c:pt>
                <c:pt idx="2390">
                  <c:v>43525</c:v>
                </c:pt>
                <c:pt idx="2391">
                  <c:v>43528</c:v>
                </c:pt>
                <c:pt idx="2392">
                  <c:v>43529</c:v>
                </c:pt>
                <c:pt idx="2393">
                  <c:v>43530</c:v>
                </c:pt>
                <c:pt idx="2394">
                  <c:v>43531</c:v>
                </c:pt>
                <c:pt idx="2395">
                  <c:v>43532</c:v>
                </c:pt>
                <c:pt idx="2396">
                  <c:v>43535</c:v>
                </c:pt>
                <c:pt idx="2397">
                  <c:v>43536</c:v>
                </c:pt>
                <c:pt idx="2398">
                  <c:v>43537</c:v>
                </c:pt>
                <c:pt idx="2399">
                  <c:v>43538</c:v>
                </c:pt>
                <c:pt idx="2400">
                  <c:v>43539</c:v>
                </c:pt>
                <c:pt idx="2401">
                  <c:v>43542</c:v>
                </c:pt>
                <c:pt idx="2402">
                  <c:v>43543</c:v>
                </c:pt>
                <c:pt idx="2403">
                  <c:v>43544</c:v>
                </c:pt>
                <c:pt idx="2404">
                  <c:v>43545</c:v>
                </c:pt>
                <c:pt idx="2405">
                  <c:v>43546</c:v>
                </c:pt>
                <c:pt idx="2406">
                  <c:v>43549</c:v>
                </c:pt>
                <c:pt idx="2407">
                  <c:v>43550</c:v>
                </c:pt>
                <c:pt idx="2408">
                  <c:v>43551</c:v>
                </c:pt>
                <c:pt idx="2409">
                  <c:v>43552</c:v>
                </c:pt>
                <c:pt idx="2410">
                  <c:v>43553</c:v>
                </c:pt>
                <c:pt idx="2411">
                  <c:v>43556</c:v>
                </c:pt>
                <c:pt idx="2412">
                  <c:v>43557</c:v>
                </c:pt>
                <c:pt idx="2413">
                  <c:v>43558</c:v>
                </c:pt>
                <c:pt idx="2414">
                  <c:v>43559</c:v>
                </c:pt>
                <c:pt idx="2415">
                  <c:v>43560</c:v>
                </c:pt>
                <c:pt idx="2416">
                  <c:v>43563</c:v>
                </c:pt>
                <c:pt idx="2417">
                  <c:v>43564</c:v>
                </c:pt>
                <c:pt idx="2418">
                  <c:v>43565</c:v>
                </c:pt>
                <c:pt idx="2419">
                  <c:v>43566</c:v>
                </c:pt>
                <c:pt idx="2420">
                  <c:v>43567</c:v>
                </c:pt>
                <c:pt idx="2421">
                  <c:v>43570</c:v>
                </c:pt>
                <c:pt idx="2422">
                  <c:v>43571</c:v>
                </c:pt>
                <c:pt idx="2423">
                  <c:v>43572</c:v>
                </c:pt>
                <c:pt idx="2424">
                  <c:v>43573</c:v>
                </c:pt>
                <c:pt idx="2425">
                  <c:v>43574</c:v>
                </c:pt>
                <c:pt idx="2426">
                  <c:v>43577</c:v>
                </c:pt>
                <c:pt idx="2427">
                  <c:v>43578</c:v>
                </c:pt>
                <c:pt idx="2428">
                  <c:v>43579</c:v>
                </c:pt>
                <c:pt idx="2429">
                  <c:v>43580</c:v>
                </c:pt>
                <c:pt idx="2430">
                  <c:v>43581</c:v>
                </c:pt>
                <c:pt idx="2431">
                  <c:v>43584</c:v>
                </c:pt>
                <c:pt idx="2432">
                  <c:v>43585</c:v>
                </c:pt>
                <c:pt idx="2433">
                  <c:v>43586</c:v>
                </c:pt>
                <c:pt idx="2434">
                  <c:v>43587</c:v>
                </c:pt>
                <c:pt idx="2435">
                  <c:v>43588</c:v>
                </c:pt>
                <c:pt idx="2436">
                  <c:v>43591</c:v>
                </c:pt>
                <c:pt idx="2437">
                  <c:v>43592</c:v>
                </c:pt>
                <c:pt idx="2438">
                  <c:v>43593</c:v>
                </c:pt>
                <c:pt idx="2439">
                  <c:v>43594</c:v>
                </c:pt>
                <c:pt idx="2440">
                  <c:v>43595</c:v>
                </c:pt>
                <c:pt idx="2441">
                  <c:v>43598</c:v>
                </c:pt>
                <c:pt idx="2442">
                  <c:v>43599</c:v>
                </c:pt>
                <c:pt idx="2443">
                  <c:v>43600</c:v>
                </c:pt>
                <c:pt idx="2444">
                  <c:v>43601</c:v>
                </c:pt>
                <c:pt idx="2445">
                  <c:v>43602</c:v>
                </c:pt>
                <c:pt idx="2446">
                  <c:v>43605</c:v>
                </c:pt>
                <c:pt idx="2447">
                  <c:v>43606</c:v>
                </c:pt>
                <c:pt idx="2448">
                  <c:v>43607</c:v>
                </c:pt>
                <c:pt idx="2449">
                  <c:v>43608</c:v>
                </c:pt>
                <c:pt idx="2450">
                  <c:v>43609</c:v>
                </c:pt>
                <c:pt idx="2451">
                  <c:v>43612</c:v>
                </c:pt>
                <c:pt idx="2452">
                  <c:v>43613</c:v>
                </c:pt>
                <c:pt idx="2453">
                  <c:v>43614</c:v>
                </c:pt>
                <c:pt idx="2454">
                  <c:v>43615</c:v>
                </c:pt>
                <c:pt idx="2455">
                  <c:v>43616</c:v>
                </c:pt>
                <c:pt idx="2456">
                  <c:v>43619</c:v>
                </c:pt>
                <c:pt idx="2457">
                  <c:v>43620</c:v>
                </c:pt>
                <c:pt idx="2458">
                  <c:v>43621</c:v>
                </c:pt>
                <c:pt idx="2459">
                  <c:v>43622</c:v>
                </c:pt>
                <c:pt idx="2460">
                  <c:v>43623</c:v>
                </c:pt>
                <c:pt idx="2461">
                  <c:v>43626</c:v>
                </c:pt>
                <c:pt idx="2462">
                  <c:v>43627</c:v>
                </c:pt>
                <c:pt idx="2463">
                  <c:v>43628</c:v>
                </c:pt>
                <c:pt idx="2464">
                  <c:v>43629</c:v>
                </c:pt>
                <c:pt idx="2465">
                  <c:v>43630</c:v>
                </c:pt>
                <c:pt idx="2466">
                  <c:v>43633</c:v>
                </c:pt>
                <c:pt idx="2467">
                  <c:v>43634</c:v>
                </c:pt>
                <c:pt idx="2468">
                  <c:v>43635</c:v>
                </c:pt>
                <c:pt idx="2469">
                  <c:v>43636</c:v>
                </c:pt>
                <c:pt idx="2470">
                  <c:v>43637</c:v>
                </c:pt>
                <c:pt idx="2471">
                  <c:v>43640</c:v>
                </c:pt>
                <c:pt idx="2472">
                  <c:v>43641</c:v>
                </c:pt>
                <c:pt idx="2473">
                  <c:v>43642</c:v>
                </c:pt>
                <c:pt idx="2474">
                  <c:v>43643</c:v>
                </c:pt>
                <c:pt idx="2475">
                  <c:v>43644</c:v>
                </c:pt>
                <c:pt idx="2476">
                  <c:v>43647</c:v>
                </c:pt>
                <c:pt idx="2477">
                  <c:v>43648</c:v>
                </c:pt>
                <c:pt idx="2478">
                  <c:v>43649</c:v>
                </c:pt>
                <c:pt idx="2479">
                  <c:v>43650</c:v>
                </c:pt>
                <c:pt idx="2480">
                  <c:v>43651</c:v>
                </c:pt>
                <c:pt idx="2481">
                  <c:v>43654</c:v>
                </c:pt>
                <c:pt idx="2482">
                  <c:v>43655</c:v>
                </c:pt>
                <c:pt idx="2483">
                  <c:v>43656</c:v>
                </c:pt>
                <c:pt idx="2484">
                  <c:v>43657</c:v>
                </c:pt>
                <c:pt idx="2485">
                  <c:v>43658</c:v>
                </c:pt>
                <c:pt idx="2486">
                  <c:v>43661</c:v>
                </c:pt>
                <c:pt idx="2487">
                  <c:v>43662</c:v>
                </c:pt>
                <c:pt idx="2488">
                  <c:v>43663</c:v>
                </c:pt>
                <c:pt idx="2489">
                  <c:v>43664</c:v>
                </c:pt>
                <c:pt idx="2490">
                  <c:v>43665</c:v>
                </c:pt>
                <c:pt idx="2491">
                  <c:v>43668</c:v>
                </c:pt>
                <c:pt idx="2492">
                  <c:v>43669</c:v>
                </c:pt>
                <c:pt idx="2493">
                  <c:v>43670</c:v>
                </c:pt>
                <c:pt idx="2494">
                  <c:v>43671</c:v>
                </c:pt>
                <c:pt idx="2495">
                  <c:v>43672</c:v>
                </c:pt>
                <c:pt idx="2496">
                  <c:v>43675</c:v>
                </c:pt>
                <c:pt idx="2497">
                  <c:v>43676</c:v>
                </c:pt>
                <c:pt idx="2498">
                  <c:v>43677</c:v>
                </c:pt>
                <c:pt idx="2499">
                  <c:v>43678</c:v>
                </c:pt>
                <c:pt idx="2500">
                  <c:v>43679</c:v>
                </c:pt>
                <c:pt idx="2501">
                  <c:v>43682</c:v>
                </c:pt>
                <c:pt idx="2502">
                  <c:v>43683</c:v>
                </c:pt>
                <c:pt idx="2503">
                  <c:v>43684</c:v>
                </c:pt>
                <c:pt idx="2504">
                  <c:v>43685</c:v>
                </c:pt>
                <c:pt idx="2505">
                  <c:v>43686</c:v>
                </c:pt>
                <c:pt idx="2506">
                  <c:v>43689</c:v>
                </c:pt>
                <c:pt idx="2507">
                  <c:v>43690</c:v>
                </c:pt>
                <c:pt idx="2508">
                  <c:v>43691</c:v>
                </c:pt>
                <c:pt idx="2509">
                  <c:v>43692</c:v>
                </c:pt>
                <c:pt idx="2510">
                  <c:v>43693</c:v>
                </c:pt>
                <c:pt idx="2511">
                  <c:v>43696</c:v>
                </c:pt>
                <c:pt idx="2512">
                  <c:v>43697</c:v>
                </c:pt>
                <c:pt idx="2513">
                  <c:v>43698</c:v>
                </c:pt>
                <c:pt idx="2514">
                  <c:v>43699</c:v>
                </c:pt>
                <c:pt idx="2515">
                  <c:v>43700</c:v>
                </c:pt>
                <c:pt idx="2516">
                  <c:v>43703</c:v>
                </c:pt>
                <c:pt idx="2517">
                  <c:v>43704</c:v>
                </c:pt>
                <c:pt idx="2518">
                  <c:v>43705</c:v>
                </c:pt>
                <c:pt idx="2519">
                  <c:v>43706</c:v>
                </c:pt>
                <c:pt idx="2520">
                  <c:v>43707</c:v>
                </c:pt>
                <c:pt idx="2521">
                  <c:v>43710</c:v>
                </c:pt>
                <c:pt idx="2522">
                  <c:v>43711</c:v>
                </c:pt>
                <c:pt idx="2523">
                  <c:v>43712</c:v>
                </c:pt>
                <c:pt idx="2524">
                  <c:v>43713</c:v>
                </c:pt>
                <c:pt idx="2525">
                  <c:v>43714</c:v>
                </c:pt>
                <c:pt idx="2526">
                  <c:v>43717</c:v>
                </c:pt>
                <c:pt idx="2527">
                  <c:v>43718</c:v>
                </c:pt>
                <c:pt idx="2528">
                  <c:v>43719</c:v>
                </c:pt>
                <c:pt idx="2529">
                  <c:v>43720</c:v>
                </c:pt>
                <c:pt idx="2530">
                  <c:v>43721</c:v>
                </c:pt>
                <c:pt idx="2531">
                  <c:v>43724</c:v>
                </c:pt>
                <c:pt idx="2532">
                  <c:v>43725</c:v>
                </c:pt>
                <c:pt idx="2533">
                  <c:v>43726</c:v>
                </c:pt>
                <c:pt idx="2534">
                  <c:v>43727</c:v>
                </c:pt>
                <c:pt idx="2535">
                  <c:v>43728</c:v>
                </c:pt>
                <c:pt idx="2536">
                  <c:v>43731</c:v>
                </c:pt>
                <c:pt idx="2537">
                  <c:v>43732</c:v>
                </c:pt>
                <c:pt idx="2538">
                  <c:v>43733</c:v>
                </c:pt>
                <c:pt idx="2539">
                  <c:v>43734</c:v>
                </c:pt>
                <c:pt idx="2540">
                  <c:v>43735</c:v>
                </c:pt>
                <c:pt idx="2541">
                  <c:v>43738</c:v>
                </c:pt>
                <c:pt idx="2542">
                  <c:v>43739</c:v>
                </c:pt>
                <c:pt idx="2543">
                  <c:v>43740</c:v>
                </c:pt>
                <c:pt idx="2544">
                  <c:v>43741</c:v>
                </c:pt>
                <c:pt idx="2545">
                  <c:v>43742</c:v>
                </c:pt>
                <c:pt idx="2546">
                  <c:v>43745</c:v>
                </c:pt>
                <c:pt idx="2547">
                  <c:v>43746</c:v>
                </c:pt>
                <c:pt idx="2548">
                  <c:v>43747</c:v>
                </c:pt>
                <c:pt idx="2549">
                  <c:v>43748</c:v>
                </c:pt>
                <c:pt idx="2550">
                  <c:v>43749</c:v>
                </c:pt>
                <c:pt idx="2551">
                  <c:v>43752</c:v>
                </c:pt>
                <c:pt idx="2552">
                  <c:v>43753</c:v>
                </c:pt>
                <c:pt idx="2553">
                  <c:v>43754</c:v>
                </c:pt>
                <c:pt idx="2554">
                  <c:v>43755</c:v>
                </c:pt>
                <c:pt idx="2555">
                  <c:v>43756</c:v>
                </c:pt>
                <c:pt idx="2556">
                  <c:v>43759</c:v>
                </c:pt>
                <c:pt idx="2557">
                  <c:v>43760</c:v>
                </c:pt>
                <c:pt idx="2558">
                  <c:v>43761</c:v>
                </c:pt>
                <c:pt idx="2559">
                  <c:v>43762</c:v>
                </c:pt>
                <c:pt idx="2560">
                  <c:v>43763</c:v>
                </c:pt>
                <c:pt idx="2561">
                  <c:v>43766</c:v>
                </c:pt>
                <c:pt idx="2562">
                  <c:v>43767</c:v>
                </c:pt>
                <c:pt idx="2563">
                  <c:v>43768</c:v>
                </c:pt>
                <c:pt idx="2564">
                  <c:v>43769</c:v>
                </c:pt>
                <c:pt idx="2565">
                  <c:v>43770</c:v>
                </c:pt>
                <c:pt idx="2566">
                  <c:v>43773</c:v>
                </c:pt>
                <c:pt idx="2567">
                  <c:v>43774</c:v>
                </c:pt>
                <c:pt idx="2568">
                  <c:v>43775</c:v>
                </c:pt>
                <c:pt idx="2569">
                  <c:v>43776</c:v>
                </c:pt>
                <c:pt idx="2570">
                  <c:v>43777</c:v>
                </c:pt>
                <c:pt idx="2571">
                  <c:v>43780</c:v>
                </c:pt>
                <c:pt idx="2572">
                  <c:v>43781</c:v>
                </c:pt>
                <c:pt idx="2573">
                  <c:v>43782</c:v>
                </c:pt>
                <c:pt idx="2574">
                  <c:v>43783</c:v>
                </c:pt>
                <c:pt idx="2575">
                  <c:v>43784</c:v>
                </c:pt>
                <c:pt idx="2576">
                  <c:v>43787</c:v>
                </c:pt>
                <c:pt idx="2577">
                  <c:v>43788</c:v>
                </c:pt>
                <c:pt idx="2578">
                  <c:v>43789</c:v>
                </c:pt>
                <c:pt idx="2579">
                  <c:v>43790</c:v>
                </c:pt>
                <c:pt idx="2580">
                  <c:v>43791</c:v>
                </c:pt>
                <c:pt idx="2581">
                  <c:v>43794</c:v>
                </c:pt>
                <c:pt idx="2582">
                  <c:v>43795</c:v>
                </c:pt>
                <c:pt idx="2583">
                  <c:v>43796</c:v>
                </c:pt>
                <c:pt idx="2584">
                  <c:v>43797</c:v>
                </c:pt>
                <c:pt idx="2585">
                  <c:v>43798</c:v>
                </c:pt>
                <c:pt idx="2586">
                  <c:v>43801</c:v>
                </c:pt>
                <c:pt idx="2587">
                  <c:v>43802</c:v>
                </c:pt>
                <c:pt idx="2588">
                  <c:v>43803</c:v>
                </c:pt>
                <c:pt idx="2589">
                  <c:v>43804</c:v>
                </c:pt>
                <c:pt idx="2590">
                  <c:v>43805</c:v>
                </c:pt>
                <c:pt idx="2591">
                  <c:v>43808</c:v>
                </c:pt>
                <c:pt idx="2592">
                  <c:v>43809</c:v>
                </c:pt>
                <c:pt idx="2593">
                  <c:v>43810</c:v>
                </c:pt>
                <c:pt idx="2594">
                  <c:v>43811</c:v>
                </c:pt>
                <c:pt idx="2595">
                  <c:v>43812</c:v>
                </c:pt>
                <c:pt idx="2596">
                  <c:v>43815</c:v>
                </c:pt>
                <c:pt idx="2597">
                  <c:v>43816</c:v>
                </c:pt>
                <c:pt idx="2598">
                  <c:v>43817</c:v>
                </c:pt>
                <c:pt idx="2599">
                  <c:v>43818</c:v>
                </c:pt>
                <c:pt idx="2600">
                  <c:v>43819</c:v>
                </c:pt>
                <c:pt idx="2601">
                  <c:v>43822</c:v>
                </c:pt>
                <c:pt idx="2602">
                  <c:v>43823</c:v>
                </c:pt>
                <c:pt idx="2603">
                  <c:v>43824</c:v>
                </c:pt>
                <c:pt idx="2604">
                  <c:v>43825</c:v>
                </c:pt>
                <c:pt idx="2605">
                  <c:v>43826</c:v>
                </c:pt>
                <c:pt idx="2606">
                  <c:v>43829</c:v>
                </c:pt>
                <c:pt idx="2607">
                  <c:v>43830</c:v>
                </c:pt>
                <c:pt idx="2608">
                  <c:v>43831</c:v>
                </c:pt>
                <c:pt idx="2609">
                  <c:v>43832</c:v>
                </c:pt>
                <c:pt idx="2610">
                  <c:v>43833</c:v>
                </c:pt>
                <c:pt idx="2611">
                  <c:v>43836</c:v>
                </c:pt>
                <c:pt idx="2612">
                  <c:v>43837</c:v>
                </c:pt>
                <c:pt idx="2613">
                  <c:v>43838</c:v>
                </c:pt>
                <c:pt idx="2614">
                  <c:v>43839</c:v>
                </c:pt>
                <c:pt idx="2615">
                  <c:v>43840</c:v>
                </c:pt>
                <c:pt idx="2616">
                  <c:v>43843</c:v>
                </c:pt>
                <c:pt idx="2617">
                  <c:v>43844</c:v>
                </c:pt>
                <c:pt idx="2618">
                  <c:v>43845</c:v>
                </c:pt>
                <c:pt idx="2619">
                  <c:v>43846</c:v>
                </c:pt>
                <c:pt idx="2620">
                  <c:v>43847</c:v>
                </c:pt>
                <c:pt idx="2621">
                  <c:v>43850</c:v>
                </c:pt>
                <c:pt idx="2622">
                  <c:v>43851</c:v>
                </c:pt>
                <c:pt idx="2623">
                  <c:v>43852</c:v>
                </c:pt>
                <c:pt idx="2624">
                  <c:v>43853</c:v>
                </c:pt>
                <c:pt idx="2625">
                  <c:v>43854</c:v>
                </c:pt>
                <c:pt idx="2626">
                  <c:v>43857</c:v>
                </c:pt>
                <c:pt idx="2627">
                  <c:v>43858</c:v>
                </c:pt>
                <c:pt idx="2628">
                  <c:v>43859</c:v>
                </c:pt>
                <c:pt idx="2629">
                  <c:v>43860</c:v>
                </c:pt>
                <c:pt idx="2630">
                  <c:v>43861</c:v>
                </c:pt>
                <c:pt idx="2631">
                  <c:v>43864</c:v>
                </c:pt>
                <c:pt idx="2632">
                  <c:v>43865</c:v>
                </c:pt>
                <c:pt idx="2633">
                  <c:v>43866</c:v>
                </c:pt>
                <c:pt idx="2634">
                  <c:v>43867</c:v>
                </c:pt>
                <c:pt idx="2635">
                  <c:v>43868</c:v>
                </c:pt>
                <c:pt idx="2636">
                  <c:v>43871</c:v>
                </c:pt>
                <c:pt idx="2637">
                  <c:v>43872</c:v>
                </c:pt>
                <c:pt idx="2638">
                  <c:v>43873</c:v>
                </c:pt>
                <c:pt idx="2639">
                  <c:v>43874</c:v>
                </c:pt>
                <c:pt idx="2640">
                  <c:v>43875</c:v>
                </c:pt>
                <c:pt idx="2641">
                  <c:v>43878</c:v>
                </c:pt>
                <c:pt idx="2642">
                  <c:v>43879</c:v>
                </c:pt>
                <c:pt idx="2643">
                  <c:v>43880</c:v>
                </c:pt>
                <c:pt idx="2644">
                  <c:v>43881</c:v>
                </c:pt>
                <c:pt idx="2645">
                  <c:v>43882</c:v>
                </c:pt>
                <c:pt idx="2646">
                  <c:v>43885</c:v>
                </c:pt>
                <c:pt idx="2647">
                  <c:v>43886</c:v>
                </c:pt>
                <c:pt idx="2648">
                  <c:v>43887</c:v>
                </c:pt>
                <c:pt idx="2649">
                  <c:v>43888</c:v>
                </c:pt>
                <c:pt idx="2650">
                  <c:v>43889</c:v>
                </c:pt>
                <c:pt idx="2651">
                  <c:v>43892</c:v>
                </c:pt>
                <c:pt idx="2652">
                  <c:v>43893</c:v>
                </c:pt>
                <c:pt idx="2653">
                  <c:v>43894</c:v>
                </c:pt>
                <c:pt idx="2654">
                  <c:v>43895</c:v>
                </c:pt>
                <c:pt idx="2655">
                  <c:v>43896</c:v>
                </c:pt>
                <c:pt idx="2656">
                  <c:v>43899</c:v>
                </c:pt>
                <c:pt idx="2657">
                  <c:v>43900</c:v>
                </c:pt>
                <c:pt idx="2658">
                  <c:v>43901</c:v>
                </c:pt>
                <c:pt idx="2659">
                  <c:v>43902</c:v>
                </c:pt>
                <c:pt idx="2660">
                  <c:v>43903</c:v>
                </c:pt>
                <c:pt idx="2661">
                  <c:v>43906</c:v>
                </c:pt>
                <c:pt idx="2662">
                  <c:v>43907</c:v>
                </c:pt>
                <c:pt idx="2663">
                  <c:v>43908</c:v>
                </c:pt>
                <c:pt idx="2664">
                  <c:v>43909</c:v>
                </c:pt>
                <c:pt idx="2665">
                  <c:v>43910</c:v>
                </c:pt>
                <c:pt idx="2666">
                  <c:v>43913</c:v>
                </c:pt>
                <c:pt idx="2667">
                  <c:v>43914</c:v>
                </c:pt>
                <c:pt idx="2668">
                  <c:v>43915</c:v>
                </c:pt>
                <c:pt idx="2669">
                  <c:v>43916</c:v>
                </c:pt>
                <c:pt idx="2670">
                  <c:v>43917</c:v>
                </c:pt>
                <c:pt idx="2671">
                  <c:v>43920</c:v>
                </c:pt>
                <c:pt idx="2672">
                  <c:v>43921</c:v>
                </c:pt>
                <c:pt idx="2673">
                  <c:v>43922</c:v>
                </c:pt>
                <c:pt idx="2674">
                  <c:v>43923</c:v>
                </c:pt>
                <c:pt idx="2675">
                  <c:v>43924</c:v>
                </c:pt>
                <c:pt idx="2676">
                  <c:v>43927</c:v>
                </c:pt>
                <c:pt idx="2677">
                  <c:v>43928</c:v>
                </c:pt>
                <c:pt idx="2678">
                  <c:v>43929</c:v>
                </c:pt>
                <c:pt idx="2679">
                  <c:v>43930</c:v>
                </c:pt>
                <c:pt idx="2680">
                  <c:v>43931</c:v>
                </c:pt>
                <c:pt idx="2681">
                  <c:v>43934</c:v>
                </c:pt>
                <c:pt idx="2682">
                  <c:v>43935</c:v>
                </c:pt>
                <c:pt idx="2683">
                  <c:v>43936</c:v>
                </c:pt>
                <c:pt idx="2684">
                  <c:v>43937</c:v>
                </c:pt>
                <c:pt idx="2685">
                  <c:v>43938</c:v>
                </c:pt>
                <c:pt idx="2686">
                  <c:v>43941</c:v>
                </c:pt>
                <c:pt idx="2687">
                  <c:v>43942</c:v>
                </c:pt>
                <c:pt idx="2688">
                  <c:v>43943</c:v>
                </c:pt>
                <c:pt idx="2689">
                  <c:v>43944</c:v>
                </c:pt>
                <c:pt idx="2690">
                  <c:v>43945</c:v>
                </c:pt>
                <c:pt idx="2691">
                  <c:v>43948</c:v>
                </c:pt>
                <c:pt idx="2692">
                  <c:v>43949</c:v>
                </c:pt>
                <c:pt idx="2693">
                  <c:v>43950</c:v>
                </c:pt>
                <c:pt idx="2694">
                  <c:v>43951</c:v>
                </c:pt>
                <c:pt idx="2695">
                  <c:v>43952</c:v>
                </c:pt>
                <c:pt idx="2696">
                  <c:v>43955</c:v>
                </c:pt>
                <c:pt idx="2697">
                  <c:v>43956</c:v>
                </c:pt>
                <c:pt idx="2698">
                  <c:v>43957</c:v>
                </c:pt>
                <c:pt idx="2699">
                  <c:v>43958</c:v>
                </c:pt>
                <c:pt idx="2700">
                  <c:v>43959</c:v>
                </c:pt>
                <c:pt idx="2701">
                  <c:v>43962</c:v>
                </c:pt>
                <c:pt idx="2702">
                  <c:v>43963</c:v>
                </c:pt>
                <c:pt idx="2703">
                  <c:v>43964</c:v>
                </c:pt>
                <c:pt idx="2704">
                  <c:v>43965</c:v>
                </c:pt>
                <c:pt idx="2705">
                  <c:v>43966</c:v>
                </c:pt>
                <c:pt idx="2706">
                  <c:v>43969</c:v>
                </c:pt>
                <c:pt idx="2707">
                  <c:v>43970</c:v>
                </c:pt>
                <c:pt idx="2708">
                  <c:v>43971</c:v>
                </c:pt>
                <c:pt idx="2709">
                  <c:v>43972</c:v>
                </c:pt>
                <c:pt idx="2710">
                  <c:v>43973</c:v>
                </c:pt>
                <c:pt idx="2711">
                  <c:v>43976</c:v>
                </c:pt>
                <c:pt idx="2712">
                  <c:v>43977</c:v>
                </c:pt>
                <c:pt idx="2713">
                  <c:v>43978</c:v>
                </c:pt>
                <c:pt idx="2714">
                  <c:v>43979</c:v>
                </c:pt>
                <c:pt idx="2715">
                  <c:v>43980</c:v>
                </c:pt>
                <c:pt idx="2716">
                  <c:v>43983</c:v>
                </c:pt>
                <c:pt idx="2717">
                  <c:v>43984</c:v>
                </c:pt>
                <c:pt idx="2718">
                  <c:v>43985</c:v>
                </c:pt>
                <c:pt idx="2719">
                  <c:v>43986</c:v>
                </c:pt>
                <c:pt idx="2720">
                  <c:v>43987</c:v>
                </c:pt>
                <c:pt idx="2721">
                  <c:v>43990</c:v>
                </c:pt>
                <c:pt idx="2722">
                  <c:v>43991</c:v>
                </c:pt>
                <c:pt idx="2723">
                  <c:v>43992</c:v>
                </c:pt>
                <c:pt idx="2724">
                  <c:v>43993</c:v>
                </c:pt>
                <c:pt idx="2725">
                  <c:v>43994</c:v>
                </c:pt>
                <c:pt idx="2726">
                  <c:v>43997</c:v>
                </c:pt>
                <c:pt idx="2727">
                  <c:v>43998</c:v>
                </c:pt>
                <c:pt idx="2728">
                  <c:v>43999</c:v>
                </c:pt>
                <c:pt idx="2729">
                  <c:v>44000</c:v>
                </c:pt>
                <c:pt idx="2730">
                  <c:v>44001</c:v>
                </c:pt>
                <c:pt idx="2731">
                  <c:v>44004</c:v>
                </c:pt>
                <c:pt idx="2732">
                  <c:v>44005</c:v>
                </c:pt>
                <c:pt idx="2733">
                  <c:v>44006</c:v>
                </c:pt>
                <c:pt idx="2734">
                  <c:v>44007</c:v>
                </c:pt>
                <c:pt idx="2735">
                  <c:v>44008</c:v>
                </c:pt>
                <c:pt idx="2736">
                  <c:v>44011</c:v>
                </c:pt>
                <c:pt idx="2737">
                  <c:v>44012</c:v>
                </c:pt>
                <c:pt idx="2738">
                  <c:v>44013</c:v>
                </c:pt>
                <c:pt idx="2739">
                  <c:v>44014</c:v>
                </c:pt>
                <c:pt idx="2740">
                  <c:v>44015</c:v>
                </c:pt>
                <c:pt idx="2741">
                  <c:v>44018</c:v>
                </c:pt>
                <c:pt idx="2742">
                  <c:v>44019</c:v>
                </c:pt>
                <c:pt idx="2743">
                  <c:v>44020</c:v>
                </c:pt>
                <c:pt idx="2744">
                  <c:v>44021</c:v>
                </c:pt>
                <c:pt idx="2745">
                  <c:v>44022</c:v>
                </c:pt>
                <c:pt idx="2746">
                  <c:v>44025</c:v>
                </c:pt>
                <c:pt idx="2747">
                  <c:v>44026</c:v>
                </c:pt>
                <c:pt idx="2748">
                  <c:v>44027</c:v>
                </c:pt>
                <c:pt idx="2749">
                  <c:v>44028</c:v>
                </c:pt>
                <c:pt idx="2750">
                  <c:v>44029</c:v>
                </c:pt>
                <c:pt idx="2751">
                  <c:v>44032</c:v>
                </c:pt>
                <c:pt idx="2752">
                  <c:v>44033</c:v>
                </c:pt>
                <c:pt idx="2753">
                  <c:v>44034</c:v>
                </c:pt>
                <c:pt idx="2754">
                  <c:v>44035</c:v>
                </c:pt>
                <c:pt idx="2755">
                  <c:v>44036</c:v>
                </c:pt>
                <c:pt idx="2756">
                  <c:v>44039</c:v>
                </c:pt>
                <c:pt idx="2757">
                  <c:v>44040</c:v>
                </c:pt>
                <c:pt idx="2758">
                  <c:v>44041</c:v>
                </c:pt>
                <c:pt idx="2759">
                  <c:v>44042</c:v>
                </c:pt>
                <c:pt idx="2760">
                  <c:v>44043</c:v>
                </c:pt>
                <c:pt idx="2761">
                  <c:v>44046</c:v>
                </c:pt>
                <c:pt idx="2762">
                  <c:v>44047</c:v>
                </c:pt>
                <c:pt idx="2763">
                  <c:v>44048</c:v>
                </c:pt>
                <c:pt idx="2764">
                  <c:v>44049</c:v>
                </c:pt>
                <c:pt idx="2765">
                  <c:v>44050</c:v>
                </c:pt>
                <c:pt idx="2766">
                  <c:v>44053</c:v>
                </c:pt>
                <c:pt idx="2767">
                  <c:v>44054</c:v>
                </c:pt>
                <c:pt idx="2768">
                  <c:v>44055</c:v>
                </c:pt>
                <c:pt idx="2769">
                  <c:v>44056</c:v>
                </c:pt>
                <c:pt idx="2770">
                  <c:v>44057</c:v>
                </c:pt>
                <c:pt idx="2771">
                  <c:v>44060</c:v>
                </c:pt>
                <c:pt idx="2772">
                  <c:v>44061</c:v>
                </c:pt>
                <c:pt idx="2773">
                  <c:v>44062</c:v>
                </c:pt>
                <c:pt idx="2774">
                  <c:v>44063</c:v>
                </c:pt>
                <c:pt idx="2775">
                  <c:v>44064</c:v>
                </c:pt>
                <c:pt idx="2776">
                  <c:v>44067</c:v>
                </c:pt>
                <c:pt idx="2777">
                  <c:v>44068</c:v>
                </c:pt>
                <c:pt idx="2778">
                  <c:v>44069</c:v>
                </c:pt>
                <c:pt idx="2779">
                  <c:v>44070</c:v>
                </c:pt>
                <c:pt idx="2780">
                  <c:v>44071</c:v>
                </c:pt>
                <c:pt idx="2781">
                  <c:v>44074</c:v>
                </c:pt>
                <c:pt idx="2782">
                  <c:v>44075</c:v>
                </c:pt>
                <c:pt idx="2783">
                  <c:v>44076</c:v>
                </c:pt>
                <c:pt idx="2784">
                  <c:v>44077</c:v>
                </c:pt>
                <c:pt idx="2785">
                  <c:v>44078</c:v>
                </c:pt>
                <c:pt idx="2786">
                  <c:v>44081</c:v>
                </c:pt>
                <c:pt idx="2787">
                  <c:v>44082</c:v>
                </c:pt>
                <c:pt idx="2788">
                  <c:v>44083</c:v>
                </c:pt>
                <c:pt idx="2789">
                  <c:v>44084</c:v>
                </c:pt>
                <c:pt idx="2790">
                  <c:v>44085</c:v>
                </c:pt>
                <c:pt idx="2791">
                  <c:v>44088</c:v>
                </c:pt>
                <c:pt idx="2792">
                  <c:v>44089</c:v>
                </c:pt>
                <c:pt idx="2793">
                  <c:v>44090</c:v>
                </c:pt>
                <c:pt idx="2794">
                  <c:v>44091</c:v>
                </c:pt>
                <c:pt idx="2795">
                  <c:v>44092</c:v>
                </c:pt>
                <c:pt idx="2796">
                  <c:v>44095</c:v>
                </c:pt>
                <c:pt idx="2797">
                  <c:v>44096</c:v>
                </c:pt>
                <c:pt idx="2798">
                  <c:v>44097</c:v>
                </c:pt>
                <c:pt idx="2799">
                  <c:v>44098</c:v>
                </c:pt>
                <c:pt idx="2800">
                  <c:v>44099</c:v>
                </c:pt>
                <c:pt idx="2801">
                  <c:v>44102</c:v>
                </c:pt>
                <c:pt idx="2802">
                  <c:v>44103</c:v>
                </c:pt>
                <c:pt idx="2803">
                  <c:v>44104</c:v>
                </c:pt>
                <c:pt idx="2804">
                  <c:v>44105</c:v>
                </c:pt>
                <c:pt idx="2805">
                  <c:v>44106</c:v>
                </c:pt>
                <c:pt idx="2806">
                  <c:v>44109</c:v>
                </c:pt>
                <c:pt idx="2807">
                  <c:v>44110</c:v>
                </c:pt>
                <c:pt idx="2808">
                  <c:v>44111</c:v>
                </c:pt>
                <c:pt idx="2809">
                  <c:v>44112</c:v>
                </c:pt>
                <c:pt idx="2810">
                  <c:v>44113</c:v>
                </c:pt>
                <c:pt idx="2811">
                  <c:v>44116</c:v>
                </c:pt>
                <c:pt idx="2812">
                  <c:v>44117</c:v>
                </c:pt>
                <c:pt idx="2813">
                  <c:v>44118</c:v>
                </c:pt>
                <c:pt idx="2814">
                  <c:v>44119</c:v>
                </c:pt>
                <c:pt idx="2815">
                  <c:v>44120</c:v>
                </c:pt>
                <c:pt idx="2816">
                  <c:v>44123</c:v>
                </c:pt>
                <c:pt idx="2817">
                  <c:v>44124</c:v>
                </c:pt>
                <c:pt idx="2818">
                  <c:v>44125</c:v>
                </c:pt>
                <c:pt idx="2819">
                  <c:v>44126</c:v>
                </c:pt>
                <c:pt idx="2820">
                  <c:v>44127</c:v>
                </c:pt>
                <c:pt idx="2821">
                  <c:v>44130</c:v>
                </c:pt>
                <c:pt idx="2822">
                  <c:v>44131</c:v>
                </c:pt>
                <c:pt idx="2823">
                  <c:v>44132</c:v>
                </c:pt>
                <c:pt idx="2824">
                  <c:v>44133</c:v>
                </c:pt>
                <c:pt idx="2825">
                  <c:v>44134</c:v>
                </c:pt>
                <c:pt idx="2826">
                  <c:v>44137</c:v>
                </c:pt>
                <c:pt idx="2827">
                  <c:v>44138</c:v>
                </c:pt>
                <c:pt idx="2828">
                  <c:v>44139</c:v>
                </c:pt>
                <c:pt idx="2829">
                  <c:v>44140</c:v>
                </c:pt>
                <c:pt idx="2830">
                  <c:v>44141</c:v>
                </c:pt>
                <c:pt idx="2831">
                  <c:v>44144</c:v>
                </c:pt>
                <c:pt idx="2832">
                  <c:v>44145</c:v>
                </c:pt>
                <c:pt idx="2833">
                  <c:v>44146</c:v>
                </c:pt>
                <c:pt idx="2834">
                  <c:v>44147</c:v>
                </c:pt>
                <c:pt idx="2835">
                  <c:v>44148</c:v>
                </c:pt>
                <c:pt idx="2836">
                  <c:v>44151</c:v>
                </c:pt>
                <c:pt idx="2837">
                  <c:v>44152</c:v>
                </c:pt>
                <c:pt idx="2838">
                  <c:v>44153</c:v>
                </c:pt>
                <c:pt idx="2839">
                  <c:v>44154</c:v>
                </c:pt>
                <c:pt idx="2840">
                  <c:v>44155</c:v>
                </c:pt>
                <c:pt idx="2841">
                  <c:v>44158</c:v>
                </c:pt>
                <c:pt idx="2842">
                  <c:v>44159</c:v>
                </c:pt>
                <c:pt idx="2843">
                  <c:v>44160</c:v>
                </c:pt>
                <c:pt idx="2844">
                  <c:v>44161</c:v>
                </c:pt>
                <c:pt idx="2845">
                  <c:v>44162</c:v>
                </c:pt>
                <c:pt idx="2846">
                  <c:v>44165</c:v>
                </c:pt>
                <c:pt idx="2847">
                  <c:v>44166</c:v>
                </c:pt>
                <c:pt idx="2848">
                  <c:v>44167</c:v>
                </c:pt>
                <c:pt idx="2849">
                  <c:v>44168</c:v>
                </c:pt>
                <c:pt idx="2850">
                  <c:v>44169</c:v>
                </c:pt>
                <c:pt idx="2851">
                  <c:v>44172</c:v>
                </c:pt>
                <c:pt idx="2852">
                  <c:v>44173</c:v>
                </c:pt>
                <c:pt idx="2853">
                  <c:v>44174</c:v>
                </c:pt>
                <c:pt idx="2854">
                  <c:v>44175</c:v>
                </c:pt>
                <c:pt idx="2855">
                  <c:v>44176</c:v>
                </c:pt>
                <c:pt idx="2856">
                  <c:v>44179</c:v>
                </c:pt>
                <c:pt idx="2857">
                  <c:v>44180</c:v>
                </c:pt>
                <c:pt idx="2858">
                  <c:v>44181</c:v>
                </c:pt>
                <c:pt idx="2859">
                  <c:v>44182</c:v>
                </c:pt>
                <c:pt idx="2860">
                  <c:v>44183</c:v>
                </c:pt>
                <c:pt idx="2861">
                  <c:v>44186</c:v>
                </c:pt>
                <c:pt idx="2862">
                  <c:v>44187</c:v>
                </c:pt>
                <c:pt idx="2863">
                  <c:v>44188</c:v>
                </c:pt>
                <c:pt idx="2864">
                  <c:v>44189</c:v>
                </c:pt>
                <c:pt idx="2865">
                  <c:v>44190</c:v>
                </c:pt>
                <c:pt idx="2866">
                  <c:v>44193</c:v>
                </c:pt>
                <c:pt idx="2867">
                  <c:v>44194</c:v>
                </c:pt>
                <c:pt idx="2868">
                  <c:v>44195</c:v>
                </c:pt>
                <c:pt idx="2869">
                  <c:v>44196</c:v>
                </c:pt>
                <c:pt idx="2870">
                  <c:v>44197</c:v>
                </c:pt>
                <c:pt idx="2871">
                  <c:v>44200</c:v>
                </c:pt>
                <c:pt idx="2872">
                  <c:v>44201</c:v>
                </c:pt>
                <c:pt idx="2873">
                  <c:v>44202</c:v>
                </c:pt>
                <c:pt idx="2874">
                  <c:v>44203</c:v>
                </c:pt>
                <c:pt idx="2875">
                  <c:v>44204</c:v>
                </c:pt>
                <c:pt idx="2876">
                  <c:v>44207</c:v>
                </c:pt>
                <c:pt idx="2877">
                  <c:v>44208</c:v>
                </c:pt>
                <c:pt idx="2878">
                  <c:v>44209</c:v>
                </c:pt>
                <c:pt idx="2879">
                  <c:v>44210</c:v>
                </c:pt>
                <c:pt idx="2880">
                  <c:v>44211</c:v>
                </c:pt>
                <c:pt idx="2881">
                  <c:v>44214</c:v>
                </c:pt>
                <c:pt idx="2882">
                  <c:v>44215</c:v>
                </c:pt>
                <c:pt idx="2883">
                  <c:v>44216</c:v>
                </c:pt>
                <c:pt idx="2884">
                  <c:v>44217</c:v>
                </c:pt>
                <c:pt idx="2885">
                  <c:v>44218</c:v>
                </c:pt>
                <c:pt idx="2886">
                  <c:v>44221</c:v>
                </c:pt>
                <c:pt idx="2887">
                  <c:v>44222</c:v>
                </c:pt>
                <c:pt idx="2888">
                  <c:v>44223</c:v>
                </c:pt>
                <c:pt idx="2889">
                  <c:v>44224</c:v>
                </c:pt>
                <c:pt idx="2890">
                  <c:v>44225</c:v>
                </c:pt>
                <c:pt idx="2891">
                  <c:v>44228</c:v>
                </c:pt>
                <c:pt idx="2892">
                  <c:v>44229</c:v>
                </c:pt>
                <c:pt idx="2893">
                  <c:v>44230</c:v>
                </c:pt>
                <c:pt idx="2894">
                  <c:v>44231</c:v>
                </c:pt>
                <c:pt idx="2895">
                  <c:v>44232</c:v>
                </c:pt>
                <c:pt idx="2896">
                  <c:v>44235</c:v>
                </c:pt>
                <c:pt idx="2897">
                  <c:v>44236</c:v>
                </c:pt>
                <c:pt idx="2898">
                  <c:v>44237</c:v>
                </c:pt>
                <c:pt idx="2899">
                  <c:v>44238</c:v>
                </c:pt>
                <c:pt idx="2900">
                  <c:v>44239</c:v>
                </c:pt>
                <c:pt idx="2901">
                  <c:v>44242</c:v>
                </c:pt>
                <c:pt idx="2902">
                  <c:v>44243</c:v>
                </c:pt>
                <c:pt idx="2903">
                  <c:v>44244</c:v>
                </c:pt>
                <c:pt idx="2904">
                  <c:v>44245</c:v>
                </c:pt>
                <c:pt idx="2905">
                  <c:v>44246</c:v>
                </c:pt>
                <c:pt idx="2906">
                  <c:v>44249</c:v>
                </c:pt>
                <c:pt idx="2907">
                  <c:v>44250</c:v>
                </c:pt>
                <c:pt idx="2908">
                  <c:v>44251</c:v>
                </c:pt>
                <c:pt idx="2909">
                  <c:v>44252</c:v>
                </c:pt>
                <c:pt idx="2910">
                  <c:v>44253</c:v>
                </c:pt>
                <c:pt idx="2911">
                  <c:v>44256</c:v>
                </c:pt>
                <c:pt idx="2912">
                  <c:v>44257</c:v>
                </c:pt>
                <c:pt idx="2913">
                  <c:v>44258</c:v>
                </c:pt>
                <c:pt idx="2914">
                  <c:v>44259</c:v>
                </c:pt>
                <c:pt idx="2915">
                  <c:v>44260</c:v>
                </c:pt>
                <c:pt idx="2916">
                  <c:v>44263</c:v>
                </c:pt>
                <c:pt idx="2917">
                  <c:v>44264</c:v>
                </c:pt>
                <c:pt idx="2918">
                  <c:v>44265</c:v>
                </c:pt>
                <c:pt idx="2919">
                  <c:v>44266</c:v>
                </c:pt>
                <c:pt idx="2920">
                  <c:v>44267</c:v>
                </c:pt>
                <c:pt idx="2921">
                  <c:v>44270</c:v>
                </c:pt>
                <c:pt idx="2922">
                  <c:v>44271</c:v>
                </c:pt>
                <c:pt idx="2923">
                  <c:v>44272</c:v>
                </c:pt>
                <c:pt idx="2924">
                  <c:v>44273</c:v>
                </c:pt>
                <c:pt idx="2925">
                  <c:v>44274</c:v>
                </c:pt>
                <c:pt idx="2926">
                  <c:v>44277</c:v>
                </c:pt>
                <c:pt idx="2927">
                  <c:v>44278</c:v>
                </c:pt>
                <c:pt idx="2928">
                  <c:v>44279</c:v>
                </c:pt>
                <c:pt idx="2929">
                  <c:v>44280</c:v>
                </c:pt>
                <c:pt idx="2930">
                  <c:v>44281</c:v>
                </c:pt>
                <c:pt idx="2931">
                  <c:v>44284</c:v>
                </c:pt>
                <c:pt idx="2932">
                  <c:v>44285</c:v>
                </c:pt>
                <c:pt idx="2933">
                  <c:v>44286</c:v>
                </c:pt>
                <c:pt idx="2934">
                  <c:v>44287</c:v>
                </c:pt>
                <c:pt idx="2935">
                  <c:v>44288</c:v>
                </c:pt>
                <c:pt idx="2936">
                  <c:v>44291</c:v>
                </c:pt>
                <c:pt idx="2937">
                  <c:v>44292</c:v>
                </c:pt>
                <c:pt idx="2938">
                  <c:v>44293</c:v>
                </c:pt>
                <c:pt idx="2939">
                  <c:v>44294</c:v>
                </c:pt>
                <c:pt idx="2940">
                  <c:v>44295</c:v>
                </c:pt>
                <c:pt idx="2941">
                  <c:v>44298</c:v>
                </c:pt>
                <c:pt idx="2942">
                  <c:v>44299</c:v>
                </c:pt>
                <c:pt idx="2943">
                  <c:v>44300</c:v>
                </c:pt>
                <c:pt idx="2944">
                  <c:v>44301</c:v>
                </c:pt>
                <c:pt idx="2945">
                  <c:v>44302</c:v>
                </c:pt>
                <c:pt idx="2946">
                  <c:v>44305</c:v>
                </c:pt>
                <c:pt idx="2947">
                  <c:v>44306</c:v>
                </c:pt>
                <c:pt idx="2948">
                  <c:v>44307</c:v>
                </c:pt>
                <c:pt idx="2949">
                  <c:v>44308</c:v>
                </c:pt>
                <c:pt idx="2950">
                  <c:v>44309</c:v>
                </c:pt>
                <c:pt idx="2951">
                  <c:v>44312</c:v>
                </c:pt>
                <c:pt idx="2952">
                  <c:v>44313</c:v>
                </c:pt>
                <c:pt idx="2953">
                  <c:v>44314</c:v>
                </c:pt>
                <c:pt idx="2954">
                  <c:v>44315</c:v>
                </c:pt>
                <c:pt idx="2955">
                  <c:v>44316</c:v>
                </c:pt>
                <c:pt idx="2956">
                  <c:v>44319</c:v>
                </c:pt>
                <c:pt idx="2957">
                  <c:v>44320</c:v>
                </c:pt>
                <c:pt idx="2958">
                  <c:v>44321</c:v>
                </c:pt>
                <c:pt idx="2959">
                  <c:v>44322</c:v>
                </c:pt>
                <c:pt idx="2960">
                  <c:v>44323</c:v>
                </c:pt>
                <c:pt idx="2961">
                  <c:v>44326</c:v>
                </c:pt>
                <c:pt idx="2962">
                  <c:v>44327</c:v>
                </c:pt>
                <c:pt idx="2963">
                  <c:v>44328</c:v>
                </c:pt>
                <c:pt idx="2964">
                  <c:v>44329</c:v>
                </c:pt>
                <c:pt idx="2965">
                  <c:v>44330</c:v>
                </c:pt>
                <c:pt idx="2966">
                  <c:v>44333</c:v>
                </c:pt>
                <c:pt idx="2967">
                  <c:v>44334</c:v>
                </c:pt>
                <c:pt idx="2968">
                  <c:v>44335</c:v>
                </c:pt>
                <c:pt idx="2969">
                  <c:v>44336</c:v>
                </c:pt>
                <c:pt idx="2970">
                  <c:v>44337</c:v>
                </c:pt>
                <c:pt idx="2971">
                  <c:v>44340</c:v>
                </c:pt>
                <c:pt idx="2972">
                  <c:v>44341</c:v>
                </c:pt>
                <c:pt idx="2973">
                  <c:v>44342</c:v>
                </c:pt>
                <c:pt idx="2974">
                  <c:v>44343</c:v>
                </c:pt>
                <c:pt idx="2975">
                  <c:v>44344</c:v>
                </c:pt>
                <c:pt idx="2976">
                  <c:v>44347</c:v>
                </c:pt>
                <c:pt idx="2977">
                  <c:v>44348</c:v>
                </c:pt>
                <c:pt idx="2978">
                  <c:v>44349</c:v>
                </c:pt>
                <c:pt idx="2979">
                  <c:v>44350</c:v>
                </c:pt>
                <c:pt idx="2980">
                  <c:v>44351</c:v>
                </c:pt>
                <c:pt idx="2981">
                  <c:v>44354</c:v>
                </c:pt>
                <c:pt idx="2982">
                  <c:v>44355</c:v>
                </c:pt>
                <c:pt idx="2983">
                  <c:v>44356</c:v>
                </c:pt>
                <c:pt idx="2984">
                  <c:v>44357</c:v>
                </c:pt>
                <c:pt idx="2985">
                  <c:v>44358</c:v>
                </c:pt>
                <c:pt idx="2986">
                  <c:v>44361</c:v>
                </c:pt>
                <c:pt idx="2987">
                  <c:v>44362</c:v>
                </c:pt>
                <c:pt idx="2988">
                  <c:v>44363</c:v>
                </c:pt>
                <c:pt idx="2989">
                  <c:v>44364</c:v>
                </c:pt>
                <c:pt idx="2990">
                  <c:v>44365</c:v>
                </c:pt>
                <c:pt idx="2991">
                  <c:v>44368</c:v>
                </c:pt>
                <c:pt idx="2992">
                  <c:v>44369</c:v>
                </c:pt>
                <c:pt idx="2993">
                  <c:v>44370</c:v>
                </c:pt>
                <c:pt idx="2994">
                  <c:v>44371</c:v>
                </c:pt>
                <c:pt idx="2995">
                  <c:v>44372</c:v>
                </c:pt>
                <c:pt idx="2996">
                  <c:v>44375</c:v>
                </c:pt>
                <c:pt idx="2997">
                  <c:v>44376</c:v>
                </c:pt>
                <c:pt idx="2998">
                  <c:v>44377</c:v>
                </c:pt>
                <c:pt idx="2999">
                  <c:v>44378</c:v>
                </c:pt>
                <c:pt idx="3000">
                  <c:v>44379</c:v>
                </c:pt>
                <c:pt idx="3001">
                  <c:v>44382</c:v>
                </c:pt>
                <c:pt idx="3002">
                  <c:v>44383</c:v>
                </c:pt>
                <c:pt idx="3003">
                  <c:v>44384</c:v>
                </c:pt>
                <c:pt idx="3004">
                  <c:v>44385</c:v>
                </c:pt>
                <c:pt idx="3005">
                  <c:v>44386</c:v>
                </c:pt>
                <c:pt idx="3006">
                  <c:v>44389</c:v>
                </c:pt>
                <c:pt idx="3007">
                  <c:v>44390</c:v>
                </c:pt>
                <c:pt idx="3008">
                  <c:v>44391</c:v>
                </c:pt>
                <c:pt idx="3009">
                  <c:v>44392</c:v>
                </c:pt>
                <c:pt idx="3010">
                  <c:v>44393</c:v>
                </c:pt>
                <c:pt idx="3011">
                  <c:v>44396</c:v>
                </c:pt>
                <c:pt idx="3012">
                  <c:v>44397</c:v>
                </c:pt>
                <c:pt idx="3013">
                  <c:v>44398</c:v>
                </c:pt>
                <c:pt idx="3014">
                  <c:v>44399</c:v>
                </c:pt>
                <c:pt idx="3015">
                  <c:v>44400</c:v>
                </c:pt>
                <c:pt idx="3016">
                  <c:v>44403</c:v>
                </c:pt>
                <c:pt idx="3017">
                  <c:v>44404</c:v>
                </c:pt>
                <c:pt idx="3018">
                  <c:v>44405</c:v>
                </c:pt>
                <c:pt idx="3019">
                  <c:v>44406</c:v>
                </c:pt>
                <c:pt idx="3020">
                  <c:v>44407</c:v>
                </c:pt>
                <c:pt idx="3021">
                  <c:v>44410</c:v>
                </c:pt>
                <c:pt idx="3022">
                  <c:v>44411</c:v>
                </c:pt>
                <c:pt idx="3023">
                  <c:v>44412</c:v>
                </c:pt>
                <c:pt idx="3024">
                  <c:v>44413</c:v>
                </c:pt>
                <c:pt idx="3025">
                  <c:v>44414</c:v>
                </c:pt>
                <c:pt idx="3026">
                  <c:v>44417</c:v>
                </c:pt>
                <c:pt idx="3027">
                  <c:v>44418</c:v>
                </c:pt>
                <c:pt idx="3028">
                  <c:v>44419</c:v>
                </c:pt>
                <c:pt idx="3029">
                  <c:v>44420</c:v>
                </c:pt>
                <c:pt idx="3030">
                  <c:v>44421</c:v>
                </c:pt>
                <c:pt idx="3031">
                  <c:v>44424</c:v>
                </c:pt>
                <c:pt idx="3032">
                  <c:v>44425</c:v>
                </c:pt>
                <c:pt idx="3033">
                  <c:v>44426</c:v>
                </c:pt>
                <c:pt idx="3034">
                  <c:v>44427</c:v>
                </c:pt>
                <c:pt idx="3035">
                  <c:v>44428</c:v>
                </c:pt>
                <c:pt idx="3036">
                  <c:v>44431</c:v>
                </c:pt>
                <c:pt idx="3037">
                  <c:v>44432</c:v>
                </c:pt>
                <c:pt idx="3038">
                  <c:v>44433</c:v>
                </c:pt>
                <c:pt idx="3039">
                  <c:v>44434</c:v>
                </c:pt>
                <c:pt idx="3040">
                  <c:v>44435</c:v>
                </c:pt>
                <c:pt idx="3041">
                  <c:v>44438</c:v>
                </c:pt>
                <c:pt idx="3042">
                  <c:v>44439</c:v>
                </c:pt>
                <c:pt idx="3043">
                  <c:v>44440</c:v>
                </c:pt>
                <c:pt idx="3044">
                  <c:v>44441</c:v>
                </c:pt>
                <c:pt idx="3045">
                  <c:v>44442</c:v>
                </c:pt>
                <c:pt idx="3046">
                  <c:v>44445</c:v>
                </c:pt>
                <c:pt idx="3047">
                  <c:v>44446</c:v>
                </c:pt>
                <c:pt idx="3048">
                  <c:v>44447</c:v>
                </c:pt>
                <c:pt idx="3049">
                  <c:v>44448</c:v>
                </c:pt>
                <c:pt idx="3050">
                  <c:v>44449</c:v>
                </c:pt>
                <c:pt idx="3051">
                  <c:v>44452</c:v>
                </c:pt>
                <c:pt idx="3052">
                  <c:v>44453</c:v>
                </c:pt>
                <c:pt idx="3053">
                  <c:v>44454</c:v>
                </c:pt>
                <c:pt idx="3054">
                  <c:v>44455</c:v>
                </c:pt>
                <c:pt idx="3055">
                  <c:v>44456</c:v>
                </c:pt>
                <c:pt idx="3056">
                  <c:v>44459</c:v>
                </c:pt>
                <c:pt idx="3057">
                  <c:v>44460</c:v>
                </c:pt>
                <c:pt idx="3058">
                  <c:v>44461</c:v>
                </c:pt>
                <c:pt idx="3059">
                  <c:v>44462</c:v>
                </c:pt>
                <c:pt idx="3060">
                  <c:v>44463</c:v>
                </c:pt>
                <c:pt idx="3061">
                  <c:v>44466</c:v>
                </c:pt>
                <c:pt idx="3062">
                  <c:v>44467</c:v>
                </c:pt>
                <c:pt idx="3063">
                  <c:v>44468</c:v>
                </c:pt>
                <c:pt idx="3064">
                  <c:v>44469</c:v>
                </c:pt>
                <c:pt idx="3065">
                  <c:v>44470</c:v>
                </c:pt>
                <c:pt idx="3066">
                  <c:v>44473</c:v>
                </c:pt>
                <c:pt idx="3067">
                  <c:v>44474</c:v>
                </c:pt>
                <c:pt idx="3068">
                  <c:v>44475</c:v>
                </c:pt>
                <c:pt idx="3069">
                  <c:v>44476</c:v>
                </c:pt>
                <c:pt idx="3070">
                  <c:v>44477</c:v>
                </c:pt>
                <c:pt idx="3071">
                  <c:v>44480</c:v>
                </c:pt>
                <c:pt idx="3072">
                  <c:v>44481</c:v>
                </c:pt>
                <c:pt idx="3073">
                  <c:v>44482</c:v>
                </c:pt>
                <c:pt idx="3074">
                  <c:v>44483</c:v>
                </c:pt>
                <c:pt idx="3075">
                  <c:v>44484</c:v>
                </c:pt>
                <c:pt idx="3076">
                  <c:v>44487</c:v>
                </c:pt>
                <c:pt idx="3077">
                  <c:v>44488</c:v>
                </c:pt>
                <c:pt idx="3078">
                  <c:v>44489</c:v>
                </c:pt>
                <c:pt idx="3079">
                  <c:v>44490</c:v>
                </c:pt>
                <c:pt idx="3080">
                  <c:v>44491</c:v>
                </c:pt>
                <c:pt idx="3081">
                  <c:v>44494</c:v>
                </c:pt>
                <c:pt idx="3082">
                  <c:v>44495</c:v>
                </c:pt>
                <c:pt idx="3083">
                  <c:v>44496</c:v>
                </c:pt>
                <c:pt idx="3084">
                  <c:v>44497</c:v>
                </c:pt>
                <c:pt idx="3085">
                  <c:v>44498</c:v>
                </c:pt>
                <c:pt idx="3086">
                  <c:v>44501</c:v>
                </c:pt>
                <c:pt idx="3087">
                  <c:v>44502</c:v>
                </c:pt>
                <c:pt idx="3088">
                  <c:v>44503</c:v>
                </c:pt>
                <c:pt idx="3089">
                  <c:v>44504</c:v>
                </c:pt>
                <c:pt idx="3090">
                  <c:v>44505</c:v>
                </c:pt>
                <c:pt idx="3091">
                  <c:v>44508</c:v>
                </c:pt>
                <c:pt idx="3092">
                  <c:v>44509</c:v>
                </c:pt>
                <c:pt idx="3093">
                  <c:v>44510</c:v>
                </c:pt>
                <c:pt idx="3094">
                  <c:v>44511</c:v>
                </c:pt>
                <c:pt idx="3095">
                  <c:v>44512</c:v>
                </c:pt>
                <c:pt idx="3096">
                  <c:v>44515</c:v>
                </c:pt>
                <c:pt idx="3097">
                  <c:v>44516</c:v>
                </c:pt>
                <c:pt idx="3098">
                  <c:v>44517</c:v>
                </c:pt>
                <c:pt idx="3099">
                  <c:v>44518</c:v>
                </c:pt>
                <c:pt idx="3100">
                  <c:v>44519</c:v>
                </c:pt>
                <c:pt idx="3101">
                  <c:v>44522</c:v>
                </c:pt>
                <c:pt idx="3102">
                  <c:v>44523</c:v>
                </c:pt>
                <c:pt idx="3103">
                  <c:v>44524</c:v>
                </c:pt>
                <c:pt idx="3104">
                  <c:v>44525</c:v>
                </c:pt>
                <c:pt idx="3105">
                  <c:v>44526</c:v>
                </c:pt>
                <c:pt idx="3106">
                  <c:v>44529</c:v>
                </c:pt>
                <c:pt idx="3107">
                  <c:v>44530</c:v>
                </c:pt>
                <c:pt idx="3108">
                  <c:v>44531</c:v>
                </c:pt>
                <c:pt idx="3109">
                  <c:v>44532</c:v>
                </c:pt>
                <c:pt idx="3110">
                  <c:v>44533</c:v>
                </c:pt>
                <c:pt idx="3111">
                  <c:v>44536</c:v>
                </c:pt>
                <c:pt idx="3112">
                  <c:v>44537</c:v>
                </c:pt>
                <c:pt idx="3113">
                  <c:v>44538</c:v>
                </c:pt>
                <c:pt idx="3114">
                  <c:v>44539</c:v>
                </c:pt>
                <c:pt idx="3115">
                  <c:v>44540</c:v>
                </c:pt>
                <c:pt idx="3116">
                  <c:v>44543</c:v>
                </c:pt>
                <c:pt idx="3117">
                  <c:v>44544</c:v>
                </c:pt>
                <c:pt idx="3118">
                  <c:v>44545</c:v>
                </c:pt>
                <c:pt idx="3119">
                  <c:v>44546</c:v>
                </c:pt>
                <c:pt idx="3120">
                  <c:v>44547</c:v>
                </c:pt>
                <c:pt idx="3121">
                  <c:v>44550</c:v>
                </c:pt>
                <c:pt idx="3122">
                  <c:v>44551</c:v>
                </c:pt>
                <c:pt idx="3123">
                  <c:v>44552</c:v>
                </c:pt>
                <c:pt idx="3124">
                  <c:v>44553</c:v>
                </c:pt>
                <c:pt idx="3125">
                  <c:v>44554</c:v>
                </c:pt>
                <c:pt idx="3126">
                  <c:v>44557</c:v>
                </c:pt>
                <c:pt idx="3127">
                  <c:v>44558</c:v>
                </c:pt>
                <c:pt idx="3128">
                  <c:v>44559</c:v>
                </c:pt>
                <c:pt idx="3129">
                  <c:v>44560</c:v>
                </c:pt>
                <c:pt idx="3130">
                  <c:v>44561</c:v>
                </c:pt>
                <c:pt idx="3131">
                  <c:v>44564</c:v>
                </c:pt>
                <c:pt idx="3132">
                  <c:v>44565</c:v>
                </c:pt>
                <c:pt idx="3133">
                  <c:v>44566</c:v>
                </c:pt>
                <c:pt idx="3134">
                  <c:v>44567</c:v>
                </c:pt>
                <c:pt idx="3135">
                  <c:v>44568</c:v>
                </c:pt>
                <c:pt idx="3136">
                  <c:v>44571</c:v>
                </c:pt>
                <c:pt idx="3137">
                  <c:v>44572</c:v>
                </c:pt>
                <c:pt idx="3138">
                  <c:v>44573</c:v>
                </c:pt>
                <c:pt idx="3139">
                  <c:v>44574</c:v>
                </c:pt>
                <c:pt idx="3140">
                  <c:v>44575</c:v>
                </c:pt>
                <c:pt idx="3141">
                  <c:v>44578</c:v>
                </c:pt>
                <c:pt idx="3142">
                  <c:v>44579</c:v>
                </c:pt>
                <c:pt idx="3143">
                  <c:v>44580</c:v>
                </c:pt>
                <c:pt idx="3144">
                  <c:v>44581</c:v>
                </c:pt>
                <c:pt idx="3145">
                  <c:v>44582</c:v>
                </c:pt>
                <c:pt idx="3146">
                  <c:v>44585</c:v>
                </c:pt>
                <c:pt idx="3147">
                  <c:v>44586</c:v>
                </c:pt>
                <c:pt idx="3148">
                  <c:v>44587</c:v>
                </c:pt>
                <c:pt idx="3149">
                  <c:v>44588</c:v>
                </c:pt>
                <c:pt idx="3150">
                  <c:v>44589</c:v>
                </c:pt>
                <c:pt idx="3151">
                  <c:v>44592</c:v>
                </c:pt>
                <c:pt idx="3152">
                  <c:v>44593</c:v>
                </c:pt>
                <c:pt idx="3153">
                  <c:v>44594</c:v>
                </c:pt>
                <c:pt idx="3154">
                  <c:v>44595</c:v>
                </c:pt>
                <c:pt idx="3155">
                  <c:v>44596</c:v>
                </c:pt>
                <c:pt idx="3156">
                  <c:v>44599</c:v>
                </c:pt>
                <c:pt idx="3157">
                  <c:v>44600</c:v>
                </c:pt>
                <c:pt idx="3158">
                  <c:v>44601</c:v>
                </c:pt>
                <c:pt idx="3159">
                  <c:v>44602</c:v>
                </c:pt>
                <c:pt idx="3160">
                  <c:v>44603</c:v>
                </c:pt>
                <c:pt idx="3161">
                  <c:v>44606</c:v>
                </c:pt>
                <c:pt idx="3162">
                  <c:v>44607</c:v>
                </c:pt>
                <c:pt idx="3163">
                  <c:v>44608</c:v>
                </c:pt>
                <c:pt idx="3164">
                  <c:v>44609</c:v>
                </c:pt>
                <c:pt idx="3165">
                  <c:v>44610</c:v>
                </c:pt>
                <c:pt idx="3166">
                  <c:v>44613</c:v>
                </c:pt>
                <c:pt idx="3167">
                  <c:v>44614</c:v>
                </c:pt>
                <c:pt idx="3168">
                  <c:v>44615</c:v>
                </c:pt>
                <c:pt idx="3169">
                  <c:v>44616</c:v>
                </c:pt>
                <c:pt idx="3170">
                  <c:v>44617</c:v>
                </c:pt>
                <c:pt idx="3171">
                  <c:v>44620</c:v>
                </c:pt>
                <c:pt idx="3172">
                  <c:v>44621</c:v>
                </c:pt>
                <c:pt idx="3173">
                  <c:v>44622</c:v>
                </c:pt>
                <c:pt idx="3174">
                  <c:v>44623</c:v>
                </c:pt>
                <c:pt idx="3175">
                  <c:v>44624</c:v>
                </c:pt>
                <c:pt idx="3176">
                  <c:v>44627</c:v>
                </c:pt>
                <c:pt idx="3177">
                  <c:v>44628</c:v>
                </c:pt>
                <c:pt idx="3178">
                  <c:v>44629</c:v>
                </c:pt>
                <c:pt idx="3179">
                  <c:v>44630</c:v>
                </c:pt>
                <c:pt idx="3180">
                  <c:v>44631</c:v>
                </c:pt>
                <c:pt idx="3181">
                  <c:v>44634</c:v>
                </c:pt>
                <c:pt idx="3182">
                  <c:v>44635</c:v>
                </c:pt>
                <c:pt idx="3183">
                  <c:v>44636</c:v>
                </c:pt>
                <c:pt idx="3184">
                  <c:v>44637</c:v>
                </c:pt>
                <c:pt idx="3185">
                  <c:v>44638</c:v>
                </c:pt>
                <c:pt idx="3186">
                  <c:v>44641</c:v>
                </c:pt>
                <c:pt idx="3187">
                  <c:v>44642</c:v>
                </c:pt>
                <c:pt idx="3188">
                  <c:v>44643</c:v>
                </c:pt>
                <c:pt idx="3189">
                  <c:v>44644</c:v>
                </c:pt>
                <c:pt idx="3190">
                  <c:v>44645</c:v>
                </c:pt>
                <c:pt idx="3191">
                  <c:v>44648</c:v>
                </c:pt>
                <c:pt idx="3192">
                  <c:v>44649</c:v>
                </c:pt>
                <c:pt idx="3193">
                  <c:v>44650</c:v>
                </c:pt>
                <c:pt idx="3194">
                  <c:v>44651</c:v>
                </c:pt>
                <c:pt idx="3195">
                  <c:v>44652</c:v>
                </c:pt>
                <c:pt idx="3196">
                  <c:v>44655</c:v>
                </c:pt>
                <c:pt idx="3197">
                  <c:v>44656</c:v>
                </c:pt>
                <c:pt idx="3198">
                  <c:v>44657</c:v>
                </c:pt>
                <c:pt idx="3199">
                  <c:v>44658</c:v>
                </c:pt>
                <c:pt idx="3200">
                  <c:v>44659</c:v>
                </c:pt>
                <c:pt idx="3201">
                  <c:v>44662</c:v>
                </c:pt>
                <c:pt idx="3202">
                  <c:v>44663</c:v>
                </c:pt>
                <c:pt idx="3203">
                  <c:v>44664</c:v>
                </c:pt>
                <c:pt idx="3204">
                  <c:v>44665</c:v>
                </c:pt>
                <c:pt idx="3205">
                  <c:v>44666</c:v>
                </c:pt>
                <c:pt idx="3206">
                  <c:v>44669</c:v>
                </c:pt>
                <c:pt idx="3207">
                  <c:v>44670</c:v>
                </c:pt>
                <c:pt idx="3208">
                  <c:v>44671</c:v>
                </c:pt>
                <c:pt idx="3209">
                  <c:v>44672</c:v>
                </c:pt>
                <c:pt idx="3210">
                  <c:v>44673</c:v>
                </c:pt>
                <c:pt idx="3211">
                  <c:v>44676</c:v>
                </c:pt>
                <c:pt idx="3212">
                  <c:v>44677</c:v>
                </c:pt>
                <c:pt idx="3213">
                  <c:v>44678</c:v>
                </c:pt>
                <c:pt idx="3214">
                  <c:v>44679</c:v>
                </c:pt>
                <c:pt idx="3215">
                  <c:v>44680</c:v>
                </c:pt>
                <c:pt idx="3216">
                  <c:v>44683</c:v>
                </c:pt>
                <c:pt idx="3217">
                  <c:v>44684</c:v>
                </c:pt>
                <c:pt idx="3218">
                  <c:v>44685</c:v>
                </c:pt>
                <c:pt idx="3219">
                  <c:v>44686</c:v>
                </c:pt>
                <c:pt idx="3220">
                  <c:v>44687</c:v>
                </c:pt>
                <c:pt idx="3221">
                  <c:v>44690</c:v>
                </c:pt>
                <c:pt idx="3222">
                  <c:v>44691</c:v>
                </c:pt>
                <c:pt idx="3223">
                  <c:v>44692</c:v>
                </c:pt>
                <c:pt idx="3224">
                  <c:v>44693</c:v>
                </c:pt>
                <c:pt idx="3225">
                  <c:v>44694</c:v>
                </c:pt>
                <c:pt idx="3226">
                  <c:v>44697</c:v>
                </c:pt>
                <c:pt idx="3227">
                  <c:v>44698</c:v>
                </c:pt>
                <c:pt idx="3228">
                  <c:v>44699</c:v>
                </c:pt>
                <c:pt idx="3229">
                  <c:v>44700</c:v>
                </c:pt>
                <c:pt idx="3230">
                  <c:v>44701</c:v>
                </c:pt>
                <c:pt idx="3231">
                  <c:v>44704</c:v>
                </c:pt>
                <c:pt idx="3232">
                  <c:v>44705</c:v>
                </c:pt>
                <c:pt idx="3233">
                  <c:v>44706</c:v>
                </c:pt>
                <c:pt idx="3234">
                  <c:v>44707</c:v>
                </c:pt>
                <c:pt idx="3235">
                  <c:v>44708</c:v>
                </c:pt>
                <c:pt idx="3236">
                  <c:v>44711</c:v>
                </c:pt>
                <c:pt idx="3237">
                  <c:v>44712</c:v>
                </c:pt>
                <c:pt idx="3238">
                  <c:v>44713</c:v>
                </c:pt>
                <c:pt idx="3239">
                  <c:v>44714</c:v>
                </c:pt>
                <c:pt idx="3240">
                  <c:v>44715</c:v>
                </c:pt>
                <c:pt idx="3241">
                  <c:v>44718</c:v>
                </c:pt>
                <c:pt idx="3242">
                  <c:v>44719</c:v>
                </c:pt>
                <c:pt idx="3243">
                  <c:v>44720</c:v>
                </c:pt>
                <c:pt idx="3244">
                  <c:v>44721</c:v>
                </c:pt>
                <c:pt idx="3245">
                  <c:v>44722</c:v>
                </c:pt>
                <c:pt idx="3246">
                  <c:v>44725</c:v>
                </c:pt>
                <c:pt idx="3247">
                  <c:v>44726</c:v>
                </c:pt>
                <c:pt idx="3248">
                  <c:v>44727</c:v>
                </c:pt>
                <c:pt idx="3249">
                  <c:v>44728</c:v>
                </c:pt>
                <c:pt idx="3250">
                  <c:v>44729</c:v>
                </c:pt>
                <c:pt idx="3251">
                  <c:v>44732</c:v>
                </c:pt>
                <c:pt idx="3252">
                  <c:v>44733</c:v>
                </c:pt>
                <c:pt idx="3253">
                  <c:v>44734</c:v>
                </c:pt>
                <c:pt idx="3254">
                  <c:v>44735</c:v>
                </c:pt>
                <c:pt idx="3255">
                  <c:v>44736</c:v>
                </c:pt>
                <c:pt idx="3256">
                  <c:v>44739</c:v>
                </c:pt>
                <c:pt idx="3257">
                  <c:v>44740</c:v>
                </c:pt>
                <c:pt idx="3258">
                  <c:v>44741</c:v>
                </c:pt>
                <c:pt idx="3259">
                  <c:v>44742</c:v>
                </c:pt>
                <c:pt idx="3260">
                  <c:v>44743</c:v>
                </c:pt>
                <c:pt idx="3261">
                  <c:v>44746</c:v>
                </c:pt>
                <c:pt idx="3262">
                  <c:v>44747</c:v>
                </c:pt>
                <c:pt idx="3263">
                  <c:v>44748</c:v>
                </c:pt>
                <c:pt idx="3264">
                  <c:v>44749</c:v>
                </c:pt>
                <c:pt idx="3265">
                  <c:v>44750</c:v>
                </c:pt>
                <c:pt idx="3266">
                  <c:v>44753</c:v>
                </c:pt>
                <c:pt idx="3267">
                  <c:v>44754</c:v>
                </c:pt>
                <c:pt idx="3268">
                  <c:v>44755</c:v>
                </c:pt>
                <c:pt idx="3269">
                  <c:v>44756</c:v>
                </c:pt>
                <c:pt idx="3270">
                  <c:v>44757</c:v>
                </c:pt>
                <c:pt idx="3271">
                  <c:v>44760</c:v>
                </c:pt>
                <c:pt idx="3272">
                  <c:v>44761</c:v>
                </c:pt>
                <c:pt idx="3273">
                  <c:v>44762</c:v>
                </c:pt>
                <c:pt idx="3274">
                  <c:v>44763</c:v>
                </c:pt>
                <c:pt idx="3275">
                  <c:v>44764</c:v>
                </c:pt>
                <c:pt idx="3276">
                  <c:v>44767</c:v>
                </c:pt>
                <c:pt idx="3277">
                  <c:v>44768</c:v>
                </c:pt>
                <c:pt idx="3278">
                  <c:v>44769</c:v>
                </c:pt>
                <c:pt idx="3279">
                  <c:v>44770</c:v>
                </c:pt>
                <c:pt idx="3280">
                  <c:v>44771</c:v>
                </c:pt>
                <c:pt idx="3281">
                  <c:v>44774</c:v>
                </c:pt>
                <c:pt idx="3282">
                  <c:v>44775</c:v>
                </c:pt>
                <c:pt idx="3283">
                  <c:v>44776</c:v>
                </c:pt>
                <c:pt idx="3284">
                  <c:v>44777</c:v>
                </c:pt>
                <c:pt idx="3285">
                  <c:v>44778</c:v>
                </c:pt>
                <c:pt idx="3286">
                  <c:v>44781</c:v>
                </c:pt>
                <c:pt idx="3287">
                  <c:v>44782</c:v>
                </c:pt>
                <c:pt idx="3288">
                  <c:v>44783</c:v>
                </c:pt>
                <c:pt idx="3289">
                  <c:v>44784</c:v>
                </c:pt>
                <c:pt idx="3290">
                  <c:v>44785</c:v>
                </c:pt>
                <c:pt idx="3291">
                  <c:v>44788</c:v>
                </c:pt>
                <c:pt idx="3292">
                  <c:v>44789</c:v>
                </c:pt>
                <c:pt idx="3293">
                  <c:v>44790</c:v>
                </c:pt>
                <c:pt idx="3294">
                  <c:v>44791</c:v>
                </c:pt>
                <c:pt idx="3295">
                  <c:v>44792</c:v>
                </c:pt>
                <c:pt idx="3296">
                  <c:v>44795</c:v>
                </c:pt>
                <c:pt idx="3297">
                  <c:v>44796</c:v>
                </c:pt>
                <c:pt idx="3298">
                  <c:v>44797</c:v>
                </c:pt>
                <c:pt idx="3299">
                  <c:v>44798</c:v>
                </c:pt>
                <c:pt idx="3300">
                  <c:v>44799</c:v>
                </c:pt>
                <c:pt idx="3301">
                  <c:v>44802</c:v>
                </c:pt>
                <c:pt idx="3302">
                  <c:v>44803</c:v>
                </c:pt>
                <c:pt idx="3303">
                  <c:v>44804</c:v>
                </c:pt>
                <c:pt idx="3304">
                  <c:v>44805</c:v>
                </c:pt>
                <c:pt idx="3305">
                  <c:v>44806</c:v>
                </c:pt>
                <c:pt idx="3306">
                  <c:v>44809</c:v>
                </c:pt>
                <c:pt idx="3307">
                  <c:v>44810</c:v>
                </c:pt>
                <c:pt idx="3308">
                  <c:v>44811</c:v>
                </c:pt>
                <c:pt idx="3309">
                  <c:v>44812</c:v>
                </c:pt>
                <c:pt idx="3310">
                  <c:v>44813</c:v>
                </c:pt>
                <c:pt idx="3311">
                  <c:v>44816</c:v>
                </c:pt>
                <c:pt idx="3312">
                  <c:v>44817</c:v>
                </c:pt>
                <c:pt idx="3313">
                  <c:v>44818</c:v>
                </c:pt>
                <c:pt idx="3314">
                  <c:v>44819</c:v>
                </c:pt>
                <c:pt idx="3315">
                  <c:v>44820</c:v>
                </c:pt>
                <c:pt idx="3316">
                  <c:v>44823</c:v>
                </c:pt>
                <c:pt idx="3317">
                  <c:v>44824</c:v>
                </c:pt>
                <c:pt idx="3318">
                  <c:v>44825</c:v>
                </c:pt>
                <c:pt idx="3319">
                  <c:v>44826</c:v>
                </c:pt>
                <c:pt idx="3320">
                  <c:v>44827</c:v>
                </c:pt>
                <c:pt idx="3321">
                  <c:v>44830</c:v>
                </c:pt>
                <c:pt idx="3322">
                  <c:v>44831</c:v>
                </c:pt>
                <c:pt idx="3323">
                  <c:v>44832</c:v>
                </c:pt>
                <c:pt idx="3324">
                  <c:v>44833</c:v>
                </c:pt>
                <c:pt idx="3325">
                  <c:v>44834</c:v>
                </c:pt>
                <c:pt idx="3326">
                  <c:v>44837</c:v>
                </c:pt>
                <c:pt idx="3327">
                  <c:v>44838</c:v>
                </c:pt>
                <c:pt idx="3328">
                  <c:v>44839</c:v>
                </c:pt>
                <c:pt idx="3329">
                  <c:v>44840</c:v>
                </c:pt>
                <c:pt idx="3330">
                  <c:v>44841</c:v>
                </c:pt>
                <c:pt idx="3331">
                  <c:v>44844</c:v>
                </c:pt>
                <c:pt idx="3332">
                  <c:v>44845</c:v>
                </c:pt>
                <c:pt idx="3333">
                  <c:v>44846</c:v>
                </c:pt>
                <c:pt idx="3334">
                  <c:v>44847</c:v>
                </c:pt>
                <c:pt idx="3335">
                  <c:v>44848</c:v>
                </c:pt>
                <c:pt idx="3336">
                  <c:v>44851</c:v>
                </c:pt>
                <c:pt idx="3337">
                  <c:v>44852</c:v>
                </c:pt>
                <c:pt idx="3338">
                  <c:v>44853</c:v>
                </c:pt>
                <c:pt idx="3339">
                  <c:v>44854</c:v>
                </c:pt>
                <c:pt idx="3340">
                  <c:v>44855</c:v>
                </c:pt>
                <c:pt idx="3341">
                  <c:v>44858</c:v>
                </c:pt>
                <c:pt idx="3342">
                  <c:v>44859</c:v>
                </c:pt>
                <c:pt idx="3343">
                  <c:v>44860</c:v>
                </c:pt>
                <c:pt idx="3344">
                  <c:v>44861</c:v>
                </c:pt>
                <c:pt idx="3345">
                  <c:v>44862</c:v>
                </c:pt>
                <c:pt idx="3346">
                  <c:v>44865</c:v>
                </c:pt>
                <c:pt idx="3347">
                  <c:v>44866</c:v>
                </c:pt>
                <c:pt idx="3348">
                  <c:v>44867</c:v>
                </c:pt>
                <c:pt idx="3349">
                  <c:v>44868</c:v>
                </c:pt>
                <c:pt idx="3350">
                  <c:v>44869</c:v>
                </c:pt>
                <c:pt idx="3351">
                  <c:v>44872</c:v>
                </c:pt>
                <c:pt idx="3352">
                  <c:v>44873</c:v>
                </c:pt>
                <c:pt idx="3353">
                  <c:v>44874</c:v>
                </c:pt>
                <c:pt idx="3354">
                  <c:v>44875</c:v>
                </c:pt>
                <c:pt idx="3355">
                  <c:v>44876</c:v>
                </c:pt>
                <c:pt idx="3356">
                  <c:v>44879</c:v>
                </c:pt>
                <c:pt idx="3357">
                  <c:v>44880</c:v>
                </c:pt>
                <c:pt idx="3358">
                  <c:v>44881</c:v>
                </c:pt>
                <c:pt idx="3359">
                  <c:v>44882</c:v>
                </c:pt>
                <c:pt idx="3360">
                  <c:v>44883</c:v>
                </c:pt>
                <c:pt idx="3361">
                  <c:v>44886</c:v>
                </c:pt>
                <c:pt idx="3362">
                  <c:v>44887</c:v>
                </c:pt>
                <c:pt idx="3363">
                  <c:v>44888</c:v>
                </c:pt>
                <c:pt idx="3364">
                  <c:v>44889</c:v>
                </c:pt>
                <c:pt idx="3365">
                  <c:v>44890</c:v>
                </c:pt>
                <c:pt idx="3366">
                  <c:v>44893</c:v>
                </c:pt>
                <c:pt idx="3367">
                  <c:v>44894</c:v>
                </c:pt>
                <c:pt idx="3368">
                  <c:v>44895</c:v>
                </c:pt>
                <c:pt idx="3369">
                  <c:v>44896</c:v>
                </c:pt>
                <c:pt idx="3370">
                  <c:v>44897</c:v>
                </c:pt>
                <c:pt idx="3371">
                  <c:v>44900</c:v>
                </c:pt>
                <c:pt idx="3372">
                  <c:v>44901</c:v>
                </c:pt>
                <c:pt idx="3373">
                  <c:v>44902</c:v>
                </c:pt>
                <c:pt idx="3374">
                  <c:v>44903</c:v>
                </c:pt>
                <c:pt idx="3375">
                  <c:v>44904</c:v>
                </c:pt>
                <c:pt idx="3376">
                  <c:v>44907</c:v>
                </c:pt>
                <c:pt idx="3377">
                  <c:v>44908</c:v>
                </c:pt>
                <c:pt idx="3378">
                  <c:v>44909</c:v>
                </c:pt>
                <c:pt idx="3379">
                  <c:v>44910</c:v>
                </c:pt>
                <c:pt idx="3380">
                  <c:v>44911</c:v>
                </c:pt>
                <c:pt idx="3381">
                  <c:v>44914</c:v>
                </c:pt>
                <c:pt idx="3382">
                  <c:v>44915</c:v>
                </c:pt>
                <c:pt idx="3383">
                  <c:v>44916</c:v>
                </c:pt>
                <c:pt idx="3384">
                  <c:v>44917</c:v>
                </c:pt>
                <c:pt idx="3385">
                  <c:v>44918</c:v>
                </c:pt>
                <c:pt idx="3386">
                  <c:v>44921</c:v>
                </c:pt>
                <c:pt idx="3387">
                  <c:v>44922</c:v>
                </c:pt>
                <c:pt idx="3388">
                  <c:v>44923</c:v>
                </c:pt>
                <c:pt idx="3389">
                  <c:v>44924</c:v>
                </c:pt>
                <c:pt idx="3390">
                  <c:v>44925</c:v>
                </c:pt>
                <c:pt idx="3391">
                  <c:v>44928</c:v>
                </c:pt>
                <c:pt idx="3392">
                  <c:v>44929</c:v>
                </c:pt>
                <c:pt idx="3393">
                  <c:v>44930</c:v>
                </c:pt>
                <c:pt idx="3394">
                  <c:v>44931</c:v>
                </c:pt>
                <c:pt idx="3395">
                  <c:v>44932</c:v>
                </c:pt>
                <c:pt idx="3396">
                  <c:v>44935</c:v>
                </c:pt>
                <c:pt idx="3397">
                  <c:v>44936</c:v>
                </c:pt>
                <c:pt idx="3398">
                  <c:v>44937</c:v>
                </c:pt>
                <c:pt idx="3399">
                  <c:v>44938</c:v>
                </c:pt>
                <c:pt idx="3400">
                  <c:v>44939</c:v>
                </c:pt>
                <c:pt idx="3401">
                  <c:v>44942</c:v>
                </c:pt>
                <c:pt idx="3402">
                  <c:v>44943</c:v>
                </c:pt>
                <c:pt idx="3403">
                  <c:v>44944</c:v>
                </c:pt>
                <c:pt idx="3404">
                  <c:v>44945</c:v>
                </c:pt>
                <c:pt idx="3405">
                  <c:v>44946</c:v>
                </c:pt>
                <c:pt idx="3406">
                  <c:v>44949</c:v>
                </c:pt>
                <c:pt idx="3407">
                  <c:v>44950</c:v>
                </c:pt>
                <c:pt idx="3408">
                  <c:v>44951</c:v>
                </c:pt>
                <c:pt idx="3409">
                  <c:v>44952</c:v>
                </c:pt>
                <c:pt idx="3410">
                  <c:v>44953</c:v>
                </c:pt>
                <c:pt idx="3411">
                  <c:v>44956</c:v>
                </c:pt>
                <c:pt idx="3412">
                  <c:v>44957</c:v>
                </c:pt>
                <c:pt idx="3413">
                  <c:v>44958</c:v>
                </c:pt>
                <c:pt idx="3414">
                  <c:v>44959</c:v>
                </c:pt>
                <c:pt idx="3415">
                  <c:v>44960</c:v>
                </c:pt>
                <c:pt idx="3416">
                  <c:v>44963</c:v>
                </c:pt>
                <c:pt idx="3417">
                  <c:v>44964</c:v>
                </c:pt>
                <c:pt idx="3418">
                  <c:v>44965</c:v>
                </c:pt>
                <c:pt idx="3419">
                  <c:v>44966</c:v>
                </c:pt>
                <c:pt idx="3420">
                  <c:v>44967</c:v>
                </c:pt>
                <c:pt idx="3421">
                  <c:v>44970</c:v>
                </c:pt>
                <c:pt idx="3422">
                  <c:v>44971</c:v>
                </c:pt>
                <c:pt idx="3423">
                  <c:v>44972</c:v>
                </c:pt>
                <c:pt idx="3424">
                  <c:v>44973</c:v>
                </c:pt>
                <c:pt idx="3425">
                  <c:v>44974</c:v>
                </c:pt>
                <c:pt idx="3426">
                  <c:v>44977</c:v>
                </c:pt>
                <c:pt idx="3427">
                  <c:v>44978</c:v>
                </c:pt>
                <c:pt idx="3428">
                  <c:v>44979</c:v>
                </c:pt>
                <c:pt idx="3429">
                  <c:v>44980</c:v>
                </c:pt>
                <c:pt idx="3430">
                  <c:v>44981</c:v>
                </c:pt>
                <c:pt idx="3431">
                  <c:v>44984</c:v>
                </c:pt>
                <c:pt idx="3432">
                  <c:v>44985</c:v>
                </c:pt>
                <c:pt idx="3433">
                  <c:v>44986</c:v>
                </c:pt>
                <c:pt idx="3434">
                  <c:v>44987</c:v>
                </c:pt>
                <c:pt idx="3435">
                  <c:v>44988</c:v>
                </c:pt>
                <c:pt idx="3436">
                  <c:v>44991</c:v>
                </c:pt>
                <c:pt idx="3437">
                  <c:v>44992</c:v>
                </c:pt>
                <c:pt idx="3438">
                  <c:v>44993</c:v>
                </c:pt>
                <c:pt idx="3439">
                  <c:v>44994</c:v>
                </c:pt>
                <c:pt idx="3440">
                  <c:v>44995</c:v>
                </c:pt>
                <c:pt idx="3441">
                  <c:v>44998</c:v>
                </c:pt>
                <c:pt idx="3442">
                  <c:v>44999</c:v>
                </c:pt>
                <c:pt idx="3443">
                  <c:v>45000</c:v>
                </c:pt>
                <c:pt idx="3444">
                  <c:v>45001</c:v>
                </c:pt>
                <c:pt idx="3445">
                  <c:v>45002</c:v>
                </c:pt>
                <c:pt idx="3446">
                  <c:v>45005</c:v>
                </c:pt>
                <c:pt idx="3447">
                  <c:v>45006</c:v>
                </c:pt>
                <c:pt idx="3448">
                  <c:v>45007</c:v>
                </c:pt>
                <c:pt idx="3449">
                  <c:v>45008</c:v>
                </c:pt>
                <c:pt idx="3450">
                  <c:v>45009</c:v>
                </c:pt>
                <c:pt idx="3451">
                  <c:v>45012</c:v>
                </c:pt>
                <c:pt idx="3452">
                  <c:v>45013</c:v>
                </c:pt>
                <c:pt idx="3453">
                  <c:v>45014</c:v>
                </c:pt>
                <c:pt idx="3454">
                  <c:v>45015</c:v>
                </c:pt>
                <c:pt idx="3455">
                  <c:v>45016</c:v>
                </c:pt>
                <c:pt idx="3456">
                  <c:v>45019</c:v>
                </c:pt>
                <c:pt idx="3457">
                  <c:v>45020</c:v>
                </c:pt>
                <c:pt idx="3458">
                  <c:v>45021</c:v>
                </c:pt>
                <c:pt idx="3459">
                  <c:v>45022</c:v>
                </c:pt>
                <c:pt idx="3460">
                  <c:v>45023</c:v>
                </c:pt>
                <c:pt idx="3461">
                  <c:v>45026</c:v>
                </c:pt>
                <c:pt idx="3462">
                  <c:v>45027</c:v>
                </c:pt>
                <c:pt idx="3463">
                  <c:v>45028</c:v>
                </c:pt>
                <c:pt idx="3464">
                  <c:v>45029</c:v>
                </c:pt>
                <c:pt idx="3465">
                  <c:v>45030</c:v>
                </c:pt>
                <c:pt idx="3466">
                  <c:v>45033</c:v>
                </c:pt>
                <c:pt idx="3467">
                  <c:v>45034</c:v>
                </c:pt>
                <c:pt idx="3468">
                  <c:v>45035</c:v>
                </c:pt>
                <c:pt idx="3469">
                  <c:v>45036</c:v>
                </c:pt>
                <c:pt idx="3470">
                  <c:v>45037</c:v>
                </c:pt>
                <c:pt idx="3471">
                  <c:v>45040</c:v>
                </c:pt>
                <c:pt idx="3472">
                  <c:v>45041</c:v>
                </c:pt>
                <c:pt idx="3473">
                  <c:v>45042</c:v>
                </c:pt>
                <c:pt idx="3474">
                  <c:v>45043</c:v>
                </c:pt>
                <c:pt idx="3475">
                  <c:v>45044</c:v>
                </c:pt>
                <c:pt idx="3476">
                  <c:v>45047</c:v>
                </c:pt>
                <c:pt idx="3477">
                  <c:v>45048</c:v>
                </c:pt>
                <c:pt idx="3478">
                  <c:v>45049</c:v>
                </c:pt>
                <c:pt idx="3479">
                  <c:v>45050</c:v>
                </c:pt>
                <c:pt idx="3480">
                  <c:v>45051</c:v>
                </c:pt>
                <c:pt idx="3481">
                  <c:v>45054</c:v>
                </c:pt>
                <c:pt idx="3482">
                  <c:v>45055</c:v>
                </c:pt>
                <c:pt idx="3483">
                  <c:v>45056</c:v>
                </c:pt>
                <c:pt idx="3484">
                  <c:v>45057</c:v>
                </c:pt>
                <c:pt idx="3485">
                  <c:v>45058</c:v>
                </c:pt>
                <c:pt idx="3486">
                  <c:v>45061</c:v>
                </c:pt>
                <c:pt idx="3487">
                  <c:v>45062</c:v>
                </c:pt>
                <c:pt idx="3488">
                  <c:v>45063</c:v>
                </c:pt>
                <c:pt idx="3489">
                  <c:v>45064</c:v>
                </c:pt>
                <c:pt idx="3490">
                  <c:v>45065</c:v>
                </c:pt>
                <c:pt idx="3491">
                  <c:v>45068</c:v>
                </c:pt>
                <c:pt idx="3492">
                  <c:v>45069</c:v>
                </c:pt>
                <c:pt idx="3493">
                  <c:v>45070</c:v>
                </c:pt>
                <c:pt idx="3494">
                  <c:v>45071</c:v>
                </c:pt>
                <c:pt idx="3495">
                  <c:v>45072</c:v>
                </c:pt>
                <c:pt idx="3496">
                  <c:v>45075</c:v>
                </c:pt>
                <c:pt idx="3497">
                  <c:v>45076</c:v>
                </c:pt>
                <c:pt idx="3498">
                  <c:v>45077</c:v>
                </c:pt>
                <c:pt idx="3499">
                  <c:v>45078</c:v>
                </c:pt>
                <c:pt idx="3500">
                  <c:v>45079</c:v>
                </c:pt>
                <c:pt idx="3501">
                  <c:v>45082</c:v>
                </c:pt>
                <c:pt idx="3502">
                  <c:v>45083</c:v>
                </c:pt>
                <c:pt idx="3503">
                  <c:v>45084</c:v>
                </c:pt>
                <c:pt idx="3504">
                  <c:v>45085</c:v>
                </c:pt>
                <c:pt idx="3505">
                  <c:v>45086</c:v>
                </c:pt>
                <c:pt idx="3506">
                  <c:v>45089</c:v>
                </c:pt>
                <c:pt idx="3507">
                  <c:v>45090</c:v>
                </c:pt>
                <c:pt idx="3508">
                  <c:v>45091</c:v>
                </c:pt>
                <c:pt idx="3509">
                  <c:v>45092</c:v>
                </c:pt>
                <c:pt idx="3510">
                  <c:v>45093</c:v>
                </c:pt>
                <c:pt idx="3511">
                  <c:v>45096</c:v>
                </c:pt>
                <c:pt idx="3512">
                  <c:v>45097</c:v>
                </c:pt>
                <c:pt idx="3513">
                  <c:v>45098</c:v>
                </c:pt>
                <c:pt idx="3514">
                  <c:v>45099</c:v>
                </c:pt>
                <c:pt idx="3515">
                  <c:v>45100</c:v>
                </c:pt>
                <c:pt idx="3516">
                  <c:v>45103</c:v>
                </c:pt>
                <c:pt idx="3517">
                  <c:v>45104</c:v>
                </c:pt>
                <c:pt idx="3518">
                  <c:v>45105</c:v>
                </c:pt>
                <c:pt idx="3519">
                  <c:v>45106</c:v>
                </c:pt>
                <c:pt idx="3520">
                  <c:v>45107</c:v>
                </c:pt>
                <c:pt idx="3521">
                  <c:v>45110</c:v>
                </c:pt>
                <c:pt idx="3522">
                  <c:v>45111</c:v>
                </c:pt>
                <c:pt idx="3523">
                  <c:v>45112</c:v>
                </c:pt>
                <c:pt idx="3524">
                  <c:v>45113</c:v>
                </c:pt>
                <c:pt idx="3525">
                  <c:v>45114</c:v>
                </c:pt>
                <c:pt idx="3526">
                  <c:v>45117</c:v>
                </c:pt>
                <c:pt idx="3527">
                  <c:v>45118</c:v>
                </c:pt>
                <c:pt idx="3528">
                  <c:v>45119</c:v>
                </c:pt>
                <c:pt idx="3529">
                  <c:v>45120</c:v>
                </c:pt>
                <c:pt idx="3530">
                  <c:v>45121</c:v>
                </c:pt>
                <c:pt idx="3531">
                  <c:v>45124</c:v>
                </c:pt>
                <c:pt idx="3532">
                  <c:v>45125</c:v>
                </c:pt>
                <c:pt idx="3533">
                  <c:v>45126</c:v>
                </c:pt>
                <c:pt idx="3534">
                  <c:v>45127</c:v>
                </c:pt>
                <c:pt idx="3535">
                  <c:v>45128</c:v>
                </c:pt>
                <c:pt idx="3536">
                  <c:v>45131</c:v>
                </c:pt>
                <c:pt idx="3537">
                  <c:v>45132</c:v>
                </c:pt>
                <c:pt idx="3538">
                  <c:v>45133</c:v>
                </c:pt>
                <c:pt idx="3539">
                  <c:v>45134</c:v>
                </c:pt>
                <c:pt idx="3540">
                  <c:v>45135</c:v>
                </c:pt>
                <c:pt idx="3541">
                  <c:v>45138</c:v>
                </c:pt>
                <c:pt idx="3542">
                  <c:v>45139</c:v>
                </c:pt>
                <c:pt idx="3543">
                  <c:v>45140</c:v>
                </c:pt>
                <c:pt idx="3544">
                  <c:v>45141</c:v>
                </c:pt>
                <c:pt idx="3545">
                  <c:v>45142</c:v>
                </c:pt>
                <c:pt idx="3546">
                  <c:v>45145</c:v>
                </c:pt>
                <c:pt idx="3547">
                  <c:v>45146</c:v>
                </c:pt>
                <c:pt idx="3548">
                  <c:v>45147</c:v>
                </c:pt>
                <c:pt idx="3549">
                  <c:v>45148</c:v>
                </c:pt>
                <c:pt idx="3550">
                  <c:v>45149</c:v>
                </c:pt>
                <c:pt idx="3551">
                  <c:v>45152</c:v>
                </c:pt>
                <c:pt idx="3552">
                  <c:v>45153</c:v>
                </c:pt>
                <c:pt idx="3553">
                  <c:v>45154</c:v>
                </c:pt>
                <c:pt idx="3554">
                  <c:v>45155</c:v>
                </c:pt>
                <c:pt idx="3555">
                  <c:v>45156</c:v>
                </c:pt>
                <c:pt idx="3556">
                  <c:v>45159</c:v>
                </c:pt>
                <c:pt idx="3557">
                  <c:v>45160</c:v>
                </c:pt>
                <c:pt idx="3558">
                  <c:v>45161</c:v>
                </c:pt>
                <c:pt idx="3559">
                  <c:v>45162</c:v>
                </c:pt>
                <c:pt idx="3560">
                  <c:v>45163</c:v>
                </c:pt>
                <c:pt idx="3561">
                  <c:v>45166</c:v>
                </c:pt>
                <c:pt idx="3562">
                  <c:v>45167</c:v>
                </c:pt>
                <c:pt idx="3563">
                  <c:v>45168</c:v>
                </c:pt>
                <c:pt idx="3564">
                  <c:v>45169</c:v>
                </c:pt>
                <c:pt idx="3565">
                  <c:v>45170</c:v>
                </c:pt>
                <c:pt idx="3566">
                  <c:v>45173</c:v>
                </c:pt>
                <c:pt idx="3567">
                  <c:v>45174</c:v>
                </c:pt>
                <c:pt idx="3568">
                  <c:v>45175</c:v>
                </c:pt>
                <c:pt idx="3569">
                  <c:v>45176</c:v>
                </c:pt>
                <c:pt idx="3570">
                  <c:v>45177</c:v>
                </c:pt>
                <c:pt idx="3571">
                  <c:v>45180</c:v>
                </c:pt>
                <c:pt idx="3572">
                  <c:v>45181</c:v>
                </c:pt>
                <c:pt idx="3573">
                  <c:v>45182</c:v>
                </c:pt>
                <c:pt idx="3574">
                  <c:v>45183</c:v>
                </c:pt>
                <c:pt idx="3575">
                  <c:v>45184</c:v>
                </c:pt>
                <c:pt idx="3576">
                  <c:v>45187</c:v>
                </c:pt>
                <c:pt idx="3577">
                  <c:v>45188</c:v>
                </c:pt>
                <c:pt idx="3578">
                  <c:v>45189</c:v>
                </c:pt>
                <c:pt idx="3579">
                  <c:v>45190</c:v>
                </c:pt>
                <c:pt idx="3580">
                  <c:v>45191</c:v>
                </c:pt>
                <c:pt idx="3581">
                  <c:v>45194</c:v>
                </c:pt>
                <c:pt idx="3582">
                  <c:v>45195</c:v>
                </c:pt>
                <c:pt idx="3583">
                  <c:v>45196</c:v>
                </c:pt>
                <c:pt idx="3584">
                  <c:v>45197</c:v>
                </c:pt>
                <c:pt idx="3585">
                  <c:v>45198</c:v>
                </c:pt>
                <c:pt idx="3586">
                  <c:v>45201</c:v>
                </c:pt>
                <c:pt idx="3587">
                  <c:v>45202</c:v>
                </c:pt>
                <c:pt idx="3588">
                  <c:v>45203</c:v>
                </c:pt>
                <c:pt idx="3589">
                  <c:v>45204</c:v>
                </c:pt>
                <c:pt idx="3590">
                  <c:v>45205</c:v>
                </c:pt>
                <c:pt idx="3591">
                  <c:v>45208</c:v>
                </c:pt>
                <c:pt idx="3592">
                  <c:v>45209</c:v>
                </c:pt>
                <c:pt idx="3593">
                  <c:v>45210</c:v>
                </c:pt>
                <c:pt idx="3594">
                  <c:v>45211</c:v>
                </c:pt>
                <c:pt idx="3595">
                  <c:v>45212</c:v>
                </c:pt>
                <c:pt idx="3596">
                  <c:v>45215</c:v>
                </c:pt>
                <c:pt idx="3597">
                  <c:v>45216</c:v>
                </c:pt>
                <c:pt idx="3598">
                  <c:v>45217</c:v>
                </c:pt>
                <c:pt idx="3599">
                  <c:v>45218</c:v>
                </c:pt>
                <c:pt idx="3600">
                  <c:v>45219</c:v>
                </c:pt>
                <c:pt idx="3601">
                  <c:v>45222</c:v>
                </c:pt>
                <c:pt idx="3602">
                  <c:v>45223</c:v>
                </c:pt>
                <c:pt idx="3603">
                  <c:v>45224</c:v>
                </c:pt>
                <c:pt idx="3604">
                  <c:v>45225</c:v>
                </c:pt>
                <c:pt idx="3605">
                  <c:v>45226</c:v>
                </c:pt>
                <c:pt idx="3606">
                  <c:v>45229</c:v>
                </c:pt>
                <c:pt idx="3607">
                  <c:v>45230</c:v>
                </c:pt>
                <c:pt idx="3608">
                  <c:v>45231</c:v>
                </c:pt>
                <c:pt idx="3609">
                  <c:v>45232</c:v>
                </c:pt>
                <c:pt idx="3610">
                  <c:v>45233</c:v>
                </c:pt>
                <c:pt idx="3611">
                  <c:v>45236</c:v>
                </c:pt>
                <c:pt idx="3612">
                  <c:v>45237</c:v>
                </c:pt>
                <c:pt idx="3613">
                  <c:v>45238</c:v>
                </c:pt>
                <c:pt idx="3614">
                  <c:v>45239</c:v>
                </c:pt>
                <c:pt idx="3615">
                  <c:v>45240</c:v>
                </c:pt>
                <c:pt idx="3616">
                  <c:v>45243</c:v>
                </c:pt>
                <c:pt idx="3617">
                  <c:v>45244</c:v>
                </c:pt>
                <c:pt idx="3618">
                  <c:v>45245</c:v>
                </c:pt>
                <c:pt idx="3619">
                  <c:v>45246</c:v>
                </c:pt>
                <c:pt idx="3620">
                  <c:v>45247</c:v>
                </c:pt>
                <c:pt idx="3621">
                  <c:v>45250</c:v>
                </c:pt>
                <c:pt idx="3622">
                  <c:v>45251</c:v>
                </c:pt>
                <c:pt idx="3623">
                  <c:v>45252</c:v>
                </c:pt>
                <c:pt idx="3624">
                  <c:v>45253</c:v>
                </c:pt>
                <c:pt idx="3625">
                  <c:v>45254</c:v>
                </c:pt>
                <c:pt idx="3626">
                  <c:v>45257</c:v>
                </c:pt>
                <c:pt idx="3627">
                  <c:v>45258</c:v>
                </c:pt>
                <c:pt idx="3628">
                  <c:v>45259</c:v>
                </c:pt>
                <c:pt idx="3629">
                  <c:v>45260</c:v>
                </c:pt>
                <c:pt idx="3630">
                  <c:v>45261</c:v>
                </c:pt>
                <c:pt idx="3631">
                  <c:v>45264</c:v>
                </c:pt>
                <c:pt idx="3632">
                  <c:v>45265</c:v>
                </c:pt>
                <c:pt idx="3633">
                  <c:v>45266</c:v>
                </c:pt>
                <c:pt idx="3634">
                  <c:v>45267</c:v>
                </c:pt>
                <c:pt idx="3635">
                  <c:v>45268</c:v>
                </c:pt>
                <c:pt idx="3636">
                  <c:v>45271</c:v>
                </c:pt>
                <c:pt idx="3637">
                  <c:v>45272</c:v>
                </c:pt>
                <c:pt idx="3638">
                  <c:v>45273</c:v>
                </c:pt>
                <c:pt idx="3639">
                  <c:v>45274</c:v>
                </c:pt>
                <c:pt idx="3640">
                  <c:v>45275</c:v>
                </c:pt>
                <c:pt idx="3641">
                  <c:v>45278</c:v>
                </c:pt>
                <c:pt idx="3642">
                  <c:v>45279</c:v>
                </c:pt>
                <c:pt idx="3643">
                  <c:v>45280</c:v>
                </c:pt>
                <c:pt idx="3644">
                  <c:v>45281</c:v>
                </c:pt>
                <c:pt idx="3645">
                  <c:v>45282</c:v>
                </c:pt>
                <c:pt idx="3646">
                  <c:v>45285</c:v>
                </c:pt>
                <c:pt idx="3647">
                  <c:v>45286</c:v>
                </c:pt>
                <c:pt idx="3648">
                  <c:v>45287</c:v>
                </c:pt>
                <c:pt idx="3649">
                  <c:v>45288</c:v>
                </c:pt>
                <c:pt idx="3650">
                  <c:v>45289</c:v>
                </c:pt>
                <c:pt idx="3651">
                  <c:v>45292</c:v>
                </c:pt>
                <c:pt idx="3652">
                  <c:v>45293</c:v>
                </c:pt>
                <c:pt idx="3653">
                  <c:v>45294</c:v>
                </c:pt>
                <c:pt idx="3654">
                  <c:v>45295</c:v>
                </c:pt>
                <c:pt idx="3655">
                  <c:v>45296</c:v>
                </c:pt>
                <c:pt idx="3656">
                  <c:v>45299</c:v>
                </c:pt>
                <c:pt idx="3657">
                  <c:v>45300</c:v>
                </c:pt>
                <c:pt idx="3658">
                  <c:v>45301</c:v>
                </c:pt>
                <c:pt idx="3659">
                  <c:v>45302</c:v>
                </c:pt>
                <c:pt idx="3660">
                  <c:v>45303</c:v>
                </c:pt>
                <c:pt idx="3661">
                  <c:v>45306</c:v>
                </c:pt>
                <c:pt idx="3662">
                  <c:v>45307</c:v>
                </c:pt>
                <c:pt idx="3663">
                  <c:v>45308</c:v>
                </c:pt>
                <c:pt idx="3664">
                  <c:v>45309</c:v>
                </c:pt>
                <c:pt idx="3665">
                  <c:v>45310</c:v>
                </c:pt>
                <c:pt idx="3666">
                  <c:v>45313</c:v>
                </c:pt>
                <c:pt idx="3667">
                  <c:v>45314</c:v>
                </c:pt>
                <c:pt idx="3668">
                  <c:v>45315</c:v>
                </c:pt>
                <c:pt idx="3669">
                  <c:v>45316</c:v>
                </c:pt>
                <c:pt idx="3670">
                  <c:v>45317</c:v>
                </c:pt>
                <c:pt idx="3671">
                  <c:v>45320</c:v>
                </c:pt>
                <c:pt idx="3672">
                  <c:v>45321</c:v>
                </c:pt>
                <c:pt idx="3673">
                  <c:v>45322</c:v>
                </c:pt>
                <c:pt idx="3674">
                  <c:v>45323</c:v>
                </c:pt>
                <c:pt idx="3675">
                  <c:v>45324</c:v>
                </c:pt>
                <c:pt idx="3676">
                  <c:v>45327</c:v>
                </c:pt>
                <c:pt idx="3677">
                  <c:v>45328</c:v>
                </c:pt>
                <c:pt idx="3678">
                  <c:v>45329</c:v>
                </c:pt>
                <c:pt idx="3679">
                  <c:v>45330</c:v>
                </c:pt>
                <c:pt idx="3680">
                  <c:v>45331</c:v>
                </c:pt>
                <c:pt idx="3681">
                  <c:v>45334</c:v>
                </c:pt>
                <c:pt idx="3682">
                  <c:v>45335</c:v>
                </c:pt>
                <c:pt idx="3683">
                  <c:v>45336</c:v>
                </c:pt>
                <c:pt idx="3684">
                  <c:v>45337</c:v>
                </c:pt>
                <c:pt idx="3685">
                  <c:v>45338</c:v>
                </c:pt>
                <c:pt idx="3686">
                  <c:v>45341</c:v>
                </c:pt>
                <c:pt idx="3687">
                  <c:v>45342</c:v>
                </c:pt>
                <c:pt idx="3688">
                  <c:v>45343</c:v>
                </c:pt>
                <c:pt idx="3689">
                  <c:v>45344</c:v>
                </c:pt>
                <c:pt idx="3690">
                  <c:v>45345</c:v>
                </c:pt>
                <c:pt idx="3691">
                  <c:v>45348</c:v>
                </c:pt>
                <c:pt idx="3692">
                  <c:v>45349</c:v>
                </c:pt>
                <c:pt idx="3693">
                  <c:v>45350</c:v>
                </c:pt>
                <c:pt idx="3694">
                  <c:v>45351</c:v>
                </c:pt>
                <c:pt idx="3695">
                  <c:v>45352</c:v>
                </c:pt>
                <c:pt idx="3696">
                  <c:v>45355</c:v>
                </c:pt>
                <c:pt idx="3697">
                  <c:v>45356</c:v>
                </c:pt>
                <c:pt idx="3698">
                  <c:v>45357</c:v>
                </c:pt>
                <c:pt idx="3699">
                  <c:v>45358</c:v>
                </c:pt>
                <c:pt idx="3700">
                  <c:v>45359</c:v>
                </c:pt>
                <c:pt idx="3701">
                  <c:v>45362</c:v>
                </c:pt>
                <c:pt idx="3702">
                  <c:v>45363</c:v>
                </c:pt>
                <c:pt idx="3703">
                  <c:v>45364</c:v>
                </c:pt>
                <c:pt idx="3704">
                  <c:v>45365</c:v>
                </c:pt>
                <c:pt idx="3705">
                  <c:v>45366</c:v>
                </c:pt>
                <c:pt idx="3706">
                  <c:v>45369</c:v>
                </c:pt>
                <c:pt idx="3707">
                  <c:v>45370</c:v>
                </c:pt>
                <c:pt idx="3708">
                  <c:v>45371</c:v>
                </c:pt>
                <c:pt idx="3709">
                  <c:v>45372</c:v>
                </c:pt>
                <c:pt idx="3710">
                  <c:v>45373</c:v>
                </c:pt>
                <c:pt idx="3711">
                  <c:v>45376</c:v>
                </c:pt>
                <c:pt idx="3712">
                  <c:v>45377</c:v>
                </c:pt>
                <c:pt idx="3713">
                  <c:v>45378</c:v>
                </c:pt>
                <c:pt idx="3714">
                  <c:v>45379</c:v>
                </c:pt>
                <c:pt idx="3715">
                  <c:v>45380</c:v>
                </c:pt>
                <c:pt idx="3716">
                  <c:v>45383</c:v>
                </c:pt>
                <c:pt idx="3717">
                  <c:v>45384</c:v>
                </c:pt>
                <c:pt idx="3718">
                  <c:v>45385</c:v>
                </c:pt>
                <c:pt idx="3719">
                  <c:v>45386</c:v>
                </c:pt>
                <c:pt idx="3720">
                  <c:v>45387</c:v>
                </c:pt>
                <c:pt idx="3721">
                  <c:v>45390</c:v>
                </c:pt>
                <c:pt idx="3722">
                  <c:v>45391</c:v>
                </c:pt>
                <c:pt idx="3723">
                  <c:v>45392</c:v>
                </c:pt>
                <c:pt idx="3724">
                  <c:v>45393</c:v>
                </c:pt>
                <c:pt idx="3725">
                  <c:v>45394</c:v>
                </c:pt>
                <c:pt idx="3726">
                  <c:v>45397</c:v>
                </c:pt>
                <c:pt idx="3727">
                  <c:v>45398</c:v>
                </c:pt>
                <c:pt idx="3728">
                  <c:v>45399</c:v>
                </c:pt>
                <c:pt idx="3729">
                  <c:v>45400</c:v>
                </c:pt>
                <c:pt idx="3730">
                  <c:v>45401</c:v>
                </c:pt>
                <c:pt idx="3731">
                  <c:v>45404</c:v>
                </c:pt>
                <c:pt idx="3732">
                  <c:v>45405</c:v>
                </c:pt>
                <c:pt idx="3733">
                  <c:v>45406</c:v>
                </c:pt>
                <c:pt idx="3734">
                  <c:v>45407</c:v>
                </c:pt>
                <c:pt idx="3735">
                  <c:v>45408</c:v>
                </c:pt>
                <c:pt idx="3736">
                  <c:v>45411</c:v>
                </c:pt>
                <c:pt idx="3737">
                  <c:v>45412</c:v>
                </c:pt>
                <c:pt idx="3738">
                  <c:v>45413</c:v>
                </c:pt>
                <c:pt idx="3739">
                  <c:v>45414</c:v>
                </c:pt>
                <c:pt idx="3740">
                  <c:v>45415</c:v>
                </c:pt>
                <c:pt idx="3741">
                  <c:v>45418</c:v>
                </c:pt>
                <c:pt idx="3742">
                  <c:v>45419</c:v>
                </c:pt>
                <c:pt idx="3743">
                  <c:v>45420</c:v>
                </c:pt>
                <c:pt idx="3744">
                  <c:v>45421</c:v>
                </c:pt>
                <c:pt idx="3745">
                  <c:v>45422</c:v>
                </c:pt>
                <c:pt idx="3746">
                  <c:v>45425</c:v>
                </c:pt>
                <c:pt idx="3747">
                  <c:v>45426</c:v>
                </c:pt>
                <c:pt idx="3748">
                  <c:v>45427</c:v>
                </c:pt>
                <c:pt idx="3749">
                  <c:v>45428</c:v>
                </c:pt>
                <c:pt idx="3750">
                  <c:v>45429</c:v>
                </c:pt>
                <c:pt idx="3751">
                  <c:v>45432</c:v>
                </c:pt>
                <c:pt idx="3752">
                  <c:v>45433</c:v>
                </c:pt>
                <c:pt idx="3753">
                  <c:v>45434</c:v>
                </c:pt>
                <c:pt idx="3754">
                  <c:v>45435</c:v>
                </c:pt>
                <c:pt idx="3755">
                  <c:v>45436</c:v>
                </c:pt>
                <c:pt idx="3756">
                  <c:v>45439</c:v>
                </c:pt>
                <c:pt idx="3757">
                  <c:v>45440</c:v>
                </c:pt>
                <c:pt idx="3758">
                  <c:v>45441</c:v>
                </c:pt>
                <c:pt idx="3759">
                  <c:v>45442</c:v>
                </c:pt>
                <c:pt idx="3760">
                  <c:v>45443</c:v>
                </c:pt>
                <c:pt idx="3761">
                  <c:v>45446</c:v>
                </c:pt>
                <c:pt idx="3762">
                  <c:v>45447</c:v>
                </c:pt>
                <c:pt idx="3763">
                  <c:v>45448</c:v>
                </c:pt>
                <c:pt idx="3764">
                  <c:v>45449</c:v>
                </c:pt>
                <c:pt idx="3765">
                  <c:v>45450</c:v>
                </c:pt>
                <c:pt idx="3766">
                  <c:v>45453</c:v>
                </c:pt>
                <c:pt idx="3767">
                  <c:v>45454</c:v>
                </c:pt>
                <c:pt idx="3768">
                  <c:v>45455</c:v>
                </c:pt>
                <c:pt idx="3769">
                  <c:v>45456</c:v>
                </c:pt>
                <c:pt idx="3770">
                  <c:v>45457</c:v>
                </c:pt>
                <c:pt idx="3771">
                  <c:v>45460</c:v>
                </c:pt>
                <c:pt idx="3772">
                  <c:v>45461</c:v>
                </c:pt>
                <c:pt idx="3773">
                  <c:v>45462</c:v>
                </c:pt>
                <c:pt idx="3774">
                  <c:v>45463</c:v>
                </c:pt>
                <c:pt idx="3775">
                  <c:v>45464</c:v>
                </c:pt>
                <c:pt idx="3776">
                  <c:v>45467</c:v>
                </c:pt>
                <c:pt idx="3777">
                  <c:v>45468</c:v>
                </c:pt>
                <c:pt idx="3778">
                  <c:v>45469</c:v>
                </c:pt>
                <c:pt idx="3779">
                  <c:v>45470</c:v>
                </c:pt>
                <c:pt idx="3780">
                  <c:v>45471</c:v>
                </c:pt>
                <c:pt idx="3781">
                  <c:v>45474</c:v>
                </c:pt>
                <c:pt idx="3782">
                  <c:v>45475</c:v>
                </c:pt>
                <c:pt idx="3783">
                  <c:v>45476</c:v>
                </c:pt>
                <c:pt idx="3784">
                  <c:v>45477</c:v>
                </c:pt>
                <c:pt idx="3785">
                  <c:v>45478</c:v>
                </c:pt>
                <c:pt idx="3786">
                  <c:v>45481</c:v>
                </c:pt>
                <c:pt idx="3787">
                  <c:v>45482</c:v>
                </c:pt>
                <c:pt idx="3788">
                  <c:v>45483</c:v>
                </c:pt>
                <c:pt idx="3789">
                  <c:v>45484</c:v>
                </c:pt>
                <c:pt idx="3790">
                  <c:v>45485</c:v>
                </c:pt>
                <c:pt idx="3791">
                  <c:v>45488</c:v>
                </c:pt>
                <c:pt idx="3792">
                  <c:v>45489</c:v>
                </c:pt>
                <c:pt idx="3793">
                  <c:v>45490</c:v>
                </c:pt>
                <c:pt idx="3794">
                  <c:v>45491</c:v>
                </c:pt>
                <c:pt idx="3795">
                  <c:v>45492</c:v>
                </c:pt>
                <c:pt idx="3796">
                  <c:v>45495</c:v>
                </c:pt>
                <c:pt idx="3797">
                  <c:v>45496</c:v>
                </c:pt>
                <c:pt idx="3798">
                  <c:v>45497</c:v>
                </c:pt>
                <c:pt idx="3799">
                  <c:v>45498</c:v>
                </c:pt>
                <c:pt idx="3800">
                  <c:v>45499</c:v>
                </c:pt>
                <c:pt idx="3801">
                  <c:v>45502</c:v>
                </c:pt>
                <c:pt idx="3802">
                  <c:v>45503</c:v>
                </c:pt>
                <c:pt idx="3803">
                  <c:v>45504</c:v>
                </c:pt>
                <c:pt idx="3804">
                  <c:v>45505</c:v>
                </c:pt>
                <c:pt idx="3805">
                  <c:v>45506</c:v>
                </c:pt>
                <c:pt idx="3806">
                  <c:v>45509</c:v>
                </c:pt>
                <c:pt idx="3807">
                  <c:v>45510</c:v>
                </c:pt>
                <c:pt idx="3808">
                  <c:v>45511</c:v>
                </c:pt>
                <c:pt idx="3809">
                  <c:v>45512</c:v>
                </c:pt>
                <c:pt idx="3810">
                  <c:v>45513</c:v>
                </c:pt>
                <c:pt idx="3811">
                  <c:v>45516</c:v>
                </c:pt>
                <c:pt idx="3812">
                  <c:v>45517</c:v>
                </c:pt>
                <c:pt idx="3813">
                  <c:v>45518</c:v>
                </c:pt>
                <c:pt idx="3814">
                  <c:v>45519</c:v>
                </c:pt>
                <c:pt idx="3815">
                  <c:v>45520</c:v>
                </c:pt>
                <c:pt idx="3816">
                  <c:v>45523</c:v>
                </c:pt>
                <c:pt idx="3817">
                  <c:v>45524</c:v>
                </c:pt>
                <c:pt idx="3818">
                  <c:v>45525</c:v>
                </c:pt>
                <c:pt idx="3819">
                  <c:v>45526</c:v>
                </c:pt>
                <c:pt idx="3820">
                  <c:v>45527</c:v>
                </c:pt>
                <c:pt idx="3821">
                  <c:v>45530</c:v>
                </c:pt>
                <c:pt idx="3822">
                  <c:v>45531</c:v>
                </c:pt>
                <c:pt idx="3823">
                  <c:v>45532</c:v>
                </c:pt>
                <c:pt idx="3824">
                  <c:v>45533</c:v>
                </c:pt>
                <c:pt idx="3825">
                  <c:v>45534</c:v>
                </c:pt>
                <c:pt idx="3826">
                  <c:v>45537</c:v>
                </c:pt>
                <c:pt idx="3827">
                  <c:v>45538</c:v>
                </c:pt>
                <c:pt idx="3828">
                  <c:v>45539</c:v>
                </c:pt>
                <c:pt idx="3829">
                  <c:v>45540</c:v>
                </c:pt>
                <c:pt idx="3830">
                  <c:v>45541</c:v>
                </c:pt>
                <c:pt idx="3831">
                  <c:v>45544</c:v>
                </c:pt>
                <c:pt idx="3832">
                  <c:v>45545</c:v>
                </c:pt>
                <c:pt idx="3833">
                  <c:v>45546</c:v>
                </c:pt>
                <c:pt idx="3834">
                  <c:v>45547</c:v>
                </c:pt>
                <c:pt idx="3835">
                  <c:v>45548</c:v>
                </c:pt>
                <c:pt idx="3836">
                  <c:v>45551</c:v>
                </c:pt>
                <c:pt idx="3837">
                  <c:v>45552</c:v>
                </c:pt>
                <c:pt idx="3838">
                  <c:v>45553</c:v>
                </c:pt>
                <c:pt idx="3839">
                  <c:v>45554</c:v>
                </c:pt>
                <c:pt idx="3840">
                  <c:v>45555</c:v>
                </c:pt>
                <c:pt idx="3841">
                  <c:v>45558</c:v>
                </c:pt>
                <c:pt idx="3842">
                  <c:v>45559</c:v>
                </c:pt>
                <c:pt idx="3843">
                  <c:v>45560</c:v>
                </c:pt>
                <c:pt idx="3844">
                  <c:v>45561</c:v>
                </c:pt>
                <c:pt idx="3845">
                  <c:v>45562</c:v>
                </c:pt>
                <c:pt idx="3846">
                  <c:v>45565</c:v>
                </c:pt>
                <c:pt idx="3847">
                  <c:v>45566</c:v>
                </c:pt>
              </c:numCache>
            </c:numRef>
          </c:cat>
          <c:val>
            <c:numRef>
              <c:f>'[2022 Outlook Data.xlsx]BBData'!$VO$7:$VO$3854</c:f>
              <c:numCache>
                <c:formatCode>General</c:formatCode>
                <c:ptCount val="3848"/>
                <c:pt idx="0">
                  <c:v>2.2599999999999998</c:v>
                </c:pt>
                <c:pt idx="1">
                  <c:v>2.2000000000000002</c:v>
                </c:pt>
                <c:pt idx="2">
                  <c:v>2.11</c:v>
                </c:pt>
                <c:pt idx="3">
                  <c:v>2.11</c:v>
                </c:pt>
                <c:pt idx="4">
                  <c:v>2.12</c:v>
                </c:pt>
                <c:pt idx="5">
                  <c:v>2.06</c:v>
                </c:pt>
                <c:pt idx="6">
                  <c:v>2.04</c:v>
                </c:pt>
                <c:pt idx="7">
                  <c:v>1.99</c:v>
                </c:pt>
                <c:pt idx="8">
                  <c:v>1.97</c:v>
                </c:pt>
                <c:pt idx="9">
                  <c:v>2</c:v>
                </c:pt>
                <c:pt idx="10">
                  <c:v>1.89</c:v>
                </c:pt>
                <c:pt idx="11">
                  <c:v>1.89</c:v>
                </c:pt>
                <c:pt idx="12">
                  <c:v>1.91</c:v>
                </c:pt>
                <c:pt idx="13">
                  <c:v>1.89</c:v>
                </c:pt>
                <c:pt idx="14">
                  <c:v>1.97</c:v>
                </c:pt>
                <c:pt idx="15">
                  <c:v>1.95</c:v>
                </c:pt>
                <c:pt idx="16">
                  <c:v>1.94</c:v>
                </c:pt>
                <c:pt idx="17">
                  <c:v>1.9</c:v>
                </c:pt>
                <c:pt idx="18">
                  <c:v>1.94</c:v>
                </c:pt>
                <c:pt idx="19">
                  <c:v>2</c:v>
                </c:pt>
                <c:pt idx="20">
                  <c:v>2.02</c:v>
                </c:pt>
                <c:pt idx="21">
                  <c:v>1.97</c:v>
                </c:pt>
                <c:pt idx="22">
                  <c:v>1.97</c:v>
                </c:pt>
                <c:pt idx="23">
                  <c:v>2.0499999999999998</c:v>
                </c:pt>
                <c:pt idx="24">
                  <c:v>1.97</c:v>
                </c:pt>
                <c:pt idx="25">
                  <c:v>1.89</c:v>
                </c:pt>
                <c:pt idx="26">
                  <c:v>1.89</c:v>
                </c:pt>
                <c:pt idx="27">
                  <c:v>1.89</c:v>
                </c:pt>
                <c:pt idx="28">
                  <c:v>1.95</c:v>
                </c:pt>
                <c:pt idx="29">
                  <c:v>1.98</c:v>
                </c:pt>
                <c:pt idx="30">
                  <c:v>1.94</c:v>
                </c:pt>
                <c:pt idx="31">
                  <c:v>1.94</c:v>
                </c:pt>
                <c:pt idx="32">
                  <c:v>1.96</c:v>
                </c:pt>
                <c:pt idx="33">
                  <c:v>1.93</c:v>
                </c:pt>
                <c:pt idx="34">
                  <c:v>1.95</c:v>
                </c:pt>
                <c:pt idx="35">
                  <c:v>2.0499999999999998</c:v>
                </c:pt>
                <c:pt idx="36">
                  <c:v>2.02</c:v>
                </c:pt>
                <c:pt idx="37">
                  <c:v>1.99</c:v>
                </c:pt>
                <c:pt idx="38">
                  <c:v>1.95</c:v>
                </c:pt>
                <c:pt idx="39">
                  <c:v>1.9</c:v>
                </c:pt>
                <c:pt idx="40">
                  <c:v>1.86</c:v>
                </c:pt>
                <c:pt idx="41">
                  <c:v>1.8</c:v>
                </c:pt>
                <c:pt idx="42">
                  <c:v>1.82</c:v>
                </c:pt>
                <c:pt idx="43">
                  <c:v>1.83</c:v>
                </c:pt>
                <c:pt idx="44">
                  <c:v>1.85</c:v>
                </c:pt>
                <c:pt idx="45">
                  <c:v>1.98</c:v>
                </c:pt>
                <c:pt idx="46">
                  <c:v>1.96</c:v>
                </c:pt>
                <c:pt idx="47">
                  <c:v>1.92</c:v>
                </c:pt>
                <c:pt idx="48">
                  <c:v>1.95</c:v>
                </c:pt>
                <c:pt idx="49">
                  <c:v>2.0099999999999998</c:v>
                </c:pt>
                <c:pt idx="50">
                  <c:v>2.06</c:v>
                </c:pt>
                <c:pt idx="51">
                  <c:v>2</c:v>
                </c:pt>
                <c:pt idx="52">
                  <c:v>1.99</c:v>
                </c:pt>
                <c:pt idx="53">
                  <c:v>1.95</c:v>
                </c:pt>
                <c:pt idx="54">
                  <c:v>1.95</c:v>
                </c:pt>
                <c:pt idx="55">
                  <c:v>2</c:v>
                </c:pt>
                <c:pt idx="56">
                  <c:v>1.99</c:v>
                </c:pt>
                <c:pt idx="57">
                  <c:v>1.98</c:v>
                </c:pt>
                <c:pt idx="58">
                  <c:v>2.02</c:v>
                </c:pt>
                <c:pt idx="59">
                  <c:v>2.09</c:v>
                </c:pt>
                <c:pt idx="60">
                  <c:v>2.11</c:v>
                </c:pt>
                <c:pt idx="61">
                  <c:v>2.06</c:v>
                </c:pt>
                <c:pt idx="62">
                  <c:v>2.0699999999999998</c:v>
                </c:pt>
                <c:pt idx="63">
                  <c:v>2.0499999999999998</c:v>
                </c:pt>
                <c:pt idx="64">
                  <c:v>2.06</c:v>
                </c:pt>
                <c:pt idx="65">
                  <c:v>2.13</c:v>
                </c:pt>
                <c:pt idx="66">
                  <c:v>2.19</c:v>
                </c:pt>
                <c:pt idx="67">
                  <c:v>2.2000000000000002</c:v>
                </c:pt>
                <c:pt idx="68">
                  <c:v>2.17</c:v>
                </c:pt>
                <c:pt idx="69">
                  <c:v>2.08</c:v>
                </c:pt>
                <c:pt idx="70">
                  <c:v>2.15</c:v>
                </c:pt>
                <c:pt idx="71">
                  <c:v>2.1</c:v>
                </c:pt>
                <c:pt idx="72">
                  <c:v>2.0499999999999998</c:v>
                </c:pt>
                <c:pt idx="73">
                  <c:v>2.06</c:v>
                </c:pt>
                <c:pt idx="74">
                  <c:v>2.08</c:v>
                </c:pt>
                <c:pt idx="75">
                  <c:v>2.02</c:v>
                </c:pt>
                <c:pt idx="76">
                  <c:v>1.97</c:v>
                </c:pt>
                <c:pt idx="77">
                  <c:v>2.04</c:v>
                </c:pt>
                <c:pt idx="78">
                  <c:v>2.0499999999999998</c:v>
                </c:pt>
                <c:pt idx="79">
                  <c:v>2.02</c:v>
                </c:pt>
                <c:pt idx="80">
                  <c:v>2.11</c:v>
                </c:pt>
                <c:pt idx="81">
                  <c:v>2.11</c:v>
                </c:pt>
                <c:pt idx="82">
                  <c:v>2.0699999999999998</c:v>
                </c:pt>
                <c:pt idx="83">
                  <c:v>2.0699999999999998</c:v>
                </c:pt>
                <c:pt idx="84">
                  <c:v>2.0699999999999998</c:v>
                </c:pt>
                <c:pt idx="85">
                  <c:v>2.0699999999999998</c:v>
                </c:pt>
                <c:pt idx="86">
                  <c:v>2.02</c:v>
                </c:pt>
                <c:pt idx="87">
                  <c:v>1.96</c:v>
                </c:pt>
                <c:pt idx="88">
                  <c:v>1.92</c:v>
                </c:pt>
                <c:pt idx="89">
                  <c:v>1.91</c:v>
                </c:pt>
                <c:pt idx="90">
                  <c:v>1.91</c:v>
                </c:pt>
                <c:pt idx="91">
                  <c:v>1.93</c:v>
                </c:pt>
                <c:pt idx="92">
                  <c:v>1.87</c:v>
                </c:pt>
                <c:pt idx="93">
                  <c:v>1.87</c:v>
                </c:pt>
                <c:pt idx="94">
                  <c:v>1.87</c:v>
                </c:pt>
                <c:pt idx="95">
                  <c:v>1.8</c:v>
                </c:pt>
                <c:pt idx="96">
                  <c:v>1.79</c:v>
                </c:pt>
                <c:pt idx="97">
                  <c:v>1.8</c:v>
                </c:pt>
                <c:pt idx="98">
                  <c:v>1.77</c:v>
                </c:pt>
                <c:pt idx="99">
                  <c:v>1.71</c:v>
                </c:pt>
                <c:pt idx="100">
                  <c:v>1.71</c:v>
                </c:pt>
                <c:pt idx="101">
                  <c:v>1.78</c:v>
                </c:pt>
                <c:pt idx="102">
                  <c:v>1.79</c:v>
                </c:pt>
                <c:pt idx="103">
                  <c:v>1.87</c:v>
                </c:pt>
                <c:pt idx="104">
                  <c:v>1.91</c:v>
                </c:pt>
                <c:pt idx="105">
                  <c:v>1.89</c:v>
                </c:pt>
                <c:pt idx="106">
                  <c:v>1.89</c:v>
                </c:pt>
                <c:pt idx="107">
                  <c:v>1.89</c:v>
                </c:pt>
                <c:pt idx="108">
                  <c:v>1.82</c:v>
                </c:pt>
                <c:pt idx="109">
                  <c:v>1.91</c:v>
                </c:pt>
                <c:pt idx="110">
                  <c:v>1.78</c:v>
                </c:pt>
                <c:pt idx="111">
                  <c:v>1.8</c:v>
                </c:pt>
                <c:pt idx="112">
                  <c:v>1.76</c:v>
                </c:pt>
                <c:pt idx="113">
                  <c:v>1.8</c:v>
                </c:pt>
                <c:pt idx="114">
                  <c:v>1.78</c:v>
                </c:pt>
                <c:pt idx="115">
                  <c:v>1.77</c:v>
                </c:pt>
                <c:pt idx="116">
                  <c:v>1.79</c:v>
                </c:pt>
                <c:pt idx="117">
                  <c:v>1.77</c:v>
                </c:pt>
                <c:pt idx="118">
                  <c:v>1.77</c:v>
                </c:pt>
                <c:pt idx="119">
                  <c:v>1.77</c:v>
                </c:pt>
                <c:pt idx="120">
                  <c:v>1.77</c:v>
                </c:pt>
                <c:pt idx="121">
                  <c:v>1.75</c:v>
                </c:pt>
                <c:pt idx="122">
                  <c:v>1.7</c:v>
                </c:pt>
                <c:pt idx="123">
                  <c:v>1.63</c:v>
                </c:pt>
                <c:pt idx="124">
                  <c:v>1.56</c:v>
                </c:pt>
                <c:pt idx="125">
                  <c:v>1.6</c:v>
                </c:pt>
                <c:pt idx="126">
                  <c:v>1.52</c:v>
                </c:pt>
                <c:pt idx="127">
                  <c:v>1.48</c:v>
                </c:pt>
                <c:pt idx="128">
                  <c:v>1.47</c:v>
                </c:pt>
                <c:pt idx="129">
                  <c:v>1.48</c:v>
                </c:pt>
                <c:pt idx="130">
                  <c:v>1.49</c:v>
                </c:pt>
                <c:pt idx="131">
                  <c:v>1.49</c:v>
                </c:pt>
                <c:pt idx="132">
                  <c:v>1.48</c:v>
                </c:pt>
                <c:pt idx="133">
                  <c:v>1.46</c:v>
                </c:pt>
                <c:pt idx="134">
                  <c:v>1.5</c:v>
                </c:pt>
                <c:pt idx="135">
                  <c:v>1.5</c:v>
                </c:pt>
                <c:pt idx="136">
                  <c:v>1.51</c:v>
                </c:pt>
                <c:pt idx="137">
                  <c:v>1.54</c:v>
                </c:pt>
                <c:pt idx="138">
                  <c:v>1.51</c:v>
                </c:pt>
                <c:pt idx="139">
                  <c:v>1.47</c:v>
                </c:pt>
                <c:pt idx="140">
                  <c:v>1.44</c:v>
                </c:pt>
                <c:pt idx="141">
                  <c:v>1.39</c:v>
                </c:pt>
                <c:pt idx="142">
                  <c:v>1.39</c:v>
                </c:pt>
                <c:pt idx="143">
                  <c:v>1.39</c:v>
                </c:pt>
                <c:pt idx="144">
                  <c:v>1.37</c:v>
                </c:pt>
                <c:pt idx="145">
                  <c:v>1.38</c:v>
                </c:pt>
                <c:pt idx="146">
                  <c:v>1.46</c:v>
                </c:pt>
                <c:pt idx="147">
                  <c:v>1.48</c:v>
                </c:pt>
                <c:pt idx="148">
                  <c:v>1.49</c:v>
                </c:pt>
                <c:pt idx="149">
                  <c:v>1.42</c:v>
                </c:pt>
                <c:pt idx="150">
                  <c:v>1.34</c:v>
                </c:pt>
                <c:pt idx="151">
                  <c:v>1.33</c:v>
                </c:pt>
                <c:pt idx="152">
                  <c:v>1.29</c:v>
                </c:pt>
                <c:pt idx="153">
                  <c:v>1.31</c:v>
                </c:pt>
                <c:pt idx="154">
                  <c:v>1.31</c:v>
                </c:pt>
                <c:pt idx="155">
                  <c:v>1.25</c:v>
                </c:pt>
                <c:pt idx="156">
                  <c:v>1.28</c:v>
                </c:pt>
                <c:pt idx="157">
                  <c:v>1.28</c:v>
                </c:pt>
                <c:pt idx="158">
                  <c:v>1.23</c:v>
                </c:pt>
                <c:pt idx="159">
                  <c:v>1.25</c:v>
                </c:pt>
                <c:pt idx="160">
                  <c:v>1.27</c:v>
                </c:pt>
                <c:pt idx="161">
                  <c:v>1.27</c:v>
                </c:pt>
                <c:pt idx="162">
                  <c:v>1.27</c:v>
                </c:pt>
                <c:pt idx="163">
                  <c:v>1.22</c:v>
                </c:pt>
                <c:pt idx="164">
                  <c:v>1.23</c:v>
                </c:pt>
                <c:pt idx="165">
                  <c:v>1.22</c:v>
                </c:pt>
                <c:pt idx="166">
                  <c:v>1.23</c:v>
                </c:pt>
                <c:pt idx="167">
                  <c:v>1.2</c:v>
                </c:pt>
                <c:pt idx="168">
                  <c:v>1.2</c:v>
                </c:pt>
                <c:pt idx="169">
                  <c:v>1.2</c:v>
                </c:pt>
                <c:pt idx="170">
                  <c:v>1.28</c:v>
                </c:pt>
                <c:pt idx="171">
                  <c:v>1.27</c:v>
                </c:pt>
                <c:pt idx="172">
                  <c:v>1.23</c:v>
                </c:pt>
                <c:pt idx="173">
                  <c:v>1.23</c:v>
                </c:pt>
                <c:pt idx="174">
                  <c:v>1.27</c:v>
                </c:pt>
                <c:pt idx="175">
                  <c:v>1.27</c:v>
                </c:pt>
                <c:pt idx="176">
                  <c:v>1.27</c:v>
                </c:pt>
                <c:pt idx="177">
                  <c:v>1.26</c:v>
                </c:pt>
                <c:pt idx="178">
                  <c:v>1.28</c:v>
                </c:pt>
                <c:pt idx="179">
                  <c:v>1.32</c:v>
                </c:pt>
                <c:pt idx="180">
                  <c:v>1.39</c:v>
                </c:pt>
                <c:pt idx="181">
                  <c:v>1.37</c:v>
                </c:pt>
                <c:pt idx="182">
                  <c:v>1.3</c:v>
                </c:pt>
                <c:pt idx="183">
                  <c:v>1.3</c:v>
                </c:pt>
                <c:pt idx="184">
                  <c:v>1.27</c:v>
                </c:pt>
                <c:pt idx="185">
                  <c:v>1.25</c:v>
                </c:pt>
                <c:pt idx="186">
                  <c:v>1.25</c:v>
                </c:pt>
                <c:pt idx="187">
                  <c:v>1.25</c:v>
                </c:pt>
                <c:pt idx="188">
                  <c:v>1.18</c:v>
                </c:pt>
                <c:pt idx="189">
                  <c:v>1.1599999999999999</c:v>
                </c:pt>
                <c:pt idx="190">
                  <c:v>1.18</c:v>
                </c:pt>
                <c:pt idx="191">
                  <c:v>1.18</c:v>
                </c:pt>
                <c:pt idx="192">
                  <c:v>1.1299999999999999</c:v>
                </c:pt>
                <c:pt idx="193">
                  <c:v>1.1200000000000001</c:v>
                </c:pt>
                <c:pt idx="194">
                  <c:v>1.1399999999999999</c:v>
                </c:pt>
                <c:pt idx="195">
                  <c:v>1.1599999999999999</c:v>
                </c:pt>
                <c:pt idx="196">
                  <c:v>1.1200000000000001</c:v>
                </c:pt>
                <c:pt idx="197">
                  <c:v>1.1100000000000001</c:v>
                </c:pt>
                <c:pt idx="198">
                  <c:v>1.08</c:v>
                </c:pt>
                <c:pt idx="199">
                  <c:v>1.06</c:v>
                </c:pt>
                <c:pt idx="200">
                  <c:v>1.03</c:v>
                </c:pt>
                <c:pt idx="201">
                  <c:v>1.03</c:v>
                </c:pt>
                <c:pt idx="202">
                  <c:v>1.03</c:v>
                </c:pt>
                <c:pt idx="203">
                  <c:v>1.05</c:v>
                </c:pt>
                <c:pt idx="204">
                  <c:v>1.05</c:v>
                </c:pt>
                <c:pt idx="205">
                  <c:v>1.07</c:v>
                </c:pt>
                <c:pt idx="206">
                  <c:v>1.05</c:v>
                </c:pt>
                <c:pt idx="207">
                  <c:v>1.03</c:v>
                </c:pt>
                <c:pt idx="208">
                  <c:v>0.99</c:v>
                </c:pt>
                <c:pt idx="209">
                  <c:v>0.96</c:v>
                </c:pt>
                <c:pt idx="210">
                  <c:v>1.01</c:v>
                </c:pt>
                <c:pt idx="211">
                  <c:v>0.99</c:v>
                </c:pt>
                <c:pt idx="212">
                  <c:v>1.05</c:v>
                </c:pt>
                <c:pt idx="213">
                  <c:v>1.07</c:v>
                </c:pt>
                <c:pt idx="214">
                  <c:v>1.04</c:v>
                </c:pt>
                <c:pt idx="215">
                  <c:v>1</c:v>
                </c:pt>
                <c:pt idx="216">
                  <c:v>0.95</c:v>
                </c:pt>
                <c:pt idx="217">
                  <c:v>0.94</c:v>
                </c:pt>
                <c:pt idx="218">
                  <c:v>0.95</c:v>
                </c:pt>
                <c:pt idx="219">
                  <c:v>0.91</c:v>
                </c:pt>
                <c:pt idx="220">
                  <c:v>0.9</c:v>
                </c:pt>
                <c:pt idx="221">
                  <c:v>0.96</c:v>
                </c:pt>
                <c:pt idx="222">
                  <c:v>0.96</c:v>
                </c:pt>
                <c:pt idx="223">
                  <c:v>1.07</c:v>
                </c:pt>
                <c:pt idx="224">
                  <c:v>1.07</c:v>
                </c:pt>
                <c:pt idx="225">
                  <c:v>1.1100000000000001</c:v>
                </c:pt>
                <c:pt idx="226">
                  <c:v>1.22</c:v>
                </c:pt>
                <c:pt idx="227">
                  <c:v>1.22</c:v>
                </c:pt>
                <c:pt idx="228">
                  <c:v>1.2</c:v>
                </c:pt>
                <c:pt idx="229">
                  <c:v>1.24</c:v>
                </c:pt>
                <c:pt idx="230">
                  <c:v>1.24</c:v>
                </c:pt>
                <c:pt idx="231">
                  <c:v>1.25</c:v>
                </c:pt>
                <c:pt idx="232">
                  <c:v>1.1399999999999999</c:v>
                </c:pt>
                <c:pt idx="233">
                  <c:v>1.21</c:v>
                </c:pt>
                <c:pt idx="234">
                  <c:v>1.21</c:v>
                </c:pt>
                <c:pt idx="235">
                  <c:v>1.27</c:v>
                </c:pt>
                <c:pt idx="236">
                  <c:v>1.26</c:v>
                </c:pt>
                <c:pt idx="237">
                  <c:v>1.19</c:v>
                </c:pt>
                <c:pt idx="238">
                  <c:v>1.32</c:v>
                </c:pt>
                <c:pt idx="239">
                  <c:v>1.33</c:v>
                </c:pt>
                <c:pt idx="240">
                  <c:v>1.33</c:v>
                </c:pt>
                <c:pt idx="241">
                  <c:v>1.23</c:v>
                </c:pt>
                <c:pt idx="242">
                  <c:v>1.27</c:v>
                </c:pt>
                <c:pt idx="243">
                  <c:v>1.27</c:v>
                </c:pt>
                <c:pt idx="244">
                  <c:v>1.45</c:v>
                </c:pt>
                <c:pt idx="245">
                  <c:v>1.48</c:v>
                </c:pt>
                <c:pt idx="246">
                  <c:v>1.55</c:v>
                </c:pt>
                <c:pt idx="247">
                  <c:v>1.51</c:v>
                </c:pt>
                <c:pt idx="248">
                  <c:v>1.58</c:v>
                </c:pt>
                <c:pt idx="249">
                  <c:v>1.61</c:v>
                </c:pt>
                <c:pt idx="250">
                  <c:v>1.56</c:v>
                </c:pt>
                <c:pt idx="251">
                  <c:v>1.56</c:v>
                </c:pt>
                <c:pt idx="252">
                  <c:v>1.51</c:v>
                </c:pt>
                <c:pt idx="253">
                  <c:v>1.52</c:v>
                </c:pt>
                <c:pt idx="254">
                  <c:v>1.52</c:v>
                </c:pt>
                <c:pt idx="255">
                  <c:v>1.52</c:v>
                </c:pt>
                <c:pt idx="256">
                  <c:v>1.67</c:v>
                </c:pt>
                <c:pt idx="257">
                  <c:v>1.62</c:v>
                </c:pt>
                <c:pt idx="258">
                  <c:v>1.68</c:v>
                </c:pt>
                <c:pt idx="259">
                  <c:v>1.57</c:v>
                </c:pt>
                <c:pt idx="260">
                  <c:v>1.55</c:v>
                </c:pt>
                <c:pt idx="261">
                  <c:v>1.56</c:v>
                </c:pt>
                <c:pt idx="262">
                  <c:v>1.51</c:v>
                </c:pt>
                <c:pt idx="263">
                  <c:v>1.63</c:v>
                </c:pt>
                <c:pt idx="264">
                  <c:v>1.6</c:v>
                </c:pt>
                <c:pt idx="265">
                  <c:v>1.56</c:v>
                </c:pt>
                <c:pt idx="266">
                  <c:v>1.48</c:v>
                </c:pt>
                <c:pt idx="267">
                  <c:v>1.49</c:v>
                </c:pt>
                <c:pt idx="268">
                  <c:v>1.54</c:v>
                </c:pt>
                <c:pt idx="269">
                  <c:v>1.51</c:v>
                </c:pt>
                <c:pt idx="270">
                  <c:v>1.46</c:v>
                </c:pt>
                <c:pt idx="271">
                  <c:v>1.46</c:v>
                </c:pt>
                <c:pt idx="272">
                  <c:v>1.5</c:v>
                </c:pt>
                <c:pt idx="273">
                  <c:v>1.47</c:v>
                </c:pt>
                <c:pt idx="274">
                  <c:v>1.5</c:v>
                </c:pt>
                <c:pt idx="275">
                  <c:v>1.5</c:v>
                </c:pt>
                <c:pt idx="276">
                  <c:v>1.5</c:v>
                </c:pt>
                <c:pt idx="277">
                  <c:v>1.53</c:v>
                </c:pt>
                <c:pt idx="278">
                  <c:v>1.53</c:v>
                </c:pt>
                <c:pt idx="279">
                  <c:v>1.53</c:v>
                </c:pt>
                <c:pt idx="280">
                  <c:v>1.53</c:v>
                </c:pt>
                <c:pt idx="281">
                  <c:v>1.46</c:v>
                </c:pt>
                <c:pt idx="282">
                  <c:v>1.46</c:v>
                </c:pt>
                <c:pt idx="283">
                  <c:v>1.57</c:v>
                </c:pt>
                <c:pt idx="284">
                  <c:v>1.57</c:v>
                </c:pt>
                <c:pt idx="285">
                  <c:v>1.75</c:v>
                </c:pt>
                <c:pt idx="286">
                  <c:v>1.75</c:v>
                </c:pt>
                <c:pt idx="287">
                  <c:v>1.83</c:v>
                </c:pt>
                <c:pt idx="288">
                  <c:v>1.88</c:v>
                </c:pt>
                <c:pt idx="289">
                  <c:v>1.89</c:v>
                </c:pt>
                <c:pt idx="290">
                  <c:v>1.86</c:v>
                </c:pt>
                <c:pt idx="291">
                  <c:v>1.89</c:v>
                </c:pt>
                <c:pt idx="292">
                  <c:v>1.89</c:v>
                </c:pt>
                <c:pt idx="293">
                  <c:v>1.87</c:v>
                </c:pt>
                <c:pt idx="294">
                  <c:v>1.83</c:v>
                </c:pt>
                <c:pt idx="295">
                  <c:v>1.83</c:v>
                </c:pt>
                <c:pt idx="296">
                  <c:v>1.83</c:v>
                </c:pt>
                <c:pt idx="297">
                  <c:v>1.83</c:v>
                </c:pt>
                <c:pt idx="298">
                  <c:v>1.83</c:v>
                </c:pt>
                <c:pt idx="299">
                  <c:v>1.72</c:v>
                </c:pt>
                <c:pt idx="300">
                  <c:v>1.73</c:v>
                </c:pt>
                <c:pt idx="301">
                  <c:v>1.73</c:v>
                </c:pt>
                <c:pt idx="302">
                  <c:v>1.69</c:v>
                </c:pt>
                <c:pt idx="303">
                  <c:v>1.66</c:v>
                </c:pt>
                <c:pt idx="304">
                  <c:v>1.76</c:v>
                </c:pt>
                <c:pt idx="305">
                  <c:v>1.74</c:v>
                </c:pt>
                <c:pt idx="306">
                  <c:v>1.74</c:v>
                </c:pt>
                <c:pt idx="307">
                  <c:v>1.72</c:v>
                </c:pt>
                <c:pt idx="308">
                  <c:v>1.67</c:v>
                </c:pt>
                <c:pt idx="309">
                  <c:v>1.63</c:v>
                </c:pt>
                <c:pt idx="310">
                  <c:v>1.56</c:v>
                </c:pt>
                <c:pt idx="311">
                  <c:v>1.52</c:v>
                </c:pt>
                <c:pt idx="312">
                  <c:v>1.44</c:v>
                </c:pt>
                <c:pt idx="313">
                  <c:v>1.51</c:v>
                </c:pt>
                <c:pt idx="314">
                  <c:v>1.5</c:v>
                </c:pt>
                <c:pt idx="315">
                  <c:v>1.5</c:v>
                </c:pt>
                <c:pt idx="316">
                  <c:v>1.56</c:v>
                </c:pt>
                <c:pt idx="317">
                  <c:v>1.62</c:v>
                </c:pt>
                <c:pt idx="318">
                  <c:v>1.58</c:v>
                </c:pt>
                <c:pt idx="319">
                  <c:v>1.62</c:v>
                </c:pt>
                <c:pt idx="320">
                  <c:v>1.64</c:v>
                </c:pt>
                <c:pt idx="321">
                  <c:v>1.74</c:v>
                </c:pt>
                <c:pt idx="322">
                  <c:v>1.72</c:v>
                </c:pt>
                <c:pt idx="323">
                  <c:v>1.72</c:v>
                </c:pt>
                <c:pt idx="324">
                  <c:v>1.7</c:v>
                </c:pt>
                <c:pt idx="325">
                  <c:v>1.83</c:v>
                </c:pt>
                <c:pt idx="326">
                  <c:v>1.71</c:v>
                </c:pt>
                <c:pt idx="327">
                  <c:v>1.73</c:v>
                </c:pt>
                <c:pt idx="328">
                  <c:v>1.73</c:v>
                </c:pt>
                <c:pt idx="329">
                  <c:v>1.78</c:v>
                </c:pt>
                <c:pt idx="330">
                  <c:v>1.81</c:v>
                </c:pt>
                <c:pt idx="331">
                  <c:v>1.79</c:v>
                </c:pt>
                <c:pt idx="332">
                  <c:v>1.74</c:v>
                </c:pt>
                <c:pt idx="333">
                  <c:v>1.73</c:v>
                </c:pt>
                <c:pt idx="334">
                  <c:v>1.67</c:v>
                </c:pt>
                <c:pt idx="335">
                  <c:v>1.66</c:v>
                </c:pt>
                <c:pt idx="336">
                  <c:v>1.56</c:v>
                </c:pt>
                <c:pt idx="337">
                  <c:v>1.49</c:v>
                </c:pt>
                <c:pt idx="338">
                  <c:v>1.51</c:v>
                </c:pt>
                <c:pt idx="339">
                  <c:v>1.52</c:v>
                </c:pt>
                <c:pt idx="340">
                  <c:v>1.52</c:v>
                </c:pt>
                <c:pt idx="341">
                  <c:v>1.51</c:v>
                </c:pt>
                <c:pt idx="342">
                  <c:v>1.48</c:v>
                </c:pt>
                <c:pt idx="343">
                  <c:v>1.5</c:v>
                </c:pt>
                <c:pt idx="344">
                  <c:v>1.42</c:v>
                </c:pt>
                <c:pt idx="345">
                  <c:v>1.42</c:v>
                </c:pt>
                <c:pt idx="346">
                  <c:v>1.38</c:v>
                </c:pt>
                <c:pt idx="347">
                  <c:v>1.36</c:v>
                </c:pt>
                <c:pt idx="348">
                  <c:v>1.37</c:v>
                </c:pt>
                <c:pt idx="349">
                  <c:v>1.34</c:v>
                </c:pt>
                <c:pt idx="350">
                  <c:v>1.36</c:v>
                </c:pt>
                <c:pt idx="351">
                  <c:v>1.31</c:v>
                </c:pt>
                <c:pt idx="352">
                  <c:v>1.31</c:v>
                </c:pt>
                <c:pt idx="353">
                  <c:v>1.35</c:v>
                </c:pt>
                <c:pt idx="354">
                  <c:v>1.32</c:v>
                </c:pt>
                <c:pt idx="355">
                  <c:v>1.31</c:v>
                </c:pt>
                <c:pt idx="356">
                  <c:v>1.3</c:v>
                </c:pt>
                <c:pt idx="357">
                  <c:v>1.25</c:v>
                </c:pt>
                <c:pt idx="358">
                  <c:v>1.29</c:v>
                </c:pt>
                <c:pt idx="359">
                  <c:v>1.37</c:v>
                </c:pt>
                <c:pt idx="360">
                  <c:v>1.3</c:v>
                </c:pt>
                <c:pt idx="361">
                  <c:v>1.26</c:v>
                </c:pt>
                <c:pt idx="362">
                  <c:v>1.29</c:v>
                </c:pt>
                <c:pt idx="363">
                  <c:v>1.27</c:v>
                </c:pt>
                <c:pt idx="364">
                  <c:v>1.23</c:v>
                </c:pt>
                <c:pt idx="365">
                  <c:v>1.22</c:v>
                </c:pt>
                <c:pt idx="366">
                  <c:v>1.22</c:v>
                </c:pt>
                <c:pt idx="367">
                  <c:v>1.2</c:v>
                </c:pt>
                <c:pt idx="368">
                  <c:v>1.1599999999999999</c:v>
                </c:pt>
                <c:pt idx="369">
                  <c:v>1.1599999999999999</c:v>
                </c:pt>
                <c:pt idx="370">
                  <c:v>1.1299999999999999</c:v>
                </c:pt>
                <c:pt idx="371">
                  <c:v>1.1499999999999999</c:v>
                </c:pt>
                <c:pt idx="372">
                  <c:v>1.1599999999999999</c:v>
                </c:pt>
                <c:pt idx="373">
                  <c:v>1.1000000000000001</c:v>
                </c:pt>
                <c:pt idx="374">
                  <c:v>1.0900000000000001</c:v>
                </c:pt>
                <c:pt idx="375">
                  <c:v>1.0900000000000001</c:v>
                </c:pt>
                <c:pt idx="376">
                  <c:v>1.1299999999999999</c:v>
                </c:pt>
                <c:pt idx="377">
                  <c:v>1.1499999999999999</c:v>
                </c:pt>
                <c:pt idx="378">
                  <c:v>1.1399999999999999</c:v>
                </c:pt>
                <c:pt idx="379">
                  <c:v>1.1399999999999999</c:v>
                </c:pt>
                <c:pt idx="380">
                  <c:v>1.1499999999999999</c:v>
                </c:pt>
                <c:pt idx="381">
                  <c:v>1.1200000000000001</c:v>
                </c:pt>
                <c:pt idx="382">
                  <c:v>1.1399999999999999</c:v>
                </c:pt>
                <c:pt idx="383">
                  <c:v>1.1000000000000001</c:v>
                </c:pt>
                <c:pt idx="384">
                  <c:v>1.08</c:v>
                </c:pt>
                <c:pt idx="385">
                  <c:v>1.06</c:v>
                </c:pt>
                <c:pt idx="386">
                  <c:v>1.04</c:v>
                </c:pt>
                <c:pt idx="387">
                  <c:v>1.1200000000000001</c:v>
                </c:pt>
                <c:pt idx="388">
                  <c:v>1.2</c:v>
                </c:pt>
                <c:pt idx="389">
                  <c:v>1.17</c:v>
                </c:pt>
                <c:pt idx="390">
                  <c:v>1.22</c:v>
                </c:pt>
                <c:pt idx="391">
                  <c:v>1.22</c:v>
                </c:pt>
                <c:pt idx="392">
                  <c:v>1.22</c:v>
                </c:pt>
                <c:pt idx="393">
                  <c:v>1.1599999999999999</c:v>
                </c:pt>
                <c:pt idx="394">
                  <c:v>1.21</c:v>
                </c:pt>
                <c:pt idx="395">
                  <c:v>1.1399999999999999</c:v>
                </c:pt>
                <c:pt idx="396">
                  <c:v>1.1000000000000001</c:v>
                </c:pt>
                <c:pt idx="397">
                  <c:v>1.1000000000000001</c:v>
                </c:pt>
                <c:pt idx="398">
                  <c:v>1.0900000000000001</c:v>
                </c:pt>
                <c:pt idx="399">
                  <c:v>1.0900000000000001</c:v>
                </c:pt>
                <c:pt idx="400">
                  <c:v>1.1100000000000001</c:v>
                </c:pt>
                <c:pt idx="401">
                  <c:v>1.07</c:v>
                </c:pt>
                <c:pt idx="402">
                  <c:v>1.1000000000000001</c:v>
                </c:pt>
                <c:pt idx="403">
                  <c:v>1.0900000000000001</c:v>
                </c:pt>
                <c:pt idx="404">
                  <c:v>1.0900000000000001</c:v>
                </c:pt>
                <c:pt idx="405">
                  <c:v>1.1100000000000001</c:v>
                </c:pt>
                <c:pt idx="406">
                  <c:v>1.1299999999999999</c:v>
                </c:pt>
                <c:pt idx="407">
                  <c:v>1.1299999999999999</c:v>
                </c:pt>
                <c:pt idx="408">
                  <c:v>1.1399999999999999</c:v>
                </c:pt>
                <c:pt idx="409">
                  <c:v>1.25</c:v>
                </c:pt>
                <c:pt idx="410">
                  <c:v>1.2</c:v>
                </c:pt>
                <c:pt idx="411">
                  <c:v>1.08</c:v>
                </c:pt>
                <c:pt idx="412">
                  <c:v>1.02</c:v>
                </c:pt>
                <c:pt idx="413">
                  <c:v>0.97</c:v>
                </c:pt>
                <c:pt idx="414">
                  <c:v>0.95</c:v>
                </c:pt>
                <c:pt idx="415">
                  <c:v>0.93</c:v>
                </c:pt>
                <c:pt idx="416">
                  <c:v>0.93</c:v>
                </c:pt>
                <c:pt idx="417">
                  <c:v>0.97</c:v>
                </c:pt>
                <c:pt idx="418">
                  <c:v>0.74</c:v>
                </c:pt>
                <c:pt idx="419">
                  <c:v>0.73</c:v>
                </c:pt>
                <c:pt idx="420">
                  <c:v>0.76</c:v>
                </c:pt>
                <c:pt idx="421">
                  <c:v>0.73</c:v>
                </c:pt>
                <c:pt idx="422">
                  <c:v>0.76</c:v>
                </c:pt>
                <c:pt idx="423">
                  <c:v>0.76</c:v>
                </c:pt>
                <c:pt idx="424">
                  <c:v>0.71</c:v>
                </c:pt>
                <c:pt idx="425">
                  <c:v>0.76</c:v>
                </c:pt>
                <c:pt idx="426">
                  <c:v>0.8</c:v>
                </c:pt>
                <c:pt idx="427">
                  <c:v>0.83</c:v>
                </c:pt>
                <c:pt idx="428">
                  <c:v>0.81</c:v>
                </c:pt>
                <c:pt idx="429">
                  <c:v>0.79</c:v>
                </c:pt>
                <c:pt idx="430">
                  <c:v>0.77</c:v>
                </c:pt>
                <c:pt idx="431">
                  <c:v>0.79</c:v>
                </c:pt>
                <c:pt idx="432">
                  <c:v>0.76</c:v>
                </c:pt>
                <c:pt idx="433">
                  <c:v>0.76</c:v>
                </c:pt>
                <c:pt idx="434">
                  <c:v>0.73</c:v>
                </c:pt>
                <c:pt idx="435">
                  <c:v>0.72</c:v>
                </c:pt>
                <c:pt idx="436">
                  <c:v>0.72</c:v>
                </c:pt>
                <c:pt idx="437">
                  <c:v>0.76</c:v>
                </c:pt>
                <c:pt idx="438">
                  <c:v>0.77</c:v>
                </c:pt>
                <c:pt idx="439">
                  <c:v>0.75</c:v>
                </c:pt>
                <c:pt idx="440">
                  <c:v>0.76</c:v>
                </c:pt>
                <c:pt idx="441">
                  <c:v>0.77</c:v>
                </c:pt>
                <c:pt idx="442">
                  <c:v>0.77</c:v>
                </c:pt>
                <c:pt idx="443">
                  <c:v>0.78</c:v>
                </c:pt>
                <c:pt idx="444">
                  <c:v>0.8</c:v>
                </c:pt>
                <c:pt idx="445">
                  <c:v>0.78</c:v>
                </c:pt>
                <c:pt idx="446">
                  <c:v>0.76</c:v>
                </c:pt>
                <c:pt idx="447">
                  <c:v>0.78</c:v>
                </c:pt>
                <c:pt idx="448">
                  <c:v>0.75</c:v>
                </c:pt>
                <c:pt idx="449">
                  <c:v>0.76</c:v>
                </c:pt>
                <c:pt idx="450">
                  <c:v>0.8</c:v>
                </c:pt>
                <c:pt idx="451">
                  <c:v>0.85</c:v>
                </c:pt>
                <c:pt idx="452">
                  <c:v>0.89</c:v>
                </c:pt>
                <c:pt idx="453">
                  <c:v>0.9</c:v>
                </c:pt>
                <c:pt idx="454">
                  <c:v>0.89</c:v>
                </c:pt>
                <c:pt idx="455">
                  <c:v>0.87</c:v>
                </c:pt>
                <c:pt idx="456">
                  <c:v>0.87</c:v>
                </c:pt>
                <c:pt idx="457">
                  <c:v>0.9</c:v>
                </c:pt>
                <c:pt idx="458">
                  <c:v>0.91</c:v>
                </c:pt>
                <c:pt idx="459">
                  <c:v>0.94</c:v>
                </c:pt>
                <c:pt idx="460">
                  <c:v>0.97</c:v>
                </c:pt>
                <c:pt idx="461">
                  <c:v>0.97</c:v>
                </c:pt>
                <c:pt idx="462">
                  <c:v>1.02</c:v>
                </c:pt>
                <c:pt idx="463">
                  <c:v>1.03</c:v>
                </c:pt>
                <c:pt idx="464">
                  <c:v>0.97</c:v>
                </c:pt>
                <c:pt idx="465">
                  <c:v>1.02</c:v>
                </c:pt>
                <c:pt idx="466">
                  <c:v>0.99</c:v>
                </c:pt>
                <c:pt idx="467">
                  <c:v>0.97</c:v>
                </c:pt>
                <c:pt idx="468">
                  <c:v>0.96</c:v>
                </c:pt>
                <c:pt idx="469">
                  <c:v>0.95</c:v>
                </c:pt>
                <c:pt idx="470">
                  <c:v>0.94</c:v>
                </c:pt>
                <c:pt idx="471">
                  <c:v>0.95</c:v>
                </c:pt>
                <c:pt idx="472">
                  <c:v>0.97</c:v>
                </c:pt>
                <c:pt idx="473">
                  <c:v>0.94</c:v>
                </c:pt>
                <c:pt idx="474">
                  <c:v>0.97</c:v>
                </c:pt>
                <c:pt idx="475">
                  <c:v>0.96</c:v>
                </c:pt>
                <c:pt idx="476">
                  <c:v>0.9</c:v>
                </c:pt>
                <c:pt idx="477">
                  <c:v>0.86</c:v>
                </c:pt>
                <c:pt idx="478">
                  <c:v>0.84</c:v>
                </c:pt>
                <c:pt idx="479">
                  <c:v>0.84</c:v>
                </c:pt>
                <c:pt idx="480">
                  <c:v>0.85</c:v>
                </c:pt>
                <c:pt idx="481">
                  <c:v>0.85</c:v>
                </c:pt>
                <c:pt idx="482">
                  <c:v>0.86</c:v>
                </c:pt>
                <c:pt idx="483">
                  <c:v>0.86</c:v>
                </c:pt>
                <c:pt idx="484">
                  <c:v>0.86</c:v>
                </c:pt>
                <c:pt idx="485">
                  <c:v>0.86</c:v>
                </c:pt>
                <c:pt idx="486">
                  <c:v>0.88</c:v>
                </c:pt>
                <c:pt idx="487">
                  <c:v>0.91</c:v>
                </c:pt>
                <c:pt idx="488">
                  <c:v>0.92</c:v>
                </c:pt>
                <c:pt idx="489">
                  <c:v>0.95</c:v>
                </c:pt>
                <c:pt idx="490">
                  <c:v>0.98</c:v>
                </c:pt>
                <c:pt idx="491">
                  <c:v>0.98</c:v>
                </c:pt>
                <c:pt idx="492">
                  <c:v>0.96</c:v>
                </c:pt>
                <c:pt idx="493">
                  <c:v>0.97</c:v>
                </c:pt>
                <c:pt idx="494">
                  <c:v>0.97</c:v>
                </c:pt>
                <c:pt idx="495">
                  <c:v>0.97</c:v>
                </c:pt>
                <c:pt idx="496">
                  <c:v>0.98</c:v>
                </c:pt>
                <c:pt idx="497">
                  <c:v>0.95</c:v>
                </c:pt>
                <c:pt idx="498">
                  <c:v>0.92</c:v>
                </c:pt>
                <c:pt idx="499">
                  <c:v>0.91</c:v>
                </c:pt>
                <c:pt idx="500">
                  <c:v>0.92</c:v>
                </c:pt>
                <c:pt idx="501">
                  <c:v>0.91</c:v>
                </c:pt>
                <c:pt idx="502">
                  <c:v>0.9</c:v>
                </c:pt>
                <c:pt idx="503">
                  <c:v>0.88</c:v>
                </c:pt>
                <c:pt idx="504">
                  <c:v>0.88</c:v>
                </c:pt>
                <c:pt idx="505">
                  <c:v>0.85</c:v>
                </c:pt>
                <c:pt idx="506">
                  <c:v>0.86</c:v>
                </c:pt>
                <c:pt idx="507">
                  <c:v>0.86</c:v>
                </c:pt>
                <c:pt idx="508">
                  <c:v>0.87</c:v>
                </c:pt>
                <c:pt idx="509">
                  <c:v>0.9</c:v>
                </c:pt>
                <c:pt idx="510">
                  <c:v>0.89</c:v>
                </c:pt>
                <c:pt idx="511">
                  <c:v>0.89</c:v>
                </c:pt>
                <c:pt idx="512">
                  <c:v>0.9</c:v>
                </c:pt>
                <c:pt idx="513">
                  <c:v>0.88</c:v>
                </c:pt>
                <c:pt idx="514">
                  <c:v>0.89</c:v>
                </c:pt>
                <c:pt idx="515">
                  <c:v>0.91</c:v>
                </c:pt>
                <c:pt idx="516">
                  <c:v>0.91</c:v>
                </c:pt>
                <c:pt idx="517">
                  <c:v>0.92</c:v>
                </c:pt>
                <c:pt idx="518">
                  <c:v>0.92</c:v>
                </c:pt>
                <c:pt idx="519">
                  <c:v>0.88</c:v>
                </c:pt>
                <c:pt idx="520">
                  <c:v>0.85</c:v>
                </c:pt>
                <c:pt idx="521">
                  <c:v>0.85</c:v>
                </c:pt>
                <c:pt idx="522">
                  <c:v>0.85</c:v>
                </c:pt>
                <c:pt idx="523">
                  <c:v>0.86</c:v>
                </c:pt>
                <c:pt idx="524">
                  <c:v>0.87</c:v>
                </c:pt>
                <c:pt idx="525">
                  <c:v>0.86</c:v>
                </c:pt>
                <c:pt idx="526">
                  <c:v>0.84</c:v>
                </c:pt>
                <c:pt idx="527">
                  <c:v>0.83</c:v>
                </c:pt>
                <c:pt idx="528">
                  <c:v>0.81</c:v>
                </c:pt>
                <c:pt idx="529">
                  <c:v>0.8</c:v>
                </c:pt>
                <c:pt idx="530">
                  <c:v>0.78</c:v>
                </c:pt>
                <c:pt idx="531">
                  <c:v>0.78</c:v>
                </c:pt>
                <c:pt idx="532">
                  <c:v>0.81</c:v>
                </c:pt>
                <c:pt idx="533">
                  <c:v>0.79</c:v>
                </c:pt>
                <c:pt idx="534">
                  <c:v>0.8</c:v>
                </c:pt>
                <c:pt idx="535">
                  <c:v>0.81</c:v>
                </c:pt>
                <c:pt idx="536">
                  <c:v>0.82</c:v>
                </c:pt>
                <c:pt idx="537">
                  <c:v>0.81</c:v>
                </c:pt>
                <c:pt idx="538">
                  <c:v>0.8</c:v>
                </c:pt>
                <c:pt idx="539">
                  <c:v>0.8</c:v>
                </c:pt>
                <c:pt idx="540">
                  <c:v>0.69</c:v>
                </c:pt>
                <c:pt idx="541">
                  <c:v>0.68</c:v>
                </c:pt>
                <c:pt idx="542">
                  <c:v>0.67</c:v>
                </c:pt>
                <c:pt idx="543">
                  <c:v>0.64</c:v>
                </c:pt>
                <c:pt idx="544">
                  <c:v>0.63</c:v>
                </c:pt>
                <c:pt idx="545">
                  <c:v>0.67</c:v>
                </c:pt>
                <c:pt idx="546">
                  <c:v>0.68</c:v>
                </c:pt>
                <c:pt idx="547">
                  <c:v>0.67</c:v>
                </c:pt>
                <c:pt idx="548">
                  <c:v>0.68</c:v>
                </c:pt>
                <c:pt idx="549">
                  <c:v>0.68</c:v>
                </c:pt>
                <c:pt idx="550">
                  <c:v>0.68</c:v>
                </c:pt>
                <c:pt idx="551">
                  <c:v>0.69</c:v>
                </c:pt>
                <c:pt idx="552">
                  <c:v>0.71</c:v>
                </c:pt>
                <c:pt idx="553">
                  <c:v>0.72</c:v>
                </c:pt>
                <c:pt idx="554">
                  <c:v>0.73</c:v>
                </c:pt>
                <c:pt idx="555">
                  <c:v>0.8</c:v>
                </c:pt>
                <c:pt idx="556">
                  <c:v>0.8</c:v>
                </c:pt>
                <c:pt idx="557">
                  <c:v>0.79</c:v>
                </c:pt>
                <c:pt idx="558">
                  <c:v>0.77</c:v>
                </c:pt>
                <c:pt idx="559">
                  <c:v>0.75</c:v>
                </c:pt>
                <c:pt idx="560">
                  <c:v>0.75</c:v>
                </c:pt>
                <c:pt idx="561">
                  <c:v>0.72</c:v>
                </c:pt>
                <c:pt idx="562">
                  <c:v>0.71</c:v>
                </c:pt>
                <c:pt idx="563">
                  <c:v>0.73</c:v>
                </c:pt>
                <c:pt idx="564">
                  <c:v>0.77</c:v>
                </c:pt>
                <c:pt idx="565">
                  <c:v>0.75</c:v>
                </c:pt>
                <c:pt idx="566">
                  <c:v>0.74</c:v>
                </c:pt>
                <c:pt idx="567">
                  <c:v>0.74</c:v>
                </c:pt>
                <c:pt idx="568">
                  <c:v>0.74</c:v>
                </c:pt>
                <c:pt idx="569">
                  <c:v>0.75</c:v>
                </c:pt>
                <c:pt idx="570">
                  <c:v>0.78</c:v>
                </c:pt>
                <c:pt idx="571">
                  <c:v>0.78</c:v>
                </c:pt>
                <c:pt idx="572">
                  <c:v>0.82</c:v>
                </c:pt>
                <c:pt idx="573">
                  <c:v>0.88</c:v>
                </c:pt>
                <c:pt idx="574">
                  <c:v>0.9</c:v>
                </c:pt>
                <c:pt idx="575">
                  <c:v>0.91</c:v>
                </c:pt>
                <c:pt idx="576">
                  <c:v>0.9</c:v>
                </c:pt>
                <c:pt idx="577">
                  <c:v>0.93</c:v>
                </c:pt>
                <c:pt idx="578">
                  <c:v>0.92</c:v>
                </c:pt>
                <c:pt idx="579">
                  <c:v>0.89</c:v>
                </c:pt>
                <c:pt idx="580">
                  <c:v>0.86</c:v>
                </c:pt>
                <c:pt idx="581">
                  <c:v>0.85</c:v>
                </c:pt>
                <c:pt idx="582">
                  <c:v>0.84</c:v>
                </c:pt>
                <c:pt idx="583">
                  <c:v>0.82</c:v>
                </c:pt>
                <c:pt idx="584">
                  <c:v>0.83</c:v>
                </c:pt>
                <c:pt idx="585">
                  <c:v>0.82</c:v>
                </c:pt>
                <c:pt idx="586">
                  <c:v>0.81</c:v>
                </c:pt>
                <c:pt idx="587">
                  <c:v>0.81</c:v>
                </c:pt>
                <c:pt idx="588">
                  <c:v>0.84</c:v>
                </c:pt>
                <c:pt idx="589">
                  <c:v>0.82</c:v>
                </c:pt>
                <c:pt idx="590">
                  <c:v>0.78</c:v>
                </c:pt>
                <c:pt idx="591">
                  <c:v>0.77</c:v>
                </c:pt>
                <c:pt idx="592">
                  <c:v>0.76</c:v>
                </c:pt>
                <c:pt idx="593">
                  <c:v>0.76</c:v>
                </c:pt>
                <c:pt idx="594">
                  <c:v>0.74</c:v>
                </c:pt>
                <c:pt idx="595">
                  <c:v>0.75</c:v>
                </c:pt>
                <c:pt idx="596">
                  <c:v>0.76</c:v>
                </c:pt>
                <c:pt idx="597">
                  <c:v>0.77</c:v>
                </c:pt>
                <c:pt idx="598">
                  <c:v>0.76</c:v>
                </c:pt>
                <c:pt idx="599">
                  <c:v>0.76</c:v>
                </c:pt>
                <c:pt idx="600">
                  <c:v>0.77</c:v>
                </c:pt>
                <c:pt idx="601">
                  <c:v>0.75</c:v>
                </c:pt>
                <c:pt idx="602">
                  <c:v>0.76</c:v>
                </c:pt>
                <c:pt idx="603">
                  <c:v>0.78</c:v>
                </c:pt>
                <c:pt idx="604">
                  <c:v>0.75</c:v>
                </c:pt>
                <c:pt idx="605">
                  <c:v>0.77</c:v>
                </c:pt>
                <c:pt idx="606">
                  <c:v>0.75</c:v>
                </c:pt>
                <c:pt idx="607">
                  <c:v>0.72</c:v>
                </c:pt>
                <c:pt idx="608">
                  <c:v>0.73</c:v>
                </c:pt>
                <c:pt idx="609">
                  <c:v>0.74</c:v>
                </c:pt>
                <c:pt idx="610">
                  <c:v>0.7</c:v>
                </c:pt>
                <c:pt idx="611">
                  <c:v>0.71</c:v>
                </c:pt>
                <c:pt idx="612">
                  <c:v>0.7</c:v>
                </c:pt>
                <c:pt idx="613">
                  <c:v>0.7</c:v>
                </c:pt>
                <c:pt idx="614">
                  <c:v>0.74</c:v>
                </c:pt>
                <c:pt idx="615">
                  <c:v>0.73</c:v>
                </c:pt>
                <c:pt idx="616">
                  <c:v>0.74</c:v>
                </c:pt>
                <c:pt idx="617">
                  <c:v>0.77</c:v>
                </c:pt>
                <c:pt idx="618">
                  <c:v>0.79</c:v>
                </c:pt>
                <c:pt idx="619">
                  <c:v>0.78</c:v>
                </c:pt>
                <c:pt idx="620">
                  <c:v>0.79</c:v>
                </c:pt>
                <c:pt idx="621">
                  <c:v>0.79</c:v>
                </c:pt>
                <c:pt idx="622">
                  <c:v>0.79</c:v>
                </c:pt>
                <c:pt idx="623">
                  <c:v>0.79</c:v>
                </c:pt>
                <c:pt idx="624">
                  <c:v>0.78</c:v>
                </c:pt>
                <c:pt idx="625">
                  <c:v>0.8</c:v>
                </c:pt>
                <c:pt idx="626">
                  <c:v>0.8</c:v>
                </c:pt>
                <c:pt idx="627">
                  <c:v>0.79</c:v>
                </c:pt>
                <c:pt idx="628">
                  <c:v>0.78</c:v>
                </c:pt>
                <c:pt idx="629">
                  <c:v>0.77</c:v>
                </c:pt>
                <c:pt idx="630">
                  <c:v>0.78</c:v>
                </c:pt>
                <c:pt idx="631">
                  <c:v>0.78</c:v>
                </c:pt>
                <c:pt idx="632">
                  <c:v>0.77</c:v>
                </c:pt>
                <c:pt idx="633">
                  <c:v>0.73</c:v>
                </c:pt>
                <c:pt idx="634">
                  <c:v>0.75</c:v>
                </c:pt>
                <c:pt idx="635">
                  <c:v>0.74</c:v>
                </c:pt>
                <c:pt idx="636">
                  <c:v>0.75</c:v>
                </c:pt>
                <c:pt idx="637">
                  <c:v>0.74</c:v>
                </c:pt>
                <c:pt idx="638">
                  <c:v>0.77</c:v>
                </c:pt>
                <c:pt idx="639">
                  <c:v>0.76</c:v>
                </c:pt>
                <c:pt idx="640">
                  <c:v>0.74</c:v>
                </c:pt>
                <c:pt idx="641">
                  <c:v>0.76</c:v>
                </c:pt>
                <c:pt idx="642">
                  <c:v>0.75</c:v>
                </c:pt>
                <c:pt idx="643">
                  <c:v>0.76</c:v>
                </c:pt>
                <c:pt idx="644">
                  <c:v>0.76</c:v>
                </c:pt>
                <c:pt idx="645">
                  <c:v>0.76</c:v>
                </c:pt>
                <c:pt idx="646">
                  <c:v>0.75</c:v>
                </c:pt>
                <c:pt idx="647">
                  <c:v>0.76</c:v>
                </c:pt>
                <c:pt idx="648">
                  <c:v>0.75</c:v>
                </c:pt>
                <c:pt idx="649">
                  <c:v>0.74</c:v>
                </c:pt>
                <c:pt idx="650">
                  <c:v>0.76</c:v>
                </c:pt>
                <c:pt idx="651">
                  <c:v>0.74</c:v>
                </c:pt>
                <c:pt idx="652">
                  <c:v>0.72</c:v>
                </c:pt>
                <c:pt idx="653">
                  <c:v>0.72</c:v>
                </c:pt>
                <c:pt idx="654">
                  <c:v>0.71</c:v>
                </c:pt>
                <c:pt idx="655">
                  <c:v>0.73</c:v>
                </c:pt>
                <c:pt idx="656">
                  <c:v>0.71</c:v>
                </c:pt>
                <c:pt idx="657">
                  <c:v>0.7</c:v>
                </c:pt>
                <c:pt idx="658">
                  <c:v>0.7</c:v>
                </c:pt>
                <c:pt idx="659">
                  <c:v>0.7</c:v>
                </c:pt>
                <c:pt idx="660">
                  <c:v>0.7</c:v>
                </c:pt>
                <c:pt idx="661">
                  <c:v>0.66</c:v>
                </c:pt>
                <c:pt idx="662">
                  <c:v>0.66</c:v>
                </c:pt>
                <c:pt idx="663">
                  <c:v>0.66</c:v>
                </c:pt>
                <c:pt idx="664">
                  <c:v>0.64</c:v>
                </c:pt>
                <c:pt idx="665">
                  <c:v>0.63</c:v>
                </c:pt>
                <c:pt idx="666">
                  <c:v>0.63</c:v>
                </c:pt>
                <c:pt idx="667">
                  <c:v>0.65</c:v>
                </c:pt>
                <c:pt idx="668">
                  <c:v>0.63</c:v>
                </c:pt>
                <c:pt idx="669">
                  <c:v>0.63</c:v>
                </c:pt>
                <c:pt idx="670">
                  <c:v>0.65</c:v>
                </c:pt>
                <c:pt idx="671">
                  <c:v>0.66</c:v>
                </c:pt>
                <c:pt idx="672">
                  <c:v>0.62</c:v>
                </c:pt>
                <c:pt idx="673">
                  <c:v>0.63</c:v>
                </c:pt>
                <c:pt idx="674">
                  <c:v>0.66</c:v>
                </c:pt>
                <c:pt idx="675">
                  <c:v>0.66</c:v>
                </c:pt>
                <c:pt idx="676">
                  <c:v>0.65</c:v>
                </c:pt>
                <c:pt idx="677">
                  <c:v>0.67</c:v>
                </c:pt>
                <c:pt idx="678">
                  <c:v>0.69</c:v>
                </c:pt>
                <c:pt idx="679">
                  <c:v>0.7</c:v>
                </c:pt>
                <c:pt idx="680">
                  <c:v>0.69</c:v>
                </c:pt>
                <c:pt idx="681">
                  <c:v>0.69</c:v>
                </c:pt>
                <c:pt idx="682">
                  <c:v>0.7</c:v>
                </c:pt>
                <c:pt idx="683">
                  <c:v>0.7</c:v>
                </c:pt>
                <c:pt idx="684">
                  <c:v>0.73</c:v>
                </c:pt>
                <c:pt idx="685">
                  <c:v>0.73</c:v>
                </c:pt>
                <c:pt idx="686">
                  <c:v>0.7</c:v>
                </c:pt>
                <c:pt idx="687">
                  <c:v>0.7</c:v>
                </c:pt>
                <c:pt idx="688">
                  <c:v>0.68</c:v>
                </c:pt>
                <c:pt idx="689">
                  <c:v>0.64</c:v>
                </c:pt>
                <c:pt idx="690">
                  <c:v>0.64</c:v>
                </c:pt>
                <c:pt idx="691">
                  <c:v>0.66</c:v>
                </c:pt>
                <c:pt idx="692">
                  <c:v>0.65</c:v>
                </c:pt>
                <c:pt idx="693">
                  <c:v>0.65</c:v>
                </c:pt>
                <c:pt idx="694">
                  <c:v>0.63</c:v>
                </c:pt>
                <c:pt idx="695">
                  <c:v>0.63</c:v>
                </c:pt>
                <c:pt idx="696">
                  <c:v>0.63</c:v>
                </c:pt>
                <c:pt idx="697">
                  <c:v>0.59</c:v>
                </c:pt>
                <c:pt idx="698">
                  <c:v>0.6</c:v>
                </c:pt>
                <c:pt idx="699">
                  <c:v>0.63</c:v>
                </c:pt>
                <c:pt idx="700">
                  <c:v>0.6</c:v>
                </c:pt>
                <c:pt idx="701">
                  <c:v>0.61</c:v>
                </c:pt>
                <c:pt idx="702">
                  <c:v>0.62</c:v>
                </c:pt>
                <c:pt idx="703">
                  <c:v>0.63</c:v>
                </c:pt>
                <c:pt idx="704">
                  <c:v>0.6</c:v>
                </c:pt>
                <c:pt idx="705">
                  <c:v>0.61</c:v>
                </c:pt>
                <c:pt idx="706">
                  <c:v>0.63</c:v>
                </c:pt>
                <c:pt idx="707">
                  <c:v>0.62</c:v>
                </c:pt>
                <c:pt idx="708">
                  <c:v>0.62</c:v>
                </c:pt>
                <c:pt idx="709">
                  <c:v>0.62</c:v>
                </c:pt>
                <c:pt idx="710">
                  <c:v>0.64</c:v>
                </c:pt>
                <c:pt idx="711">
                  <c:v>0.62</c:v>
                </c:pt>
                <c:pt idx="712">
                  <c:v>0.64</c:v>
                </c:pt>
                <c:pt idx="713">
                  <c:v>0.63</c:v>
                </c:pt>
                <c:pt idx="714">
                  <c:v>0.63</c:v>
                </c:pt>
                <c:pt idx="715">
                  <c:v>0.6</c:v>
                </c:pt>
                <c:pt idx="716">
                  <c:v>0.57999999999999996</c:v>
                </c:pt>
                <c:pt idx="717">
                  <c:v>0.59</c:v>
                </c:pt>
                <c:pt idx="718">
                  <c:v>0.57999999999999996</c:v>
                </c:pt>
                <c:pt idx="719">
                  <c:v>0.59</c:v>
                </c:pt>
                <c:pt idx="720">
                  <c:v>0.62</c:v>
                </c:pt>
                <c:pt idx="721">
                  <c:v>0.62</c:v>
                </c:pt>
                <c:pt idx="722">
                  <c:v>0.61</c:v>
                </c:pt>
                <c:pt idx="723">
                  <c:v>0.63</c:v>
                </c:pt>
                <c:pt idx="724">
                  <c:v>0.64</c:v>
                </c:pt>
                <c:pt idx="725">
                  <c:v>0.62</c:v>
                </c:pt>
                <c:pt idx="726">
                  <c:v>0.63</c:v>
                </c:pt>
                <c:pt idx="727">
                  <c:v>0.62</c:v>
                </c:pt>
                <c:pt idx="728">
                  <c:v>0.64</c:v>
                </c:pt>
                <c:pt idx="729">
                  <c:v>0.67</c:v>
                </c:pt>
                <c:pt idx="730">
                  <c:v>0.68</c:v>
                </c:pt>
                <c:pt idx="731">
                  <c:v>0.69</c:v>
                </c:pt>
                <c:pt idx="732">
                  <c:v>0.68</c:v>
                </c:pt>
                <c:pt idx="733">
                  <c:v>0.67</c:v>
                </c:pt>
                <c:pt idx="734">
                  <c:v>0.7</c:v>
                </c:pt>
                <c:pt idx="735">
                  <c:v>0.69</c:v>
                </c:pt>
                <c:pt idx="736">
                  <c:v>0.68</c:v>
                </c:pt>
                <c:pt idx="737">
                  <c:v>0.68</c:v>
                </c:pt>
                <c:pt idx="738">
                  <c:v>0.68</c:v>
                </c:pt>
                <c:pt idx="739">
                  <c:v>0.64</c:v>
                </c:pt>
                <c:pt idx="740">
                  <c:v>0.63</c:v>
                </c:pt>
                <c:pt idx="741">
                  <c:v>0.61</c:v>
                </c:pt>
                <c:pt idx="742">
                  <c:v>0.62</c:v>
                </c:pt>
                <c:pt idx="743">
                  <c:v>0.59</c:v>
                </c:pt>
                <c:pt idx="744">
                  <c:v>0.6</c:v>
                </c:pt>
                <c:pt idx="745">
                  <c:v>0.59</c:v>
                </c:pt>
                <c:pt idx="746">
                  <c:v>0.59</c:v>
                </c:pt>
                <c:pt idx="747">
                  <c:v>0.59</c:v>
                </c:pt>
                <c:pt idx="748">
                  <c:v>0.6</c:v>
                </c:pt>
                <c:pt idx="749">
                  <c:v>0.59</c:v>
                </c:pt>
                <c:pt idx="750">
                  <c:v>0.57999999999999996</c:v>
                </c:pt>
                <c:pt idx="751">
                  <c:v>0.59</c:v>
                </c:pt>
                <c:pt idx="752">
                  <c:v>0.59</c:v>
                </c:pt>
                <c:pt idx="753">
                  <c:v>0.61</c:v>
                </c:pt>
                <c:pt idx="754">
                  <c:v>0.61</c:v>
                </c:pt>
                <c:pt idx="755">
                  <c:v>0.63</c:v>
                </c:pt>
                <c:pt idx="756">
                  <c:v>0.63</c:v>
                </c:pt>
                <c:pt idx="757">
                  <c:v>0.63</c:v>
                </c:pt>
                <c:pt idx="758">
                  <c:v>0.61</c:v>
                </c:pt>
                <c:pt idx="759">
                  <c:v>0.61</c:v>
                </c:pt>
                <c:pt idx="760">
                  <c:v>0.6</c:v>
                </c:pt>
                <c:pt idx="761">
                  <c:v>0.61</c:v>
                </c:pt>
                <c:pt idx="762">
                  <c:v>0.6</c:v>
                </c:pt>
                <c:pt idx="763">
                  <c:v>0.6</c:v>
                </c:pt>
                <c:pt idx="764">
                  <c:v>0.59</c:v>
                </c:pt>
                <c:pt idx="765">
                  <c:v>0.6</c:v>
                </c:pt>
                <c:pt idx="766">
                  <c:v>0.6</c:v>
                </c:pt>
                <c:pt idx="767">
                  <c:v>0.61</c:v>
                </c:pt>
                <c:pt idx="768">
                  <c:v>0.6</c:v>
                </c:pt>
                <c:pt idx="769">
                  <c:v>0.61</c:v>
                </c:pt>
                <c:pt idx="770">
                  <c:v>0.62</c:v>
                </c:pt>
                <c:pt idx="771">
                  <c:v>0.61</c:v>
                </c:pt>
                <c:pt idx="772">
                  <c:v>0.64</c:v>
                </c:pt>
                <c:pt idx="773">
                  <c:v>0.66</c:v>
                </c:pt>
                <c:pt idx="774">
                  <c:v>0.66</c:v>
                </c:pt>
                <c:pt idx="775">
                  <c:v>0.66</c:v>
                </c:pt>
                <c:pt idx="776">
                  <c:v>0.67</c:v>
                </c:pt>
                <c:pt idx="777">
                  <c:v>0.67</c:v>
                </c:pt>
                <c:pt idx="778">
                  <c:v>0.67</c:v>
                </c:pt>
                <c:pt idx="779">
                  <c:v>0.67</c:v>
                </c:pt>
                <c:pt idx="780">
                  <c:v>0.64</c:v>
                </c:pt>
                <c:pt idx="781">
                  <c:v>0.63</c:v>
                </c:pt>
                <c:pt idx="782">
                  <c:v>0.63</c:v>
                </c:pt>
                <c:pt idx="783">
                  <c:v>0.66</c:v>
                </c:pt>
                <c:pt idx="784">
                  <c:v>0.64</c:v>
                </c:pt>
                <c:pt idx="785">
                  <c:v>0.66</c:v>
                </c:pt>
                <c:pt idx="786">
                  <c:v>0.66</c:v>
                </c:pt>
                <c:pt idx="787">
                  <c:v>0.65</c:v>
                </c:pt>
                <c:pt idx="788">
                  <c:v>0.63</c:v>
                </c:pt>
                <c:pt idx="789">
                  <c:v>0.63</c:v>
                </c:pt>
                <c:pt idx="790">
                  <c:v>0.63</c:v>
                </c:pt>
                <c:pt idx="791">
                  <c:v>0.61</c:v>
                </c:pt>
                <c:pt idx="792">
                  <c:v>0.61</c:v>
                </c:pt>
                <c:pt idx="793">
                  <c:v>0.61</c:v>
                </c:pt>
                <c:pt idx="794">
                  <c:v>0.62</c:v>
                </c:pt>
                <c:pt idx="795">
                  <c:v>0.63</c:v>
                </c:pt>
                <c:pt idx="796">
                  <c:v>0.63</c:v>
                </c:pt>
                <c:pt idx="797">
                  <c:v>0.64</c:v>
                </c:pt>
                <c:pt idx="798">
                  <c:v>0.61</c:v>
                </c:pt>
                <c:pt idx="799">
                  <c:v>0.63</c:v>
                </c:pt>
                <c:pt idx="800">
                  <c:v>0.66</c:v>
                </c:pt>
                <c:pt idx="801">
                  <c:v>0.72</c:v>
                </c:pt>
                <c:pt idx="802">
                  <c:v>0.68</c:v>
                </c:pt>
                <c:pt idx="803">
                  <c:v>0.69</c:v>
                </c:pt>
                <c:pt idx="804">
                  <c:v>0.67</c:v>
                </c:pt>
                <c:pt idx="805">
                  <c:v>0.65</c:v>
                </c:pt>
                <c:pt idx="806">
                  <c:v>0.67</c:v>
                </c:pt>
                <c:pt idx="807">
                  <c:v>0.67</c:v>
                </c:pt>
                <c:pt idx="808">
                  <c:v>0.62</c:v>
                </c:pt>
                <c:pt idx="809">
                  <c:v>0.63</c:v>
                </c:pt>
                <c:pt idx="810">
                  <c:v>0.63</c:v>
                </c:pt>
                <c:pt idx="811">
                  <c:v>0.65</c:v>
                </c:pt>
                <c:pt idx="812">
                  <c:v>0.66</c:v>
                </c:pt>
                <c:pt idx="813">
                  <c:v>0.68</c:v>
                </c:pt>
                <c:pt idx="814">
                  <c:v>0.68</c:v>
                </c:pt>
                <c:pt idx="815">
                  <c:v>0.68</c:v>
                </c:pt>
                <c:pt idx="816">
                  <c:v>0.68</c:v>
                </c:pt>
                <c:pt idx="817">
                  <c:v>0.68</c:v>
                </c:pt>
                <c:pt idx="818">
                  <c:v>0.69</c:v>
                </c:pt>
                <c:pt idx="819">
                  <c:v>0.66</c:v>
                </c:pt>
                <c:pt idx="820">
                  <c:v>0.66</c:v>
                </c:pt>
                <c:pt idx="821">
                  <c:v>0.66</c:v>
                </c:pt>
                <c:pt idx="822">
                  <c:v>0.63</c:v>
                </c:pt>
                <c:pt idx="823">
                  <c:v>0.65</c:v>
                </c:pt>
                <c:pt idx="824">
                  <c:v>0.65</c:v>
                </c:pt>
                <c:pt idx="825">
                  <c:v>0.63</c:v>
                </c:pt>
                <c:pt idx="826">
                  <c:v>0.63</c:v>
                </c:pt>
                <c:pt idx="827">
                  <c:v>0.65</c:v>
                </c:pt>
                <c:pt idx="828">
                  <c:v>0.66</c:v>
                </c:pt>
                <c:pt idx="829">
                  <c:v>0.66</c:v>
                </c:pt>
                <c:pt idx="830">
                  <c:v>0.7</c:v>
                </c:pt>
                <c:pt idx="831">
                  <c:v>0.69</c:v>
                </c:pt>
                <c:pt idx="832">
                  <c:v>0.68</c:v>
                </c:pt>
                <c:pt idx="833">
                  <c:v>0.69</c:v>
                </c:pt>
                <c:pt idx="834">
                  <c:v>0.7</c:v>
                </c:pt>
                <c:pt idx="835">
                  <c:v>0.69</c:v>
                </c:pt>
                <c:pt idx="836">
                  <c:v>0.66</c:v>
                </c:pt>
                <c:pt idx="837">
                  <c:v>0.66</c:v>
                </c:pt>
                <c:pt idx="838">
                  <c:v>0.68</c:v>
                </c:pt>
                <c:pt idx="839">
                  <c:v>0.67</c:v>
                </c:pt>
                <c:pt idx="840">
                  <c:v>0.66</c:v>
                </c:pt>
                <c:pt idx="841">
                  <c:v>0.68</c:v>
                </c:pt>
                <c:pt idx="842">
                  <c:v>0.68</c:v>
                </c:pt>
                <c:pt idx="843">
                  <c:v>0.65</c:v>
                </c:pt>
                <c:pt idx="844">
                  <c:v>0.65</c:v>
                </c:pt>
                <c:pt idx="845">
                  <c:v>0.65</c:v>
                </c:pt>
                <c:pt idx="846">
                  <c:v>0.66</c:v>
                </c:pt>
                <c:pt idx="847">
                  <c:v>0.64</c:v>
                </c:pt>
                <c:pt idx="848">
                  <c:v>0.64</c:v>
                </c:pt>
                <c:pt idx="849">
                  <c:v>0.63</c:v>
                </c:pt>
                <c:pt idx="850">
                  <c:v>0.62</c:v>
                </c:pt>
                <c:pt idx="851">
                  <c:v>0.62</c:v>
                </c:pt>
                <c:pt idx="852">
                  <c:v>0.62</c:v>
                </c:pt>
                <c:pt idx="853">
                  <c:v>0.64</c:v>
                </c:pt>
                <c:pt idx="854">
                  <c:v>0.64</c:v>
                </c:pt>
                <c:pt idx="855">
                  <c:v>0.63</c:v>
                </c:pt>
                <c:pt idx="856">
                  <c:v>0.61</c:v>
                </c:pt>
                <c:pt idx="857">
                  <c:v>0.62</c:v>
                </c:pt>
                <c:pt idx="858">
                  <c:v>0.63</c:v>
                </c:pt>
                <c:pt idx="859">
                  <c:v>0.62</c:v>
                </c:pt>
                <c:pt idx="860">
                  <c:v>0.63</c:v>
                </c:pt>
                <c:pt idx="861">
                  <c:v>0.63</c:v>
                </c:pt>
                <c:pt idx="862">
                  <c:v>0.62</c:v>
                </c:pt>
                <c:pt idx="863">
                  <c:v>0.63</c:v>
                </c:pt>
                <c:pt idx="864">
                  <c:v>0.62</c:v>
                </c:pt>
                <c:pt idx="865">
                  <c:v>0.61</c:v>
                </c:pt>
                <c:pt idx="866">
                  <c:v>0.6</c:v>
                </c:pt>
                <c:pt idx="867">
                  <c:v>0.59</c:v>
                </c:pt>
                <c:pt idx="868">
                  <c:v>0.56999999999999995</c:v>
                </c:pt>
                <c:pt idx="869">
                  <c:v>0.56999999999999995</c:v>
                </c:pt>
                <c:pt idx="870">
                  <c:v>0.57999999999999996</c:v>
                </c:pt>
                <c:pt idx="871">
                  <c:v>0.6</c:v>
                </c:pt>
                <c:pt idx="872">
                  <c:v>0.61</c:v>
                </c:pt>
                <c:pt idx="873">
                  <c:v>0.6</c:v>
                </c:pt>
                <c:pt idx="874">
                  <c:v>0.6</c:v>
                </c:pt>
                <c:pt idx="875">
                  <c:v>0.62</c:v>
                </c:pt>
                <c:pt idx="876">
                  <c:v>0.65</c:v>
                </c:pt>
                <c:pt idx="877">
                  <c:v>0.64</c:v>
                </c:pt>
                <c:pt idx="878">
                  <c:v>0.65</c:v>
                </c:pt>
                <c:pt idx="879">
                  <c:v>0.64</c:v>
                </c:pt>
                <c:pt idx="880">
                  <c:v>0.63</c:v>
                </c:pt>
                <c:pt idx="881">
                  <c:v>0.64</c:v>
                </c:pt>
                <c:pt idx="882">
                  <c:v>0.65</c:v>
                </c:pt>
                <c:pt idx="883">
                  <c:v>0.65</c:v>
                </c:pt>
                <c:pt idx="884">
                  <c:v>0.65</c:v>
                </c:pt>
                <c:pt idx="885">
                  <c:v>0.65</c:v>
                </c:pt>
                <c:pt idx="886">
                  <c:v>0.65</c:v>
                </c:pt>
                <c:pt idx="887">
                  <c:v>0.69</c:v>
                </c:pt>
                <c:pt idx="888">
                  <c:v>0.76</c:v>
                </c:pt>
                <c:pt idx="889">
                  <c:v>0.74</c:v>
                </c:pt>
                <c:pt idx="890">
                  <c:v>0.74</c:v>
                </c:pt>
                <c:pt idx="891">
                  <c:v>0.77</c:v>
                </c:pt>
                <c:pt idx="892">
                  <c:v>0.75</c:v>
                </c:pt>
                <c:pt idx="893">
                  <c:v>0.77</c:v>
                </c:pt>
                <c:pt idx="894">
                  <c:v>0.77</c:v>
                </c:pt>
                <c:pt idx="895">
                  <c:v>0.82</c:v>
                </c:pt>
                <c:pt idx="896">
                  <c:v>0.87</c:v>
                </c:pt>
                <c:pt idx="897">
                  <c:v>0.95</c:v>
                </c:pt>
                <c:pt idx="898">
                  <c:v>0.92</c:v>
                </c:pt>
                <c:pt idx="899">
                  <c:v>0.93</c:v>
                </c:pt>
                <c:pt idx="900">
                  <c:v>0.86</c:v>
                </c:pt>
                <c:pt idx="901">
                  <c:v>0.82</c:v>
                </c:pt>
                <c:pt idx="902">
                  <c:v>0.84</c:v>
                </c:pt>
                <c:pt idx="903">
                  <c:v>0.82</c:v>
                </c:pt>
                <c:pt idx="904">
                  <c:v>1.04</c:v>
                </c:pt>
                <c:pt idx="905">
                  <c:v>1.01</c:v>
                </c:pt>
                <c:pt idx="906">
                  <c:v>1.18</c:v>
                </c:pt>
                <c:pt idx="907">
                  <c:v>1.1000000000000001</c:v>
                </c:pt>
                <c:pt idx="908">
                  <c:v>1.07</c:v>
                </c:pt>
                <c:pt idx="909">
                  <c:v>1.04</c:v>
                </c:pt>
                <c:pt idx="910">
                  <c:v>1.0900000000000001</c:v>
                </c:pt>
                <c:pt idx="911">
                  <c:v>1.06</c:v>
                </c:pt>
                <c:pt idx="912">
                  <c:v>1.02</c:v>
                </c:pt>
                <c:pt idx="913">
                  <c:v>1.02</c:v>
                </c:pt>
                <c:pt idx="914">
                  <c:v>1.02</c:v>
                </c:pt>
                <c:pt idx="915">
                  <c:v>1.1299999999999999</c:v>
                </c:pt>
                <c:pt idx="916">
                  <c:v>1.08</c:v>
                </c:pt>
                <c:pt idx="917">
                  <c:v>1.02</c:v>
                </c:pt>
                <c:pt idx="918">
                  <c:v>1.03</c:v>
                </c:pt>
                <c:pt idx="919">
                  <c:v>0.98</c:v>
                </c:pt>
                <c:pt idx="920">
                  <c:v>0.94</c:v>
                </c:pt>
                <c:pt idx="921">
                  <c:v>0.97</c:v>
                </c:pt>
                <c:pt idx="922">
                  <c:v>0.95</c:v>
                </c:pt>
                <c:pt idx="923">
                  <c:v>0.91</c:v>
                </c:pt>
                <c:pt idx="924">
                  <c:v>0.91</c:v>
                </c:pt>
                <c:pt idx="925">
                  <c:v>0.93</c:v>
                </c:pt>
                <c:pt idx="926">
                  <c:v>0.92</c:v>
                </c:pt>
                <c:pt idx="927">
                  <c:v>0.93</c:v>
                </c:pt>
                <c:pt idx="928">
                  <c:v>0.98</c:v>
                </c:pt>
                <c:pt idx="929">
                  <c:v>1.01</c:v>
                </c:pt>
                <c:pt idx="930">
                  <c:v>0.95</c:v>
                </c:pt>
                <c:pt idx="931">
                  <c:v>0.95</c:v>
                </c:pt>
                <c:pt idx="932">
                  <c:v>0.95</c:v>
                </c:pt>
                <c:pt idx="933">
                  <c:v>0.99</c:v>
                </c:pt>
                <c:pt idx="934">
                  <c:v>0.95</c:v>
                </c:pt>
                <c:pt idx="935">
                  <c:v>0.94</c:v>
                </c:pt>
                <c:pt idx="936">
                  <c:v>0.95</c:v>
                </c:pt>
                <c:pt idx="937">
                  <c:v>0.96</c:v>
                </c:pt>
                <c:pt idx="938">
                  <c:v>0.96</c:v>
                </c:pt>
                <c:pt idx="939">
                  <c:v>0.95</c:v>
                </c:pt>
                <c:pt idx="940">
                  <c:v>0.96</c:v>
                </c:pt>
                <c:pt idx="941">
                  <c:v>0.94</c:v>
                </c:pt>
                <c:pt idx="942">
                  <c:v>0.99</c:v>
                </c:pt>
                <c:pt idx="943">
                  <c:v>1.02</c:v>
                </c:pt>
                <c:pt idx="944">
                  <c:v>1.07</c:v>
                </c:pt>
                <c:pt idx="945">
                  <c:v>1.07</c:v>
                </c:pt>
                <c:pt idx="946">
                  <c:v>1.08</c:v>
                </c:pt>
                <c:pt idx="947">
                  <c:v>1.08</c:v>
                </c:pt>
                <c:pt idx="948">
                  <c:v>1.1000000000000001</c:v>
                </c:pt>
                <c:pt idx="949">
                  <c:v>1.1499999999999999</c:v>
                </c:pt>
                <c:pt idx="950">
                  <c:v>1.21</c:v>
                </c:pt>
                <c:pt idx="951">
                  <c:v>1.1399999999999999</c:v>
                </c:pt>
                <c:pt idx="952">
                  <c:v>1.1299999999999999</c:v>
                </c:pt>
                <c:pt idx="953">
                  <c:v>1.1399999999999999</c:v>
                </c:pt>
                <c:pt idx="954">
                  <c:v>1.18</c:v>
                </c:pt>
                <c:pt idx="955">
                  <c:v>1.1499999999999999</c:v>
                </c:pt>
                <c:pt idx="956">
                  <c:v>1.1499999999999999</c:v>
                </c:pt>
                <c:pt idx="957">
                  <c:v>1.17</c:v>
                </c:pt>
                <c:pt idx="958">
                  <c:v>1.18</c:v>
                </c:pt>
                <c:pt idx="959">
                  <c:v>1.28</c:v>
                </c:pt>
                <c:pt idx="960">
                  <c:v>1.26</c:v>
                </c:pt>
                <c:pt idx="961">
                  <c:v>1.21</c:v>
                </c:pt>
                <c:pt idx="962">
                  <c:v>1.24</c:v>
                </c:pt>
                <c:pt idx="963">
                  <c:v>1.23</c:v>
                </c:pt>
                <c:pt idx="964">
                  <c:v>1.21</c:v>
                </c:pt>
                <c:pt idx="965">
                  <c:v>1.23</c:v>
                </c:pt>
                <c:pt idx="966">
                  <c:v>1.1200000000000001</c:v>
                </c:pt>
                <c:pt idx="967">
                  <c:v>1.1200000000000001</c:v>
                </c:pt>
                <c:pt idx="968">
                  <c:v>1.1399999999999999</c:v>
                </c:pt>
                <c:pt idx="969">
                  <c:v>1.01</c:v>
                </c:pt>
                <c:pt idx="970">
                  <c:v>1.06</c:v>
                </c:pt>
                <c:pt idx="971">
                  <c:v>1.06</c:v>
                </c:pt>
                <c:pt idx="972">
                  <c:v>1.04</c:v>
                </c:pt>
                <c:pt idx="973">
                  <c:v>1.04</c:v>
                </c:pt>
                <c:pt idx="974">
                  <c:v>1.04</c:v>
                </c:pt>
                <c:pt idx="975">
                  <c:v>1.02</c:v>
                </c:pt>
                <c:pt idx="976">
                  <c:v>1.02</c:v>
                </c:pt>
                <c:pt idx="977">
                  <c:v>1.02</c:v>
                </c:pt>
                <c:pt idx="978">
                  <c:v>1.02</c:v>
                </c:pt>
                <c:pt idx="979">
                  <c:v>1.01</c:v>
                </c:pt>
                <c:pt idx="980">
                  <c:v>1.02</c:v>
                </c:pt>
                <c:pt idx="981">
                  <c:v>1</c:v>
                </c:pt>
                <c:pt idx="982">
                  <c:v>1.05</c:v>
                </c:pt>
                <c:pt idx="983">
                  <c:v>1.06</c:v>
                </c:pt>
                <c:pt idx="984">
                  <c:v>1.07</c:v>
                </c:pt>
                <c:pt idx="985">
                  <c:v>1.04</c:v>
                </c:pt>
                <c:pt idx="986">
                  <c:v>1.04</c:v>
                </c:pt>
                <c:pt idx="987">
                  <c:v>1.05</c:v>
                </c:pt>
                <c:pt idx="988">
                  <c:v>1.05</c:v>
                </c:pt>
                <c:pt idx="989">
                  <c:v>0.98</c:v>
                </c:pt>
                <c:pt idx="990">
                  <c:v>0.97</c:v>
                </c:pt>
                <c:pt idx="991">
                  <c:v>0.98</c:v>
                </c:pt>
                <c:pt idx="992">
                  <c:v>0.95</c:v>
                </c:pt>
                <c:pt idx="993">
                  <c:v>0.94</c:v>
                </c:pt>
                <c:pt idx="994">
                  <c:v>0.94</c:v>
                </c:pt>
                <c:pt idx="995">
                  <c:v>0.95</c:v>
                </c:pt>
                <c:pt idx="996">
                  <c:v>0.95</c:v>
                </c:pt>
                <c:pt idx="997">
                  <c:v>0.94</c:v>
                </c:pt>
                <c:pt idx="998">
                  <c:v>0.91</c:v>
                </c:pt>
                <c:pt idx="999">
                  <c:v>0.91</c:v>
                </c:pt>
                <c:pt idx="1000">
                  <c:v>0.9</c:v>
                </c:pt>
                <c:pt idx="1001">
                  <c:v>0.93</c:v>
                </c:pt>
                <c:pt idx="1002">
                  <c:v>0.94</c:v>
                </c:pt>
                <c:pt idx="1003">
                  <c:v>0.9</c:v>
                </c:pt>
                <c:pt idx="1004">
                  <c:v>0.86</c:v>
                </c:pt>
                <c:pt idx="1005">
                  <c:v>0.92</c:v>
                </c:pt>
                <c:pt idx="1006">
                  <c:v>0.92</c:v>
                </c:pt>
                <c:pt idx="1007">
                  <c:v>0.94</c:v>
                </c:pt>
                <c:pt idx="1008">
                  <c:v>0.92</c:v>
                </c:pt>
                <c:pt idx="1009">
                  <c:v>0.9</c:v>
                </c:pt>
                <c:pt idx="1010">
                  <c:v>0.88</c:v>
                </c:pt>
                <c:pt idx="1011">
                  <c:v>0.88</c:v>
                </c:pt>
                <c:pt idx="1012">
                  <c:v>0.88</c:v>
                </c:pt>
                <c:pt idx="1013">
                  <c:v>0.88</c:v>
                </c:pt>
                <c:pt idx="1014">
                  <c:v>0.88</c:v>
                </c:pt>
                <c:pt idx="1015">
                  <c:v>0.89</c:v>
                </c:pt>
                <c:pt idx="1016">
                  <c:v>0.89</c:v>
                </c:pt>
                <c:pt idx="1017">
                  <c:v>0.89</c:v>
                </c:pt>
                <c:pt idx="1018">
                  <c:v>0.87</c:v>
                </c:pt>
                <c:pt idx="1019">
                  <c:v>0.87</c:v>
                </c:pt>
                <c:pt idx="1020">
                  <c:v>0.89</c:v>
                </c:pt>
                <c:pt idx="1021">
                  <c:v>0.88</c:v>
                </c:pt>
                <c:pt idx="1022">
                  <c:v>0.88</c:v>
                </c:pt>
                <c:pt idx="1023">
                  <c:v>0.91</c:v>
                </c:pt>
                <c:pt idx="1024">
                  <c:v>0.92</c:v>
                </c:pt>
                <c:pt idx="1025">
                  <c:v>0.93</c:v>
                </c:pt>
                <c:pt idx="1026">
                  <c:v>0.93</c:v>
                </c:pt>
                <c:pt idx="1027">
                  <c:v>0.93</c:v>
                </c:pt>
                <c:pt idx="1028">
                  <c:v>0.92</c:v>
                </c:pt>
                <c:pt idx="1029">
                  <c:v>0.96</c:v>
                </c:pt>
                <c:pt idx="1030">
                  <c:v>0.96</c:v>
                </c:pt>
                <c:pt idx="1031">
                  <c:v>0.95</c:v>
                </c:pt>
                <c:pt idx="1032">
                  <c:v>0.94</c:v>
                </c:pt>
                <c:pt idx="1033">
                  <c:v>0.93</c:v>
                </c:pt>
                <c:pt idx="1034">
                  <c:v>0.98</c:v>
                </c:pt>
                <c:pt idx="1035">
                  <c:v>1</c:v>
                </c:pt>
                <c:pt idx="1036">
                  <c:v>1.04</c:v>
                </c:pt>
                <c:pt idx="1037">
                  <c:v>1.08</c:v>
                </c:pt>
                <c:pt idx="1038">
                  <c:v>1.08</c:v>
                </c:pt>
                <c:pt idx="1039">
                  <c:v>1.0900000000000001</c:v>
                </c:pt>
                <c:pt idx="1040">
                  <c:v>1.0900000000000001</c:v>
                </c:pt>
                <c:pt idx="1041">
                  <c:v>1.06</c:v>
                </c:pt>
                <c:pt idx="1042">
                  <c:v>1.07</c:v>
                </c:pt>
                <c:pt idx="1043">
                  <c:v>1.07</c:v>
                </c:pt>
                <c:pt idx="1044">
                  <c:v>1.06</c:v>
                </c:pt>
                <c:pt idx="1045">
                  <c:v>1.06</c:v>
                </c:pt>
                <c:pt idx="1046">
                  <c:v>1.07</c:v>
                </c:pt>
                <c:pt idx="1047">
                  <c:v>1.05</c:v>
                </c:pt>
                <c:pt idx="1048">
                  <c:v>1.1000000000000001</c:v>
                </c:pt>
                <c:pt idx="1049">
                  <c:v>1.1399999999999999</c:v>
                </c:pt>
                <c:pt idx="1050">
                  <c:v>1.08</c:v>
                </c:pt>
                <c:pt idx="1051">
                  <c:v>1.03</c:v>
                </c:pt>
                <c:pt idx="1052">
                  <c:v>1.04</c:v>
                </c:pt>
                <c:pt idx="1053">
                  <c:v>1.1000000000000001</c:v>
                </c:pt>
                <c:pt idx="1054">
                  <c:v>1.08</c:v>
                </c:pt>
                <c:pt idx="1055">
                  <c:v>1.0900000000000001</c:v>
                </c:pt>
                <c:pt idx="1056">
                  <c:v>1.0900000000000001</c:v>
                </c:pt>
                <c:pt idx="1057">
                  <c:v>1.0900000000000001</c:v>
                </c:pt>
                <c:pt idx="1058">
                  <c:v>1.1299999999999999</c:v>
                </c:pt>
                <c:pt idx="1059">
                  <c:v>1.1000000000000001</c:v>
                </c:pt>
                <c:pt idx="1060">
                  <c:v>1.03</c:v>
                </c:pt>
                <c:pt idx="1061">
                  <c:v>1.06</c:v>
                </c:pt>
                <c:pt idx="1062">
                  <c:v>1.04</c:v>
                </c:pt>
                <c:pt idx="1063">
                  <c:v>1.02</c:v>
                </c:pt>
                <c:pt idx="1064">
                  <c:v>1.03</c:v>
                </c:pt>
                <c:pt idx="1065">
                  <c:v>0.99</c:v>
                </c:pt>
                <c:pt idx="1066">
                  <c:v>0.98</c:v>
                </c:pt>
                <c:pt idx="1067">
                  <c:v>0.98</c:v>
                </c:pt>
                <c:pt idx="1068">
                  <c:v>0.97</c:v>
                </c:pt>
                <c:pt idx="1069">
                  <c:v>1.01</c:v>
                </c:pt>
                <c:pt idx="1070">
                  <c:v>0.98</c:v>
                </c:pt>
                <c:pt idx="1071">
                  <c:v>0.95</c:v>
                </c:pt>
                <c:pt idx="1072">
                  <c:v>0.99</c:v>
                </c:pt>
                <c:pt idx="1073">
                  <c:v>1.03</c:v>
                </c:pt>
                <c:pt idx="1074">
                  <c:v>1</c:v>
                </c:pt>
                <c:pt idx="1075">
                  <c:v>1</c:v>
                </c:pt>
                <c:pt idx="1076">
                  <c:v>1</c:v>
                </c:pt>
                <c:pt idx="1077">
                  <c:v>0.99</c:v>
                </c:pt>
                <c:pt idx="1078">
                  <c:v>0.96</c:v>
                </c:pt>
                <c:pt idx="1079">
                  <c:v>1</c:v>
                </c:pt>
                <c:pt idx="1080">
                  <c:v>1.02</c:v>
                </c:pt>
                <c:pt idx="1081">
                  <c:v>0.99</c:v>
                </c:pt>
                <c:pt idx="1082">
                  <c:v>0.98</c:v>
                </c:pt>
                <c:pt idx="1083">
                  <c:v>0.97</c:v>
                </c:pt>
                <c:pt idx="1084">
                  <c:v>0.96</c:v>
                </c:pt>
                <c:pt idx="1085">
                  <c:v>0.96</c:v>
                </c:pt>
                <c:pt idx="1086">
                  <c:v>0.94</c:v>
                </c:pt>
                <c:pt idx="1087">
                  <c:v>0.95</c:v>
                </c:pt>
                <c:pt idx="1088">
                  <c:v>0.99</c:v>
                </c:pt>
                <c:pt idx="1089">
                  <c:v>1</c:v>
                </c:pt>
                <c:pt idx="1090">
                  <c:v>1.06</c:v>
                </c:pt>
                <c:pt idx="1091">
                  <c:v>1.06</c:v>
                </c:pt>
                <c:pt idx="1092">
                  <c:v>1.05</c:v>
                </c:pt>
                <c:pt idx="1093">
                  <c:v>1.02</c:v>
                </c:pt>
                <c:pt idx="1094">
                  <c:v>1.05</c:v>
                </c:pt>
                <c:pt idx="1095">
                  <c:v>0.98</c:v>
                </c:pt>
                <c:pt idx="1096">
                  <c:v>1.01</c:v>
                </c:pt>
                <c:pt idx="1097">
                  <c:v>1.02</c:v>
                </c:pt>
                <c:pt idx="1098">
                  <c:v>1.01</c:v>
                </c:pt>
                <c:pt idx="1099">
                  <c:v>1.1499999999999999</c:v>
                </c:pt>
                <c:pt idx="1100">
                  <c:v>1.18</c:v>
                </c:pt>
                <c:pt idx="1101">
                  <c:v>1.21</c:v>
                </c:pt>
                <c:pt idx="1102">
                  <c:v>1.2</c:v>
                </c:pt>
                <c:pt idx="1103">
                  <c:v>1.1599999999999999</c:v>
                </c:pt>
                <c:pt idx="1104">
                  <c:v>1.17</c:v>
                </c:pt>
                <c:pt idx="1105">
                  <c:v>1.17</c:v>
                </c:pt>
                <c:pt idx="1106">
                  <c:v>1.2</c:v>
                </c:pt>
                <c:pt idx="1107">
                  <c:v>1.1499999999999999</c:v>
                </c:pt>
                <c:pt idx="1108">
                  <c:v>1.18</c:v>
                </c:pt>
                <c:pt idx="1109">
                  <c:v>1.19</c:v>
                </c:pt>
                <c:pt idx="1110">
                  <c:v>1.1599999999999999</c:v>
                </c:pt>
                <c:pt idx="1111">
                  <c:v>1.1299999999999999</c:v>
                </c:pt>
                <c:pt idx="1112">
                  <c:v>1.1299999999999999</c:v>
                </c:pt>
                <c:pt idx="1113">
                  <c:v>1.1399999999999999</c:v>
                </c:pt>
                <c:pt idx="1114">
                  <c:v>1.08</c:v>
                </c:pt>
                <c:pt idx="1115">
                  <c:v>1.04</c:v>
                </c:pt>
                <c:pt idx="1116">
                  <c:v>1.06</c:v>
                </c:pt>
                <c:pt idx="1117">
                  <c:v>1.1100000000000001</c:v>
                </c:pt>
                <c:pt idx="1118">
                  <c:v>1.1200000000000001</c:v>
                </c:pt>
                <c:pt idx="1119">
                  <c:v>1.1499999999999999</c:v>
                </c:pt>
                <c:pt idx="1120">
                  <c:v>1.1499999999999999</c:v>
                </c:pt>
                <c:pt idx="1121">
                  <c:v>1.17</c:v>
                </c:pt>
                <c:pt idx="1122">
                  <c:v>1.18</c:v>
                </c:pt>
                <c:pt idx="1123">
                  <c:v>1.1599999999999999</c:v>
                </c:pt>
                <c:pt idx="1124">
                  <c:v>1.17</c:v>
                </c:pt>
                <c:pt idx="1125">
                  <c:v>1.1399999999999999</c:v>
                </c:pt>
                <c:pt idx="1126">
                  <c:v>1.1499999999999999</c:v>
                </c:pt>
                <c:pt idx="1127">
                  <c:v>1.1599999999999999</c:v>
                </c:pt>
                <c:pt idx="1128">
                  <c:v>1.1299999999999999</c:v>
                </c:pt>
                <c:pt idx="1129">
                  <c:v>1.1299999999999999</c:v>
                </c:pt>
                <c:pt idx="1130">
                  <c:v>1.18</c:v>
                </c:pt>
                <c:pt idx="1131">
                  <c:v>1.1299999999999999</c:v>
                </c:pt>
                <c:pt idx="1132">
                  <c:v>1.1499999999999999</c:v>
                </c:pt>
                <c:pt idx="1133">
                  <c:v>1.1499999999999999</c:v>
                </c:pt>
                <c:pt idx="1134">
                  <c:v>1.1000000000000001</c:v>
                </c:pt>
                <c:pt idx="1135">
                  <c:v>1.1000000000000001</c:v>
                </c:pt>
                <c:pt idx="1136">
                  <c:v>1.1100000000000001</c:v>
                </c:pt>
                <c:pt idx="1137">
                  <c:v>1.1000000000000001</c:v>
                </c:pt>
                <c:pt idx="1138">
                  <c:v>1.1000000000000001</c:v>
                </c:pt>
                <c:pt idx="1139">
                  <c:v>1.1000000000000001</c:v>
                </c:pt>
                <c:pt idx="1140">
                  <c:v>1.08</c:v>
                </c:pt>
                <c:pt idx="1141">
                  <c:v>1.06</c:v>
                </c:pt>
                <c:pt idx="1142">
                  <c:v>1.06</c:v>
                </c:pt>
                <c:pt idx="1143">
                  <c:v>1.06</c:v>
                </c:pt>
                <c:pt idx="1144">
                  <c:v>1.07</c:v>
                </c:pt>
                <c:pt idx="1145">
                  <c:v>1.07</c:v>
                </c:pt>
                <c:pt idx="1146">
                  <c:v>1.07</c:v>
                </c:pt>
                <c:pt idx="1147">
                  <c:v>1.08</c:v>
                </c:pt>
                <c:pt idx="1148">
                  <c:v>1.05</c:v>
                </c:pt>
                <c:pt idx="1149">
                  <c:v>1.04</c:v>
                </c:pt>
                <c:pt idx="1150">
                  <c:v>1.06</c:v>
                </c:pt>
                <c:pt idx="1151">
                  <c:v>1.1000000000000001</c:v>
                </c:pt>
                <c:pt idx="1152">
                  <c:v>1.1100000000000001</c:v>
                </c:pt>
                <c:pt idx="1153">
                  <c:v>1.1200000000000001</c:v>
                </c:pt>
                <c:pt idx="1154">
                  <c:v>1.1200000000000001</c:v>
                </c:pt>
                <c:pt idx="1155">
                  <c:v>1.1000000000000001</c:v>
                </c:pt>
                <c:pt idx="1156">
                  <c:v>1.17</c:v>
                </c:pt>
                <c:pt idx="1157">
                  <c:v>1.19</c:v>
                </c:pt>
                <c:pt idx="1158">
                  <c:v>1.2</c:v>
                </c:pt>
                <c:pt idx="1159">
                  <c:v>1.2</c:v>
                </c:pt>
                <c:pt idx="1160">
                  <c:v>1.25</c:v>
                </c:pt>
                <c:pt idx="1161">
                  <c:v>1.24</c:v>
                </c:pt>
                <c:pt idx="1162">
                  <c:v>1.26</c:v>
                </c:pt>
                <c:pt idx="1163">
                  <c:v>1.24</c:v>
                </c:pt>
                <c:pt idx="1164">
                  <c:v>1.2</c:v>
                </c:pt>
                <c:pt idx="1165">
                  <c:v>1.24</c:v>
                </c:pt>
                <c:pt idx="1166">
                  <c:v>1.22</c:v>
                </c:pt>
                <c:pt idx="1167">
                  <c:v>1.22</c:v>
                </c:pt>
                <c:pt idx="1168">
                  <c:v>1.19</c:v>
                </c:pt>
                <c:pt idx="1169">
                  <c:v>1.2</c:v>
                </c:pt>
                <c:pt idx="1170">
                  <c:v>1.17</c:v>
                </c:pt>
                <c:pt idx="1171">
                  <c:v>1.17</c:v>
                </c:pt>
                <c:pt idx="1172">
                  <c:v>1.18</c:v>
                </c:pt>
                <c:pt idx="1173">
                  <c:v>1.2</c:v>
                </c:pt>
                <c:pt idx="1174">
                  <c:v>1.26</c:v>
                </c:pt>
                <c:pt idx="1175">
                  <c:v>1.26</c:v>
                </c:pt>
                <c:pt idx="1176">
                  <c:v>1.26</c:v>
                </c:pt>
                <c:pt idx="1177">
                  <c:v>1.24</c:v>
                </c:pt>
                <c:pt idx="1178">
                  <c:v>1.26</c:v>
                </c:pt>
                <c:pt idx="1179">
                  <c:v>1.17</c:v>
                </c:pt>
                <c:pt idx="1180">
                  <c:v>1.18</c:v>
                </c:pt>
                <c:pt idx="1181">
                  <c:v>1.2</c:v>
                </c:pt>
                <c:pt idx="1182">
                  <c:v>1.21</c:v>
                </c:pt>
                <c:pt idx="1183">
                  <c:v>1.25</c:v>
                </c:pt>
                <c:pt idx="1184">
                  <c:v>1.23</c:v>
                </c:pt>
                <c:pt idx="1185">
                  <c:v>1.24</c:v>
                </c:pt>
                <c:pt idx="1186">
                  <c:v>1.26</c:v>
                </c:pt>
                <c:pt idx="1187">
                  <c:v>1.25</c:v>
                </c:pt>
                <c:pt idx="1188">
                  <c:v>1.23</c:v>
                </c:pt>
                <c:pt idx="1189">
                  <c:v>1.26</c:v>
                </c:pt>
                <c:pt idx="1190">
                  <c:v>1.28</c:v>
                </c:pt>
                <c:pt idx="1191">
                  <c:v>1.29</c:v>
                </c:pt>
                <c:pt idx="1192">
                  <c:v>1.29</c:v>
                </c:pt>
                <c:pt idx="1193">
                  <c:v>1.34</c:v>
                </c:pt>
                <c:pt idx="1194">
                  <c:v>1.35</c:v>
                </c:pt>
                <c:pt idx="1195">
                  <c:v>1.28</c:v>
                </c:pt>
                <c:pt idx="1196">
                  <c:v>1.24</c:v>
                </c:pt>
                <c:pt idx="1197">
                  <c:v>1.26</c:v>
                </c:pt>
                <c:pt idx="1198">
                  <c:v>1.23</c:v>
                </c:pt>
                <c:pt idx="1199">
                  <c:v>1.26</c:v>
                </c:pt>
                <c:pt idx="1200">
                  <c:v>1.21</c:v>
                </c:pt>
                <c:pt idx="1201">
                  <c:v>1.24</c:v>
                </c:pt>
                <c:pt idx="1202">
                  <c:v>1.23</c:v>
                </c:pt>
                <c:pt idx="1203">
                  <c:v>1.22</c:v>
                </c:pt>
                <c:pt idx="1204">
                  <c:v>1.2</c:v>
                </c:pt>
                <c:pt idx="1205">
                  <c:v>1.23</c:v>
                </c:pt>
                <c:pt idx="1206">
                  <c:v>1.23</c:v>
                </c:pt>
                <c:pt idx="1207">
                  <c:v>1.25</c:v>
                </c:pt>
                <c:pt idx="1208">
                  <c:v>1.27</c:v>
                </c:pt>
                <c:pt idx="1209">
                  <c:v>1.32</c:v>
                </c:pt>
                <c:pt idx="1210">
                  <c:v>1.32</c:v>
                </c:pt>
                <c:pt idx="1211">
                  <c:v>1.36</c:v>
                </c:pt>
                <c:pt idx="1212">
                  <c:v>1.34</c:v>
                </c:pt>
                <c:pt idx="1213">
                  <c:v>1.31</c:v>
                </c:pt>
                <c:pt idx="1214">
                  <c:v>1.31</c:v>
                </c:pt>
                <c:pt idx="1215">
                  <c:v>1.31</c:v>
                </c:pt>
                <c:pt idx="1216">
                  <c:v>1.31</c:v>
                </c:pt>
                <c:pt idx="1217">
                  <c:v>1.33</c:v>
                </c:pt>
                <c:pt idx="1218">
                  <c:v>1.35</c:v>
                </c:pt>
                <c:pt idx="1219">
                  <c:v>1.33</c:v>
                </c:pt>
                <c:pt idx="1220">
                  <c:v>1.31</c:v>
                </c:pt>
                <c:pt idx="1221">
                  <c:v>1.33</c:v>
                </c:pt>
                <c:pt idx="1222">
                  <c:v>1.4</c:v>
                </c:pt>
                <c:pt idx="1223">
                  <c:v>1.42</c:v>
                </c:pt>
                <c:pt idx="1224">
                  <c:v>1.39</c:v>
                </c:pt>
                <c:pt idx="1225">
                  <c:v>1.42</c:v>
                </c:pt>
                <c:pt idx="1226">
                  <c:v>1.39</c:v>
                </c:pt>
                <c:pt idx="1227">
                  <c:v>1.37</c:v>
                </c:pt>
                <c:pt idx="1228">
                  <c:v>1.38</c:v>
                </c:pt>
                <c:pt idx="1229">
                  <c:v>1.45</c:v>
                </c:pt>
                <c:pt idx="1230">
                  <c:v>1.43</c:v>
                </c:pt>
                <c:pt idx="1231">
                  <c:v>1.41</c:v>
                </c:pt>
                <c:pt idx="1232">
                  <c:v>1.39</c:v>
                </c:pt>
                <c:pt idx="1233">
                  <c:v>1.39</c:v>
                </c:pt>
                <c:pt idx="1234">
                  <c:v>1.39</c:v>
                </c:pt>
                <c:pt idx="1235">
                  <c:v>1.38</c:v>
                </c:pt>
                <c:pt idx="1236">
                  <c:v>1.38</c:v>
                </c:pt>
                <c:pt idx="1237">
                  <c:v>1.4</c:v>
                </c:pt>
                <c:pt idx="1238">
                  <c:v>1.35</c:v>
                </c:pt>
                <c:pt idx="1239">
                  <c:v>1.31</c:v>
                </c:pt>
                <c:pt idx="1240">
                  <c:v>1.39</c:v>
                </c:pt>
                <c:pt idx="1241">
                  <c:v>1.39</c:v>
                </c:pt>
                <c:pt idx="1242">
                  <c:v>1.33</c:v>
                </c:pt>
                <c:pt idx="1243">
                  <c:v>1.32</c:v>
                </c:pt>
                <c:pt idx="1244">
                  <c:v>1.24</c:v>
                </c:pt>
                <c:pt idx="1245">
                  <c:v>1.27</c:v>
                </c:pt>
                <c:pt idx="1246">
                  <c:v>1.27</c:v>
                </c:pt>
                <c:pt idx="1247">
                  <c:v>1.17</c:v>
                </c:pt>
                <c:pt idx="1248">
                  <c:v>1.04</c:v>
                </c:pt>
                <c:pt idx="1249">
                  <c:v>1.1499999999999999</c:v>
                </c:pt>
                <c:pt idx="1250">
                  <c:v>1.23</c:v>
                </c:pt>
                <c:pt idx="1251">
                  <c:v>1.19</c:v>
                </c:pt>
                <c:pt idx="1252">
                  <c:v>1.2</c:v>
                </c:pt>
                <c:pt idx="1253">
                  <c:v>1.21</c:v>
                </c:pt>
                <c:pt idx="1254">
                  <c:v>1.25</c:v>
                </c:pt>
                <c:pt idx="1255">
                  <c:v>1.24</c:v>
                </c:pt>
                <c:pt idx="1256">
                  <c:v>1.22</c:v>
                </c:pt>
                <c:pt idx="1257">
                  <c:v>1.21</c:v>
                </c:pt>
                <c:pt idx="1258">
                  <c:v>1.23</c:v>
                </c:pt>
                <c:pt idx="1259">
                  <c:v>1.29</c:v>
                </c:pt>
                <c:pt idx="1260">
                  <c:v>1.3</c:v>
                </c:pt>
                <c:pt idx="1261">
                  <c:v>1.31</c:v>
                </c:pt>
                <c:pt idx="1262">
                  <c:v>1.32</c:v>
                </c:pt>
                <c:pt idx="1263">
                  <c:v>1.34</c:v>
                </c:pt>
                <c:pt idx="1264">
                  <c:v>1.35</c:v>
                </c:pt>
                <c:pt idx="1265">
                  <c:v>1.3</c:v>
                </c:pt>
                <c:pt idx="1266">
                  <c:v>1.28</c:v>
                </c:pt>
                <c:pt idx="1267">
                  <c:v>1.28</c:v>
                </c:pt>
                <c:pt idx="1268">
                  <c:v>1.3</c:v>
                </c:pt>
                <c:pt idx="1269">
                  <c:v>1.31</c:v>
                </c:pt>
                <c:pt idx="1270">
                  <c:v>1.31</c:v>
                </c:pt>
                <c:pt idx="1271">
                  <c:v>1.27</c:v>
                </c:pt>
                <c:pt idx="1272">
                  <c:v>1.28</c:v>
                </c:pt>
                <c:pt idx="1273">
                  <c:v>1.32</c:v>
                </c:pt>
                <c:pt idx="1274">
                  <c:v>1.27</c:v>
                </c:pt>
                <c:pt idx="1275">
                  <c:v>1.29</c:v>
                </c:pt>
                <c:pt idx="1276">
                  <c:v>1.29</c:v>
                </c:pt>
                <c:pt idx="1277">
                  <c:v>1.29</c:v>
                </c:pt>
                <c:pt idx="1278">
                  <c:v>1.25</c:v>
                </c:pt>
                <c:pt idx="1279">
                  <c:v>1.25</c:v>
                </c:pt>
                <c:pt idx="1280">
                  <c:v>1.24</c:v>
                </c:pt>
                <c:pt idx="1281">
                  <c:v>1.18</c:v>
                </c:pt>
                <c:pt idx="1282">
                  <c:v>1.26</c:v>
                </c:pt>
                <c:pt idx="1283">
                  <c:v>1.29</c:v>
                </c:pt>
                <c:pt idx="1284">
                  <c:v>1.3</c:v>
                </c:pt>
                <c:pt idx="1285">
                  <c:v>1.36</c:v>
                </c:pt>
                <c:pt idx="1286">
                  <c:v>1.39</c:v>
                </c:pt>
                <c:pt idx="1287">
                  <c:v>1.35</c:v>
                </c:pt>
                <c:pt idx="1288">
                  <c:v>1.36</c:v>
                </c:pt>
                <c:pt idx="1289">
                  <c:v>1.35</c:v>
                </c:pt>
                <c:pt idx="1290">
                  <c:v>1.31</c:v>
                </c:pt>
                <c:pt idx="1291">
                  <c:v>1.33</c:v>
                </c:pt>
                <c:pt idx="1292">
                  <c:v>1.29</c:v>
                </c:pt>
                <c:pt idx="1293">
                  <c:v>1.32</c:v>
                </c:pt>
                <c:pt idx="1294">
                  <c:v>1.42</c:v>
                </c:pt>
                <c:pt idx="1295">
                  <c:v>1.4</c:v>
                </c:pt>
                <c:pt idx="1296">
                  <c:v>1.41</c:v>
                </c:pt>
                <c:pt idx="1297">
                  <c:v>1.46</c:v>
                </c:pt>
                <c:pt idx="1298">
                  <c:v>1.48</c:v>
                </c:pt>
                <c:pt idx="1299">
                  <c:v>1.48</c:v>
                </c:pt>
                <c:pt idx="1300">
                  <c:v>1.49</c:v>
                </c:pt>
                <c:pt idx="1301">
                  <c:v>1.44</c:v>
                </c:pt>
                <c:pt idx="1302">
                  <c:v>1.41</c:v>
                </c:pt>
                <c:pt idx="1303">
                  <c:v>1.4</c:v>
                </c:pt>
                <c:pt idx="1304">
                  <c:v>1.4</c:v>
                </c:pt>
                <c:pt idx="1305">
                  <c:v>1.41</c:v>
                </c:pt>
                <c:pt idx="1306">
                  <c:v>1.4</c:v>
                </c:pt>
                <c:pt idx="1307">
                  <c:v>1.34</c:v>
                </c:pt>
                <c:pt idx="1308">
                  <c:v>1.33</c:v>
                </c:pt>
                <c:pt idx="1309">
                  <c:v>1.31</c:v>
                </c:pt>
                <c:pt idx="1310">
                  <c:v>1.3</c:v>
                </c:pt>
                <c:pt idx="1311">
                  <c:v>1.25</c:v>
                </c:pt>
                <c:pt idx="1312">
                  <c:v>1.23</c:v>
                </c:pt>
                <c:pt idx="1313">
                  <c:v>1.1399999999999999</c:v>
                </c:pt>
                <c:pt idx="1314">
                  <c:v>1.1599999999999999</c:v>
                </c:pt>
                <c:pt idx="1315">
                  <c:v>1.1200000000000001</c:v>
                </c:pt>
                <c:pt idx="1316">
                  <c:v>1.1200000000000001</c:v>
                </c:pt>
                <c:pt idx="1317">
                  <c:v>1.17</c:v>
                </c:pt>
                <c:pt idx="1318">
                  <c:v>1.21</c:v>
                </c:pt>
                <c:pt idx="1319">
                  <c:v>1.21</c:v>
                </c:pt>
                <c:pt idx="1320">
                  <c:v>1.25</c:v>
                </c:pt>
                <c:pt idx="1321">
                  <c:v>1.25</c:v>
                </c:pt>
                <c:pt idx="1322">
                  <c:v>1.19</c:v>
                </c:pt>
                <c:pt idx="1323">
                  <c:v>1.24</c:v>
                </c:pt>
                <c:pt idx="1324">
                  <c:v>1.2</c:v>
                </c:pt>
                <c:pt idx="1325">
                  <c:v>1.1200000000000001</c:v>
                </c:pt>
                <c:pt idx="1326">
                  <c:v>1.1299999999999999</c:v>
                </c:pt>
                <c:pt idx="1327">
                  <c:v>1.1599999999999999</c:v>
                </c:pt>
                <c:pt idx="1328">
                  <c:v>1.22</c:v>
                </c:pt>
                <c:pt idx="1329">
                  <c:v>1.21</c:v>
                </c:pt>
                <c:pt idx="1330">
                  <c:v>1.32</c:v>
                </c:pt>
                <c:pt idx="1331">
                  <c:v>1.36</c:v>
                </c:pt>
                <c:pt idx="1332">
                  <c:v>1.37</c:v>
                </c:pt>
                <c:pt idx="1333">
                  <c:v>1.36</c:v>
                </c:pt>
                <c:pt idx="1334">
                  <c:v>1.37</c:v>
                </c:pt>
                <c:pt idx="1335">
                  <c:v>1.34</c:v>
                </c:pt>
                <c:pt idx="1336">
                  <c:v>1.34</c:v>
                </c:pt>
                <c:pt idx="1337">
                  <c:v>1.36</c:v>
                </c:pt>
                <c:pt idx="1338">
                  <c:v>1.38</c:v>
                </c:pt>
                <c:pt idx="1339">
                  <c:v>1.33</c:v>
                </c:pt>
                <c:pt idx="1340">
                  <c:v>1.33</c:v>
                </c:pt>
                <c:pt idx="1341">
                  <c:v>1.34</c:v>
                </c:pt>
                <c:pt idx="1342">
                  <c:v>1.34</c:v>
                </c:pt>
                <c:pt idx="1343">
                  <c:v>1.28</c:v>
                </c:pt>
                <c:pt idx="1344">
                  <c:v>1.3</c:v>
                </c:pt>
                <c:pt idx="1345">
                  <c:v>1.31</c:v>
                </c:pt>
                <c:pt idx="1346">
                  <c:v>1.3</c:v>
                </c:pt>
                <c:pt idx="1347">
                  <c:v>1.35</c:v>
                </c:pt>
                <c:pt idx="1348">
                  <c:v>1.35</c:v>
                </c:pt>
                <c:pt idx="1349">
                  <c:v>1.34</c:v>
                </c:pt>
                <c:pt idx="1350">
                  <c:v>1.42</c:v>
                </c:pt>
                <c:pt idx="1351">
                  <c:v>1.42</c:v>
                </c:pt>
                <c:pt idx="1352">
                  <c:v>1.37</c:v>
                </c:pt>
                <c:pt idx="1353">
                  <c:v>1.39</c:v>
                </c:pt>
                <c:pt idx="1354">
                  <c:v>1.33</c:v>
                </c:pt>
                <c:pt idx="1355">
                  <c:v>1.37</c:v>
                </c:pt>
                <c:pt idx="1356">
                  <c:v>1.33</c:v>
                </c:pt>
                <c:pt idx="1357">
                  <c:v>1.33</c:v>
                </c:pt>
                <c:pt idx="1358">
                  <c:v>1.35</c:v>
                </c:pt>
                <c:pt idx="1359">
                  <c:v>1.27</c:v>
                </c:pt>
                <c:pt idx="1360">
                  <c:v>1.27</c:v>
                </c:pt>
                <c:pt idx="1361">
                  <c:v>1.24</c:v>
                </c:pt>
                <c:pt idx="1362">
                  <c:v>1.22</c:v>
                </c:pt>
                <c:pt idx="1363">
                  <c:v>1.21</c:v>
                </c:pt>
                <c:pt idx="1364">
                  <c:v>1.26</c:v>
                </c:pt>
                <c:pt idx="1365">
                  <c:v>1.24</c:v>
                </c:pt>
                <c:pt idx="1366">
                  <c:v>1.22</c:v>
                </c:pt>
                <c:pt idx="1367">
                  <c:v>1.22</c:v>
                </c:pt>
                <c:pt idx="1368">
                  <c:v>1.19</c:v>
                </c:pt>
                <c:pt idx="1369">
                  <c:v>1.17</c:v>
                </c:pt>
                <c:pt idx="1370">
                  <c:v>1.1399999999999999</c:v>
                </c:pt>
                <c:pt idx="1371">
                  <c:v>1.1299999999999999</c:v>
                </c:pt>
                <c:pt idx="1372">
                  <c:v>1.1599999999999999</c:v>
                </c:pt>
                <c:pt idx="1373">
                  <c:v>1.1499999999999999</c:v>
                </c:pt>
                <c:pt idx="1374">
                  <c:v>1.18</c:v>
                </c:pt>
                <c:pt idx="1375">
                  <c:v>1.2</c:v>
                </c:pt>
                <c:pt idx="1376">
                  <c:v>1.22</c:v>
                </c:pt>
                <c:pt idx="1377">
                  <c:v>1.1499999999999999</c:v>
                </c:pt>
                <c:pt idx="1378">
                  <c:v>1.1399999999999999</c:v>
                </c:pt>
                <c:pt idx="1379">
                  <c:v>1.1499999999999999</c:v>
                </c:pt>
                <c:pt idx="1380">
                  <c:v>1.1399999999999999</c:v>
                </c:pt>
                <c:pt idx="1381">
                  <c:v>1.1399999999999999</c:v>
                </c:pt>
                <c:pt idx="1382">
                  <c:v>1.17</c:v>
                </c:pt>
                <c:pt idx="1383">
                  <c:v>1.18</c:v>
                </c:pt>
                <c:pt idx="1384">
                  <c:v>1.21</c:v>
                </c:pt>
                <c:pt idx="1385">
                  <c:v>1.18</c:v>
                </c:pt>
                <c:pt idx="1386">
                  <c:v>1.18</c:v>
                </c:pt>
                <c:pt idx="1387">
                  <c:v>1.21</c:v>
                </c:pt>
                <c:pt idx="1388">
                  <c:v>1.24</c:v>
                </c:pt>
                <c:pt idx="1389">
                  <c:v>1.29</c:v>
                </c:pt>
                <c:pt idx="1390">
                  <c:v>1.26</c:v>
                </c:pt>
                <c:pt idx="1391">
                  <c:v>1.27</c:v>
                </c:pt>
                <c:pt idx="1392">
                  <c:v>1.26</c:v>
                </c:pt>
                <c:pt idx="1393">
                  <c:v>1.32</c:v>
                </c:pt>
                <c:pt idx="1394">
                  <c:v>1.33</c:v>
                </c:pt>
                <c:pt idx="1395">
                  <c:v>1.27</c:v>
                </c:pt>
                <c:pt idx="1396">
                  <c:v>1.27</c:v>
                </c:pt>
                <c:pt idx="1397">
                  <c:v>1.31</c:v>
                </c:pt>
                <c:pt idx="1398">
                  <c:v>1.29</c:v>
                </c:pt>
                <c:pt idx="1399">
                  <c:v>1.27</c:v>
                </c:pt>
                <c:pt idx="1400">
                  <c:v>1.23</c:v>
                </c:pt>
                <c:pt idx="1401">
                  <c:v>1.22</c:v>
                </c:pt>
                <c:pt idx="1402">
                  <c:v>1.29</c:v>
                </c:pt>
                <c:pt idx="1403">
                  <c:v>1.28</c:v>
                </c:pt>
                <c:pt idx="1404">
                  <c:v>1.28</c:v>
                </c:pt>
                <c:pt idx="1405">
                  <c:v>1.31</c:v>
                </c:pt>
                <c:pt idx="1406">
                  <c:v>1.31</c:v>
                </c:pt>
                <c:pt idx="1407">
                  <c:v>1.32</c:v>
                </c:pt>
                <c:pt idx="1408">
                  <c:v>1.3</c:v>
                </c:pt>
                <c:pt idx="1409">
                  <c:v>1.29</c:v>
                </c:pt>
                <c:pt idx="1410">
                  <c:v>1.26</c:v>
                </c:pt>
                <c:pt idx="1411">
                  <c:v>1.23</c:v>
                </c:pt>
                <c:pt idx="1412">
                  <c:v>1.32</c:v>
                </c:pt>
                <c:pt idx="1413">
                  <c:v>1.34</c:v>
                </c:pt>
                <c:pt idx="1414">
                  <c:v>1.33</c:v>
                </c:pt>
                <c:pt idx="1415">
                  <c:v>1.44</c:v>
                </c:pt>
                <c:pt idx="1416">
                  <c:v>1.39</c:v>
                </c:pt>
                <c:pt idx="1417">
                  <c:v>1.39</c:v>
                </c:pt>
                <c:pt idx="1418">
                  <c:v>1.43</c:v>
                </c:pt>
                <c:pt idx="1419">
                  <c:v>1.44</c:v>
                </c:pt>
                <c:pt idx="1420">
                  <c:v>1.43</c:v>
                </c:pt>
                <c:pt idx="1421">
                  <c:v>1.38</c:v>
                </c:pt>
                <c:pt idx="1422">
                  <c:v>1.39</c:v>
                </c:pt>
                <c:pt idx="1423">
                  <c:v>1.4</c:v>
                </c:pt>
                <c:pt idx="1424">
                  <c:v>1.35</c:v>
                </c:pt>
                <c:pt idx="1425">
                  <c:v>1.32</c:v>
                </c:pt>
                <c:pt idx="1426">
                  <c:v>1.35</c:v>
                </c:pt>
                <c:pt idx="1427">
                  <c:v>1.41</c:v>
                </c:pt>
                <c:pt idx="1428">
                  <c:v>1.39</c:v>
                </c:pt>
                <c:pt idx="1429">
                  <c:v>1.41</c:v>
                </c:pt>
                <c:pt idx="1430">
                  <c:v>1.43</c:v>
                </c:pt>
                <c:pt idx="1431">
                  <c:v>1.38</c:v>
                </c:pt>
                <c:pt idx="1432">
                  <c:v>1.35</c:v>
                </c:pt>
                <c:pt idx="1433">
                  <c:v>1.4</c:v>
                </c:pt>
                <c:pt idx="1434">
                  <c:v>1.35</c:v>
                </c:pt>
                <c:pt idx="1435">
                  <c:v>1.35</c:v>
                </c:pt>
                <c:pt idx="1436">
                  <c:v>1.3</c:v>
                </c:pt>
                <c:pt idx="1437">
                  <c:v>1.25</c:v>
                </c:pt>
                <c:pt idx="1438">
                  <c:v>1.27</c:v>
                </c:pt>
                <c:pt idx="1439">
                  <c:v>1.29</c:v>
                </c:pt>
                <c:pt idx="1440">
                  <c:v>1.34</c:v>
                </c:pt>
                <c:pt idx="1441">
                  <c:v>1.4</c:v>
                </c:pt>
                <c:pt idx="1442">
                  <c:v>1.36</c:v>
                </c:pt>
                <c:pt idx="1443">
                  <c:v>1.39</c:v>
                </c:pt>
                <c:pt idx="1444">
                  <c:v>1.39</c:v>
                </c:pt>
                <c:pt idx="1445">
                  <c:v>1.41</c:v>
                </c:pt>
                <c:pt idx="1446">
                  <c:v>1.43</c:v>
                </c:pt>
                <c:pt idx="1447">
                  <c:v>1.43</c:v>
                </c:pt>
                <c:pt idx="1448">
                  <c:v>1.4</c:v>
                </c:pt>
                <c:pt idx="1449">
                  <c:v>1.43</c:v>
                </c:pt>
                <c:pt idx="1450">
                  <c:v>1.39</c:v>
                </c:pt>
                <c:pt idx="1451">
                  <c:v>1.35</c:v>
                </c:pt>
                <c:pt idx="1452">
                  <c:v>1.36</c:v>
                </c:pt>
                <c:pt idx="1453">
                  <c:v>1.36</c:v>
                </c:pt>
                <c:pt idx="1454">
                  <c:v>1.41</c:v>
                </c:pt>
                <c:pt idx="1455">
                  <c:v>1.31</c:v>
                </c:pt>
                <c:pt idx="1456">
                  <c:v>1.33</c:v>
                </c:pt>
                <c:pt idx="1457">
                  <c:v>1.33</c:v>
                </c:pt>
                <c:pt idx="1458">
                  <c:v>1.38</c:v>
                </c:pt>
                <c:pt idx="1459">
                  <c:v>1.4</c:v>
                </c:pt>
                <c:pt idx="1460">
                  <c:v>1.4</c:v>
                </c:pt>
                <c:pt idx="1461">
                  <c:v>1.39</c:v>
                </c:pt>
                <c:pt idx="1462">
                  <c:v>1.33</c:v>
                </c:pt>
                <c:pt idx="1463">
                  <c:v>1.3</c:v>
                </c:pt>
                <c:pt idx="1464">
                  <c:v>1.38</c:v>
                </c:pt>
                <c:pt idx="1465">
                  <c:v>1.41</c:v>
                </c:pt>
                <c:pt idx="1466">
                  <c:v>1.37</c:v>
                </c:pt>
                <c:pt idx="1467">
                  <c:v>1.39</c:v>
                </c:pt>
                <c:pt idx="1468">
                  <c:v>1.4</c:v>
                </c:pt>
                <c:pt idx="1469">
                  <c:v>1.32</c:v>
                </c:pt>
                <c:pt idx="1470">
                  <c:v>1.3</c:v>
                </c:pt>
                <c:pt idx="1471">
                  <c:v>1.21</c:v>
                </c:pt>
                <c:pt idx="1472">
                  <c:v>1.29</c:v>
                </c:pt>
                <c:pt idx="1473">
                  <c:v>1.32</c:v>
                </c:pt>
                <c:pt idx="1474">
                  <c:v>1.36</c:v>
                </c:pt>
                <c:pt idx="1475">
                  <c:v>1.34</c:v>
                </c:pt>
                <c:pt idx="1476">
                  <c:v>1.37</c:v>
                </c:pt>
                <c:pt idx="1477">
                  <c:v>1.38</c:v>
                </c:pt>
                <c:pt idx="1478">
                  <c:v>1.38</c:v>
                </c:pt>
                <c:pt idx="1479">
                  <c:v>1.34</c:v>
                </c:pt>
                <c:pt idx="1480">
                  <c:v>1.35</c:v>
                </c:pt>
                <c:pt idx="1481">
                  <c:v>1.35</c:v>
                </c:pt>
                <c:pt idx="1482">
                  <c:v>1.36</c:v>
                </c:pt>
                <c:pt idx="1483">
                  <c:v>1.39</c:v>
                </c:pt>
                <c:pt idx="1484">
                  <c:v>1.37</c:v>
                </c:pt>
                <c:pt idx="1485">
                  <c:v>1.37</c:v>
                </c:pt>
                <c:pt idx="1486">
                  <c:v>1.34</c:v>
                </c:pt>
                <c:pt idx="1487">
                  <c:v>1.35</c:v>
                </c:pt>
                <c:pt idx="1488">
                  <c:v>1.41</c:v>
                </c:pt>
                <c:pt idx="1489">
                  <c:v>1.43</c:v>
                </c:pt>
                <c:pt idx="1490">
                  <c:v>1.27</c:v>
                </c:pt>
                <c:pt idx="1491">
                  <c:v>1.31</c:v>
                </c:pt>
                <c:pt idx="1492">
                  <c:v>1.28</c:v>
                </c:pt>
                <c:pt idx="1493">
                  <c:v>1.28</c:v>
                </c:pt>
                <c:pt idx="1494">
                  <c:v>1.26</c:v>
                </c:pt>
                <c:pt idx="1495">
                  <c:v>1.32</c:v>
                </c:pt>
                <c:pt idx="1496">
                  <c:v>1.27</c:v>
                </c:pt>
                <c:pt idx="1497">
                  <c:v>1.24</c:v>
                </c:pt>
                <c:pt idx="1498">
                  <c:v>1.22</c:v>
                </c:pt>
                <c:pt idx="1499">
                  <c:v>1.18</c:v>
                </c:pt>
                <c:pt idx="1500">
                  <c:v>1.0900000000000001</c:v>
                </c:pt>
                <c:pt idx="1501">
                  <c:v>1.1399999999999999</c:v>
                </c:pt>
                <c:pt idx="1502">
                  <c:v>1.18</c:v>
                </c:pt>
                <c:pt idx="1503">
                  <c:v>1.19</c:v>
                </c:pt>
                <c:pt idx="1504">
                  <c:v>1.21</c:v>
                </c:pt>
                <c:pt idx="1505">
                  <c:v>1.24</c:v>
                </c:pt>
                <c:pt idx="1506">
                  <c:v>1.24</c:v>
                </c:pt>
                <c:pt idx="1507">
                  <c:v>1.21</c:v>
                </c:pt>
                <c:pt idx="1508">
                  <c:v>1.1599999999999999</c:v>
                </c:pt>
                <c:pt idx="1509">
                  <c:v>1.17</c:v>
                </c:pt>
                <c:pt idx="1510">
                  <c:v>1.19</c:v>
                </c:pt>
                <c:pt idx="1511">
                  <c:v>1.2</c:v>
                </c:pt>
                <c:pt idx="1512">
                  <c:v>1.22</c:v>
                </c:pt>
                <c:pt idx="1513">
                  <c:v>1.22</c:v>
                </c:pt>
                <c:pt idx="1514">
                  <c:v>1.19</c:v>
                </c:pt>
                <c:pt idx="1515">
                  <c:v>1.22</c:v>
                </c:pt>
                <c:pt idx="1516">
                  <c:v>1.23</c:v>
                </c:pt>
                <c:pt idx="1517">
                  <c:v>1.2</c:v>
                </c:pt>
                <c:pt idx="1518">
                  <c:v>1.2</c:v>
                </c:pt>
                <c:pt idx="1519">
                  <c:v>1.32</c:v>
                </c:pt>
                <c:pt idx="1520">
                  <c:v>1.34</c:v>
                </c:pt>
                <c:pt idx="1521">
                  <c:v>1.35</c:v>
                </c:pt>
                <c:pt idx="1522">
                  <c:v>1.38</c:v>
                </c:pt>
                <c:pt idx="1523">
                  <c:v>1.4</c:v>
                </c:pt>
                <c:pt idx="1524">
                  <c:v>1.42</c:v>
                </c:pt>
                <c:pt idx="1525">
                  <c:v>1.53</c:v>
                </c:pt>
                <c:pt idx="1526">
                  <c:v>1.54</c:v>
                </c:pt>
                <c:pt idx="1527">
                  <c:v>1.52</c:v>
                </c:pt>
                <c:pt idx="1528">
                  <c:v>1.52</c:v>
                </c:pt>
                <c:pt idx="1529">
                  <c:v>1.51</c:v>
                </c:pt>
                <c:pt idx="1530">
                  <c:v>1.48</c:v>
                </c:pt>
                <c:pt idx="1531">
                  <c:v>1.44</c:v>
                </c:pt>
                <c:pt idx="1532">
                  <c:v>1.5</c:v>
                </c:pt>
                <c:pt idx="1533">
                  <c:v>1.49</c:v>
                </c:pt>
                <c:pt idx="1534">
                  <c:v>1.49</c:v>
                </c:pt>
                <c:pt idx="1535">
                  <c:v>1.5</c:v>
                </c:pt>
                <c:pt idx="1536">
                  <c:v>1.55</c:v>
                </c:pt>
                <c:pt idx="1537">
                  <c:v>1.52</c:v>
                </c:pt>
                <c:pt idx="1538">
                  <c:v>1.55</c:v>
                </c:pt>
                <c:pt idx="1539">
                  <c:v>1.55</c:v>
                </c:pt>
                <c:pt idx="1540">
                  <c:v>1.53</c:v>
                </c:pt>
                <c:pt idx="1541">
                  <c:v>1.53</c:v>
                </c:pt>
                <c:pt idx="1542">
                  <c:v>1.53</c:v>
                </c:pt>
                <c:pt idx="1543">
                  <c:v>1.51</c:v>
                </c:pt>
                <c:pt idx="1544">
                  <c:v>1.54</c:v>
                </c:pt>
                <c:pt idx="1545">
                  <c:v>1.52</c:v>
                </c:pt>
                <c:pt idx="1546">
                  <c:v>1.53</c:v>
                </c:pt>
                <c:pt idx="1547">
                  <c:v>1.51</c:v>
                </c:pt>
                <c:pt idx="1548">
                  <c:v>1.52</c:v>
                </c:pt>
                <c:pt idx="1549">
                  <c:v>1.51</c:v>
                </c:pt>
                <c:pt idx="1550">
                  <c:v>1.5</c:v>
                </c:pt>
                <c:pt idx="1551">
                  <c:v>1.52</c:v>
                </c:pt>
                <c:pt idx="1552">
                  <c:v>1.59</c:v>
                </c:pt>
                <c:pt idx="1553">
                  <c:v>1.62</c:v>
                </c:pt>
                <c:pt idx="1554">
                  <c:v>1.64</c:v>
                </c:pt>
                <c:pt idx="1555">
                  <c:v>1.6</c:v>
                </c:pt>
                <c:pt idx="1556">
                  <c:v>1.59</c:v>
                </c:pt>
                <c:pt idx="1557">
                  <c:v>1.6</c:v>
                </c:pt>
                <c:pt idx="1558">
                  <c:v>1.62</c:v>
                </c:pt>
                <c:pt idx="1559">
                  <c:v>1.64</c:v>
                </c:pt>
                <c:pt idx="1560">
                  <c:v>1.64</c:v>
                </c:pt>
                <c:pt idx="1561">
                  <c:v>1.65</c:v>
                </c:pt>
                <c:pt idx="1562">
                  <c:v>1.65</c:v>
                </c:pt>
                <c:pt idx="1563">
                  <c:v>1.69</c:v>
                </c:pt>
                <c:pt idx="1564">
                  <c:v>1.63</c:v>
                </c:pt>
                <c:pt idx="1565">
                  <c:v>1.63</c:v>
                </c:pt>
                <c:pt idx="1566">
                  <c:v>1.58</c:v>
                </c:pt>
                <c:pt idx="1567">
                  <c:v>1.6</c:v>
                </c:pt>
                <c:pt idx="1568">
                  <c:v>1.58</c:v>
                </c:pt>
                <c:pt idx="1569">
                  <c:v>1.54</c:v>
                </c:pt>
                <c:pt idx="1570">
                  <c:v>1.54</c:v>
                </c:pt>
                <c:pt idx="1571">
                  <c:v>1.52</c:v>
                </c:pt>
                <c:pt idx="1572">
                  <c:v>1.53</c:v>
                </c:pt>
                <c:pt idx="1573">
                  <c:v>1.5</c:v>
                </c:pt>
                <c:pt idx="1574">
                  <c:v>1.46</c:v>
                </c:pt>
                <c:pt idx="1575">
                  <c:v>1.39</c:v>
                </c:pt>
                <c:pt idx="1576">
                  <c:v>1.39</c:v>
                </c:pt>
                <c:pt idx="1577">
                  <c:v>1.42</c:v>
                </c:pt>
                <c:pt idx="1578">
                  <c:v>1.38</c:v>
                </c:pt>
                <c:pt idx="1579">
                  <c:v>1.36</c:v>
                </c:pt>
                <c:pt idx="1580">
                  <c:v>1.43</c:v>
                </c:pt>
                <c:pt idx="1581">
                  <c:v>1.41</c:v>
                </c:pt>
                <c:pt idx="1582">
                  <c:v>1.4</c:v>
                </c:pt>
                <c:pt idx="1583">
                  <c:v>1.4</c:v>
                </c:pt>
                <c:pt idx="1584">
                  <c:v>1.39</c:v>
                </c:pt>
                <c:pt idx="1585">
                  <c:v>1.32</c:v>
                </c:pt>
                <c:pt idx="1586">
                  <c:v>1.34</c:v>
                </c:pt>
                <c:pt idx="1587">
                  <c:v>1.3</c:v>
                </c:pt>
                <c:pt idx="1588">
                  <c:v>1.26</c:v>
                </c:pt>
                <c:pt idx="1589">
                  <c:v>1.23</c:v>
                </c:pt>
                <c:pt idx="1590">
                  <c:v>1.28</c:v>
                </c:pt>
                <c:pt idx="1591">
                  <c:v>1.22</c:v>
                </c:pt>
                <c:pt idx="1592">
                  <c:v>1.17</c:v>
                </c:pt>
                <c:pt idx="1593">
                  <c:v>1.25</c:v>
                </c:pt>
                <c:pt idx="1594">
                  <c:v>1.1399999999999999</c:v>
                </c:pt>
                <c:pt idx="1595">
                  <c:v>1.23</c:v>
                </c:pt>
                <c:pt idx="1596">
                  <c:v>1.23</c:v>
                </c:pt>
                <c:pt idx="1597">
                  <c:v>1.29</c:v>
                </c:pt>
                <c:pt idx="1598">
                  <c:v>1.32</c:v>
                </c:pt>
                <c:pt idx="1599">
                  <c:v>1.33</c:v>
                </c:pt>
                <c:pt idx="1600">
                  <c:v>1.31</c:v>
                </c:pt>
                <c:pt idx="1601">
                  <c:v>1.32</c:v>
                </c:pt>
                <c:pt idx="1602">
                  <c:v>1.33</c:v>
                </c:pt>
                <c:pt idx="1603">
                  <c:v>1.25</c:v>
                </c:pt>
                <c:pt idx="1604">
                  <c:v>1.25</c:v>
                </c:pt>
                <c:pt idx="1605">
                  <c:v>1.28</c:v>
                </c:pt>
                <c:pt idx="1606">
                  <c:v>1.33</c:v>
                </c:pt>
                <c:pt idx="1607">
                  <c:v>1.26</c:v>
                </c:pt>
                <c:pt idx="1608">
                  <c:v>1.36</c:v>
                </c:pt>
                <c:pt idx="1609">
                  <c:v>1.35</c:v>
                </c:pt>
                <c:pt idx="1610">
                  <c:v>1.37</c:v>
                </c:pt>
                <c:pt idx="1611">
                  <c:v>1.4</c:v>
                </c:pt>
                <c:pt idx="1612">
                  <c:v>1.36</c:v>
                </c:pt>
                <c:pt idx="1613">
                  <c:v>1.4</c:v>
                </c:pt>
                <c:pt idx="1614">
                  <c:v>1.41</c:v>
                </c:pt>
                <c:pt idx="1615">
                  <c:v>1.45</c:v>
                </c:pt>
                <c:pt idx="1616">
                  <c:v>1.45</c:v>
                </c:pt>
                <c:pt idx="1617">
                  <c:v>1.42</c:v>
                </c:pt>
                <c:pt idx="1618">
                  <c:v>1.49</c:v>
                </c:pt>
                <c:pt idx="1619">
                  <c:v>1.34</c:v>
                </c:pt>
                <c:pt idx="1620">
                  <c:v>1.32</c:v>
                </c:pt>
                <c:pt idx="1621">
                  <c:v>1.34</c:v>
                </c:pt>
                <c:pt idx="1622">
                  <c:v>1.32</c:v>
                </c:pt>
                <c:pt idx="1623">
                  <c:v>1.37</c:v>
                </c:pt>
                <c:pt idx="1624">
                  <c:v>1.33</c:v>
                </c:pt>
                <c:pt idx="1625">
                  <c:v>1.33</c:v>
                </c:pt>
                <c:pt idx="1626">
                  <c:v>1.35</c:v>
                </c:pt>
                <c:pt idx="1627">
                  <c:v>1.32</c:v>
                </c:pt>
                <c:pt idx="1628">
                  <c:v>1.25</c:v>
                </c:pt>
                <c:pt idx="1629">
                  <c:v>1.2</c:v>
                </c:pt>
                <c:pt idx="1630">
                  <c:v>1.2</c:v>
                </c:pt>
                <c:pt idx="1631">
                  <c:v>1.1399999999999999</c:v>
                </c:pt>
                <c:pt idx="1632">
                  <c:v>1.1200000000000001</c:v>
                </c:pt>
                <c:pt idx="1633">
                  <c:v>1.1299999999999999</c:v>
                </c:pt>
                <c:pt idx="1634">
                  <c:v>1.1200000000000001</c:v>
                </c:pt>
                <c:pt idx="1635">
                  <c:v>1.1200000000000001</c:v>
                </c:pt>
                <c:pt idx="1636">
                  <c:v>1.1299999999999999</c:v>
                </c:pt>
                <c:pt idx="1637">
                  <c:v>1.1399999999999999</c:v>
                </c:pt>
                <c:pt idx="1638">
                  <c:v>1.17</c:v>
                </c:pt>
                <c:pt idx="1639">
                  <c:v>1.21</c:v>
                </c:pt>
                <c:pt idx="1640">
                  <c:v>1.19</c:v>
                </c:pt>
                <c:pt idx="1641">
                  <c:v>1.18</c:v>
                </c:pt>
                <c:pt idx="1642">
                  <c:v>1.18</c:v>
                </c:pt>
                <c:pt idx="1643">
                  <c:v>1.2</c:v>
                </c:pt>
                <c:pt idx="1644">
                  <c:v>1.28</c:v>
                </c:pt>
                <c:pt idx="1645">
                  <c:v>1.29</c:v>
                </c:pt>
                <c:pt idx="1646">
                  <c:v>1.29</c:v>
                </c:pt>
                <c:pt idx="1647">
                  <c:v>1.3</c:v>
                </c:pt>
                <c:pt idx="1648">
                  <c:v>1.29</c:v>
                </c:pt>
                <c:pt idx="1649">
                  <c:v>1.26</c:v>
                </c:pt>
                <c:pt idx="1650">
                  <c:v>1.22</c:v>
                </c:pt>
                <c:pt idx="1651">
                  <c:v>1.22</c:v>
                </c:pt>
                <c:pt idx="1652">
                  <c:v>1.1499999999999999</c:v>
                </c:pt>
                <c:pt idx="1653">
                  <c:v>1.17</c:v>
                </c:pt>
                <c:pt idx="1654">
                  <c:v>1.1599999999999999</c:v>
                </c:pt>
                <c:pt idx="1655">
                  <c:v>1.1200000000000001</c:v>
                </c:pt>
                <c:pt idx="1656">
                  <c:v>1.1299999999999999</c:v>
                </c:pt>
                <c:pt idx="1657">
                  <c:v>1.1299999999999999</c:v>
                </c:pt>
                <c:pt idx="1658">
                  <c:v>1.1399999999999999</c:v>
                </c:pt>
                <c:pt idx="1659">
                  <c:v>1.1499999999999999</c:v>
                </c:pt>
                <c:pt idx="1660">
                  <c:v>1.17</c:v>
                </c:pt>
                <c:pt idx="1661">
                  <c:v>1.17</c:v>
                </c:pt>
                <c:pt idx="1662">
                  <c:v>1.22</c:v>
                </c:pt>
                <c:pt idx="1663">
                  <c:v>1.27</c:v>
                </c:pt>
                <c:pt idx="1664">
                  <c:v>1.32</c:v>
                </c:pt>
                <c:pt idx="1665">
                  <c:v>1.31</c:v>
                </c:pt>
                <c:pt idx="1666">
                  <c:v>1.32</c:v>
                </c:pt>
                <c:pt idx="1667">
                  <c:v>1.33</c:v>
                </c:pt>
                <c:pt idx="1668">
                  <c:v>1.33</c:v>
                </c:pt>
                <c:pt idx="1669">
                  <c:v>1.29</c:v>
                </c:pt>
                <c:pt idx="1670">
                  <c:v>1.28</c:v>
                </c:pt>
                <c:pt idx="1671">
                  <c:v>1.28</c:v>
                </c:pt>
                <c:pt idx="1672">
                  <c:v>1.33</c:v>
                </c:pt>
                <c:pt idx="1673">
                  <c:v>1.27</c:v>
                </c:pt>
                <c:pt idx="1674">
                  <c:v>1.29</c:v>
                </c:pt>
                <c:pt idx="1675">
                  <c:v>1.17</c:v>
                </c:pt>
                <c:pt idx="1676">
                  <c:v>1.2</c:v>
                </c:pt>
                <c:pt idx="1677">
                  <c:v>1.18</c:v>
                </c:pt>
                <c:pt idx="1678">
                  <c:v>1.19</c:v>
                </c:pt>
                <c:pt idx="1679">
                  <c:v>1.1599999999999999</c:v>
                </c:pt>
                <c:pt idx="1680">
                  <c:v>1.1399999999999999</c:v>
                </c:pt>
                <c:pt idx="1681">
                  <c:v>1.1100000000000001</c:v>
                </c:pt>
                <c:pt idx="1682">
                  <c:v>1.08</c:v>
                </c:pt>
                <c:pt idx="1683">
                  <c:v>1.1200000000000001</c:v>
                </c:pt>
                <c:pt idx="1684">
                  <c:v>1.05</c:v>
                </c:pt>
                <c:pt idx="1685">
                  <c:v>1.08</c:v>
                </c:pt>
                <c:pt idx="1686">
                  <c:v>1.1399999999999999</c:v>
                </c:pt>
                <c:pt idx="1687">
                  <c:v>1.1399999999999999</c:v>
                </c:pt>
                <c:pt idx="1688">
                  <c:v>1.1599999999999999</c:v>
                </c:pt>
                <c:pt idx="1689">
                  <c:v>1.19</c:v>
                </c:pt>
                <c:pt idx="1690">
                  <c:v>1.04</c:v>
                </c:pt>
                <c:pt idx="1691">
                  <c:v>1.02</c:v>
                </c:pt>
                <c:pt idx="1692">
                  <c:v>1.03</c:v>
                </c:pt>
                <c:pt idx="1693">
                  <c:v>1.02</c:v>
                </c:pt>
                <c:pt idx="1694">
                  <c:v>1.02</c:v>
                </c:pt>
                <c:pt idx="1695">
                  <c:v>0.97</c:v>
                </c:pt>
                <c:pt idx="1696">
                  <c:v>0.97</c:v>
                </c:pt>
                <c:pt idx="1697">
                  <c:v>0.97</c:v>
                </c:pt>
                <c:pt idx="1698">
                  <c:v>0.97</c:v>
                </c:pt>
                <c:pt idx="1699">
                  <c:v>1</c:v>
                </c:pt>
                <c:pt idx="1700">
                  <c:v>1.03</c:v>
                </c:pt>
                <c:pt idx="1701">
                  <c:v>1.05</c:v>
                </c:pt>
                <c:pt idx="1702">
                  <c:v>1.1000000000000001</c:v>
                </c:pt>
                <c:pt idx="1703">
                  <c:v>1.0900000000000001</c:v>
                </c:pt>
                <c:pt idx="1704">
                  <c:v>1.1299999999999999</c:v>
                </c:pt>
                <c:pt idx="1705">
                  <c:v>1.1499999999999999</c:v>
                </c:pt>
                <c:pt idx="1706">
                  <c:v>1.1200000000000001</c:v>
                </c:pt>
                <c:pt idx="1707">
                  <c:v>1.1200000000000001</c:v>
                </c:pt>
                <c:pt idx="1708">
                  <c:v>1.1499999999999999</c:v>
                </c:pt>
                <c:pt idx="1709">
                  <c:v>1.18</c:v>
                </c:pt>
                <c:pt idx="1710">
                  <c:v>1.1599999999999999</c:v>
                </c:pt>
                <c:pt idx="1711">
                  <c:v>1.1599999999999999</c:v>
                </c:pt>
                <c:pt idx="1712">
                  <c:v>1.19</c:v>
                </c:pt>
                <c:pt idx="1713">
                  <c:v>1.19</c:v>
                </c:pt>
                <c:pt idx="1714">
                  <c:v>1.1599999999999999</c:v>
                </c:pt>
                <c:pt idx="1715">
                  <c:v>1.1100000000000001</c:v>
                </c:pt>
                <c:pt idx="1716">
                  <c:v>1.1200000000000001</c:v>
                </c:pt>
                <c:pt idx="1717">
                  <c:v>1.1399999999999999</c:v>
                </c:pt>
                <c:pt idx="1718">
                  <c:v>1.1200000000000001</c:v>
                </c:pt>
                <c:pt idx="1719">
                  <c:v>1.1100000000000001</c:v>
                </c:pt>
                <c:pt idx="1720">
                  <c:v>1.1499999999999999</c:v>
                </c:pt>
                <c:pt idx="1721">
                  <c:v>1.18</c:v>
                </c:pt>
                <c:pt idx="1722">
                  <c:v>1.18</c:v>
                </c:pt>
                <c:pt idx="1723">
                  <c:v>1.1299999999999999</c:v>
                </c:pt>
                <c:pt idx="1724">
                  <c:v>1.1200000000000001</c:v>
                </c:pt>
                <c:pt idx="1725">
                  <c:v>1.1100000000000001</c:v>
                </c:pt>
                <c:pt idx="1726">
                  <c:v>1.1599999999999999</c:v>
                </c:pt>
                <c:pt idx="1727">
                  <c:v>1.17</c:v>
                </c:pt>
                <c:pt idx="1728">
                  <c:v>1.19</c:v>
                </c:pt>
                <c:pt idx="1729">
                  <c:v>1.1599999999999999</c:v>
                </c:pt>
                <c:pt idx="1730">
                  <c:v>1.17</c:v>
                </c:pt>
                <c:pt idx="1731">
                  <c:v>1.17</c:v>
                </c:pt>
                <c:pt idx="1732">
                  <c:v>1.17</c:v>
                </c:pt>
                <c:pt idx="1733">
                  <c:v>1.1599999999999999</c:v>
                </c:pt>
                <c:pt idx="1734">
                  <c:v>1.2</c:v>
                </c:pt>
                <c:pt idx="1735">
                  <c:v>1.19</c:v>
                </c:pt>
                <c:pt idx="1736">
                  <c:v>1.24</c:v>
                </c:pt>
                <c:pt idx="1737">
                  <c:v>1.23</c:v>
                </c:pt>
                <c:pt idx="1738">
                  <c:v>1.21</c:v>
                </c:pt>
                <c:pt idx="1739">
                  <c:v>1.25</c:v>
                </c:pt>
                <c:pt idx="1740">
                  <c:v>1.2</c:v>
                </c:pt>
                <c:pt idx="1741">
                  <c:v>1.2</c:v>
                </c:pt>
                <c:pt idx="1742">
                  <c:v>1.21</c:v>
                </c:pt>
                <c:pt idx="1743">
                  <c:v>1.1299999999999999</c:v>
                </c:pt>
                <c:pt idx="1744">
                  <c:v>1.18</c:v>
                </c:pt>
                <c:pt idx="1745">
                  <c:v>1.23</c:v>
                </c:pt>
                <c:pt idx="1746">
                  <c:v>1.23</c:v>
                </c:pt>
                <c:pt idx="1747">
                  <c:v>1.22</c:v>
                </c:pt>
                <c:pt idx="1748">
                  <c:v>1.23</c:v>
                </c:pt>
                <c:pt idx="1749">
                  <c:v>1.19</c:v>
                </c:pt>
                <c:pt idx="1750">
                  <c:v>1.19</c:v>
                </c:pt>
                <c:pt idx="1751">
                  <c:v>1.21</c:v>
                </c:pt>
                <c:pt idx="1752">
                  <c:v>1.22</c:v>
                </c:pt>
                <c:pt idx="1753">
                  <c:v>1.24</c:v>
                </c:pt>
                <c:pt idx="1754">
                  <c:v>1.22</c:v>
                </c:pt>
                <c:pt idx="1755">
                  <c:v>1.21</c:v>
                </c:pt>
                <c:pt idx="1756">
                  <c:v>1.17</c:v>
                </c:pt>
                <c:pt idx="1757">
                  <c:v>1.1499999999999999</c:v>
                </c:pt>
                <c:pt idx="1758">
                  <c:v>1.1599999999999999</c:v>
                </c:pt>
                <c:pt idx="1759">
                  <c:v>1.18</c:v>
                </c:pt>
                <c:pt idx="1760">
                  <c:v>1.1499999999999999</c:v>
                </c:pt>
                <c:pt idx="1761">
                  <c:v>1.21</c:v>
                </c:pt>
                <c:pt idx="1762">
                  <c:v>1.23</c:v>
                </c:pt>
                <c:pt idx="1763">
                  <c:v>1.24</c:v>
                </c:pt>
                <c:pt idx="1764">
                  <c:v>1.27</c:v>
                </c:pt>
                <c:pt idx="1765">
                  <c:v>1.28</c:v>
                </c:pt>
                <c:pt idx="1766">
                  <c:v>1.28</c:v>
                </c:pt>
                <c:pt idx="1767">
                  <c:v>1.32</c:v>
                </c:pt>
                <c:pt idx="1768">
                  <c:v>1.32</c:v>
                </c:pt>
                <c:pt idx="1769">
                  <c:v>1.29</c:v>
                </c:pt>
                <c:pt idx="1770">
                  <c:v>1.29</c:v>
                </c:pt>
                <c:pt idx="1771">
                  <c:v>1.27</c:v>
                </c:pt>
                <c:pt idx="1772">
                  <c:v>1.25</c:v>
                </c:pt>
                <c:pt idx="1773">
                  <c:v>1.25</c:v>
                </c:pt>
                <c:pt idx="1774">
                  <c:v>1.24</c:v>
                </c:pt>
                <c:pt idx="1775">
                  <c:v>1.24</c:v>
                </c:pt>
                <c:pt idx="1776">
                  <c:v>1.24</c:v>
                </c:pt>
                <c:pt idx="1777">
                  <c:v>1.28</c:v>
                </c:pt>
                <c:pt idx="1778">
                  <c:v>1.28</c:v>
                </c:pt>
                <c:pt idx="1779">
                  <c:v>1.3</c:v>
                </c:pt>
                <c:pt idx="1780">
                  <c:v>1.3</c:v>
                </c:pt>
                <c:pt idx="1781">
                  <c:v>1.25</c:v>
                </c:pt>
                <c:pt idx="1782">
                  <c:v>1.28</c:v>
                </c:pt>
                <c:pt idx="1783">
                  <c:v>1.24</c:v>
                </c:pt>
                <c:pt idx="1784">
                  <c:v>1.24</c:v>
                </c:pt>
                <c:pt idx="1785">
                  <c:v>1.23</c:v>
                </c:pt>
                <c:pt idx="1786">
                  <c:v>1.23</c:v>
                </c:pt>
                <c:pt idx="1787">
                  <c:v>1.24</c:v>
                </c:pt>
                <c:pt idx="1788">
                  <c:v>1.29</c:v>
                </c:pt>
                <c:pt idx="1789">
                  <c:v>1.38</c:v>
                </c:pt>
                <c:pt idx="1790">
                  <c:v>1.38</c:v>
                </c:pt>
                <c:pt idx="1791">
                  <c:v>1.47</c:v>
                </c:pt>
                <c:pt idx="1792">
                  <c:v>1.52</c:v>
                </c:pt>
                <c:pt idx="1793">
                  <c:v>1.52</c:v>
                </c:pt>
                <c:pt idx="1794">
                  <c:v>1.51</c:v>
                </c:pt>
                <c:pt idx="1795">
                  <c:v>1.55</c:v>
                </c:pt>
                <c:pt idx="1796">
                  <c:v>1.58</c:v>
                </c:pt>
                <c:pt idx="1797">
                  <c:v>1.59</c:v>
                </c:pt>
                <c:pt idx="1798">
                  <c:v>1.63</c:v>
                </c:pt>
                <c:pt idx="1799">
                  <c:v>1.63</c:v>
                </c:pt>
                <c:pt idx="1800">
                  <c:v>1.64</c:v>
                </c:pt>
                <c:pt idx="1801">
                  <c:v>1.62</c:v>
                </c:pt>
                <c:pt idx="1802">
                  <c:v>1.61</c:v>
                </c:pt>
                <c:pt idx="1803">
                  <c:v>1.61</c:v>
                </c:pt>
                <c:pt idx="1804">
                  <c:v>1.65</c:v>
                </c:pt>
                <c:pt idx="1805">
                  <c:v>1.63</c:v>
                </c:pt>
                <c:pt idx="1806">
                  <c:v>1.66</c:v>
                </c:pt>
                <c:pt idx="1807">
                  <c:v>1.64</c:v>
                </c:pt>
                <c:pt idx="1808">
                  <c:v>1.61</c:v>
                </c:pt>
                <c:pt idx="1809">
                  <c:v>1.6</c:v>
                </c:pt>
                <c:pt idx="1810">
                  <c:v>1.6</c:v>
                </c:pt>
                <c:pt idx="1811">
                  <c:v>1.64</c:v>
                </c:pt>
                <c:pt idx="1812">
                  <c:v>1.64</c:v>
                </c:pt>
                <c:pt idx="1813">
                  <c:v>1.65</c:v>
                </c:pt>
                <c:pt idx="1814">
                  <c:v>1.8</c:v>
                </c:pt>
                <c:pt idx="1815">
                  <c:v>1.82</c:v>
                </c:pt>
                <c:pt idx="1816">
                  <c:v>1.77</c:v>
                </c:pt>
                <c:pt idx="1817">
                  <c:v>1.8</c:v>
                </c:pt>
                <c:pt idx="1818">
                  <c:v>1.76</c:v>
                </c:pt>
                <c:pt idx="1819">
                  <c:v>1.77</c:v>
                </c:pt>
                <c:pt idx="1820">
                  <c:v>1.77</c:v>
                </c:pt>
                <c:pt idx="1821">
                  <c:v>1.77</c:v>
                </c:pt>
                <c:pt idx="1822">
                  <c:v>1.79</c:v>
                </c:pt>
                <c:pt idx="1823">
                  <c:v>1.8</c:v>
                </c:pt>
                <c:pt idx="1824">
                  <c:v>1.75</c:v>
                </c:pt>
                <c:pt idx="1825">
                  <c:v>1.72</c:v>
                </c:pt>
                <c:pt idx="1826">
                  <c:v>1.72</c:v>
                </c:pt>
                <c:pt idx="1827">
                  <c:v>1.74</c:v>
                </c:pt>
                <c:pt idx="1828">
                  <c:v>1.74</c:v>
                </c:pt>
                <c:pt idx="1829">
                  <c:v>1.7</c:v>
                </c:pt>
                <c:pt idx="1830">
                  <c:v>1.71</c:v>
                </c:pt>
                <c:pt idx="1831">
                  <c:v>1.71</c:v>
                </c:pt>
                <c:pt idx="1832">
                  <c:v>1.7</c:v>
                </c:pt>
                <c:pt idx="1833">
                  <c:v>1.69</c:v>
                </c:pt>
                <c:pt idx="1834">
                  <c:v>1.68</c:v>
                </c:pt>
                <c:pt idx="1835">
                  <c:v>1.71</c:v>
                </c:pt>
                <c:pt idx="1836">
                  <c:v>1.71</c:v>
                </c:pt>
                <c:pt idx="1837">
                  <c:v>1.65</c:v>
                </c:pt>
                <c:pt idx="1838">
                  <c:v>1.69</c:v>
                </c:pt>
                <c:pt idx="1839">
                  <c:v>1.77</c:v>
                </c:pt>
                <c:pt idx="1840">
                  <c:v>1.79</c:v>
                </c:pt>
                <c:pt idx="1841">
                  <c:v>1.72</c:v>
                </c:pt>
                <c:pt idx="1842">
                  <c:v>1.72</c:v>
                </c:pt>
                <c:pt idx="1843">
                  <c:v>1.76</c:v>
                </c:pt>
                <c:pt idx="1844">
                  <c:v>1.77</c:v>
                </c:pt>
                <c:pt idx="1845">
                  <c:v>1.73</c:v>
                </c:pt>
                <c:pt idx="1846">
                  <c:v>1.73</c:v>
                </c:pt>
                <c:pt idx="1847">
                  <c:v>1.72</c:v>
                </c:pt>
                <c:pt idx="1848">
                  <c:v>1.77</c:v>
                </c:pt>
                <c:pt idx="1849">
                  <c:v>1.71</c:v>
                </c:pt>
                <c:pt idx="1850">
                  <c:v>1.7</c:v>
                </c:pt>
                <c:pt idx="1851">
                  <c:v>1.68</c:v>
                </c:pt>
                <c:pt idx="1852">
                  <c:v>1.67</c:v>
                </c:pt>
                <c:pt idx="1853">
                  <c:v>1.65</c:v>
                </c:pt>
                <c:pt idx="1854">
                  <c:v>1.65</c:v>
                </c:pt>
                <c:pt idx="1855">
                  <c:v>1.7</c:v>
                </c:pt>
                <c:pt idx="1856">
                  <c:v>1.72</c:v>
                </c:pt>
                <c:pt idx="1857">
                  <c:v>1.72</c:v>
                </c:pt>
                <c:pt idx="1858">
                  <c:v>1.79</c:v>
                </c:pt>
                <c:pt idx="1859">
                  <c:v>1.77</c:v>
                </c:pt>
                <c:pt idx="1860">
                  <c:v>1.71</c:v>
                </c:pt>
                <c:pt idx="1861">
                  <c:v>1.71</c:v>
                </c:pt>
                <c:pt idx="1862">
                  <c:v>1.74</c:v>
                </c:pt>
                <c:pt idx="1863">
                  <c:v>1.71</c:v>
                </c:pt>
                <c:pt idx="1864">
                  <c:v>1.68</c:v>
                </c:pt>
                <c:pt idx="1865">
                  <c:v>1.65</c:v>
                </c:pt>
                <c:pt idx="1866">
                  <c:v>1.66</c:v>
                </c:pt>
                <c:pt idx="1867">
                  <c:v>1.69</c:v>
                </c:pt>
                <c:pt idx="1868">
                  <c:v>1.81</c:v>
                </c:pt>
                <c:pt idx="1869">
                  <c:v>1.83</c:v>
                </c:pt>
                <c:pt idx="1870">
                  <c:v>1.84</c:v>
                </c:pt>
                <c:pt idx="1871">
                  <c:v>1.81</c:v>
                </c:pt>
                <c:pt idx="1872">
                  <c:v>1.83</c:v>
                </c:pt>
                <c:pt idx="1873">
                  <c:v>1.9</c:v>
                </c:pt>
                <c:pt idx="1874">
                  <c:v>1.89</c:v>
                </c:pt>
                <c:pt idx="1875">
                  <c:v>1.9</c:v>
                </c:pt>
                <c:pt idx="1876">
                  <c:v>1.9</c:v>
                </c:pt>
                <c:pt idx="1877">
                  <c:v>1.91</c:v>
                </c:pt>
                <c:pt idx="1878">
                  <c:v>1.92</c:v>
                </c:pt>
                <c:pt idx="1879">
                  <c:v>1.85</c:v>
                </c:pt>
                <c:pt idx="1880">
                  <c:v>1.84</c:v>
                </c:pt>
                <c:pt idx="1881">
                  <c:v>1.84</c:v>
                </c:pt>
                <c:pt idx="1882">
                  <c:v>1.82</c:v>
                </c:pt>
                <c:pt idx="1883">
                  <c:v>1.77</c:v>
                </c:pt>
                <c:pt idx="1884">
                  <c:v>1.76</c:v>
                </c:pt>
                <c:pt idx="1885">
                  <c:v>1.77</c:v>
                </c:pt>
                <c:pt idx="1886">
                  <c:v>1.74</c:v>
                </c:pt>
                <c:pt idx="1887">
                  <c:v>1.75</c:v>
                </c:pt>
                <c:pt idx="1888">
                  <c:v>1.78</c:v>
                </c:pt>
                <c:pt idx="1889">
                  <c:v>1.78</c:v>
                </c:pt>
                <c:pt idx="1890">
                  <c:v>1.76</c:v>
                </c:pt>
                <c:pt idx="1891">
                  <c:v>1.74</c:v>
                </c:pt>
                <c:pt idx="1892">
                  <c:v>1.7</c:v>
                </c:pt>
                <c:pt idx="1893">
                  <c:v>1.73</c:v>
                </c:pt>
                <c:pt idx="1894">
                  <c:v>1.71</c:v>
                </c:pt>
                <c:pt idx="1895">
                  <c:v>1.7</c:v>
                </c:pt>
                <c:pt idx="1896">
                  <c:v>1.76</c:v>
                </c:pt>
                <c:pt idx="1897">
                  <c:v>1.73</c:v>
                </c:pt>
                <c:pt idx="1898">
                  <c:v>1.7</c:v>
                </c:pt>
                <c:pt idx="1899">
                  <c:v>1.67</c:v>
                </c:pt>
                <c:pt idx="1900">
                  <c:v>1.67</c:v>
                </c:pt>
                <c:pt idx="1901">
                  <c:v>1.64</c:v>
                </c:pt>
                <c:pt idx="1902">
                  <c:v>1.63</c:v>
                </c:pt>
                <c:pt idx="1903">
                  <c:v>1.64</c:v>
                </c:pt>
                <c:pt idx="1904">
                  <c:v>1.68</c:v>
                </c:pt>
                <c:pt idx="1905">
                  <c:v>1.66</c:v>
                </c:pt>
                <c:pt idx="1906">
                  <c:v>1.74</c:v>
                </c:pt>
                <c:pt idx="1907">
                  <c:v>1.74</c:v>
                </c:pt>
                <c:pt idx="1908">
                  <c:v>1.77</c:v>
                </c:pt>
                <c:pt idx="1909">
                  <c:v>1.74</c:v>
                </c:pt>
                <c:pt idx="1910">
                  <c:v>1.75</c:v>
                </c:pt>
                <c:pt idx="1911">
                  <c:v>1.73</c:v>
                </c:pt>
                <c:pt idx="1912">
                  <c:v>1.72</c:v>
                </c:pt>
                <c:pt idx="1913">
                  <c:v>1.72</c:v>
                </c:pt>
                <c:pt idx="1914">
                  <c:v>1.78</c:v>
                </c:pt>
                <c:pt idx="1915">
                  <c:v>1.77</c:v>
                </c:pt>
                <c:pt idx="1916">
                  <c:v>1.78</c:v>
                </c:pt>
                <c:pt idx="1917">
                  <c:v>1.79</c:v>
                </c:pt>
                <c:pt idx="1918">
                  <c:v>1.78</c:v>
                </c:pt>
                <c:pt idx="1919">
                  <c:v>1.79</c:v>
                </c:pt>
                <c:pt idx="1920">
                  <c:v>1.75</c:v>
                </c:pt>
                <c:pt idx="1921">
                  <c:v>1.74</c:v>
                </c:pt>
                <c:pt idx="1922">
                  <c:v>1.73</c:v>
                </c:pt>
                <c:pt idx="1923">
                  <c:v>1.69</c:v>
                </c:pt>
                <c:pt idx="1924">
                  <c:v>1.67</c:v>
                </c:pt>
                <c:pt idx="1925">
                  <c:v>1.68</c:v>
                </c:pt>
                <c:pt idx="1926">
                  <c:v>1.7</c:v>
                </c:pt>
                <c:pt idx="1927">
                  <c:v>1.69</c:v>
                </c:pt>
                <c:pt idx="1928">
                  <c:v>1.72</c:v>
                </c:pt>
                <c:pt idx="1929">
                  <c:v>1.69</c:v>
                </c:pt>
                <c:pt idx="1930">
                  <c:v>1.69</c:v>
                </c:pt>
                <c:pt idx="1931">
                  <c:v>1.69</c:v>
                </c:pt>
                <c:pt idx="1932">
                  <c:v>1.68</c:v>
                </c:pt>
                <c:pt idx="1933">
                  <c:v>1.68</c:v>
                </c:pt>
                <c:pt idx="1934">
                  <c:v>1.71</c:v>
                </c:pt>
                <c:pt idx="1935">
                  <c:v>1.65</c:v>
                </c:pt>
                <c:pt idx="1936">
                  <c:v>1.68</c:v>
                </c:pt>
                <c:pt idx="1937">
                  <c:v>1.66</c:v>
                </c:pt>
                <c:pt idx="1938">
                  <c:v>1.68</c:v>
                </c:pt>
                <c:pt idx="1939">
                  <c:v>1.7</c:v>
                </c:pt>
                <c:pt idx="1940">
                  <c:v>1.74</c:v>
                </c:pt>
                <c:pt idx="1941">
                  <c:v>1.74</c:v>
                </c:pt>
                <c:pt idx="1942">
                  <c:v>1.75</c:v>
                </c:pt>
                <c:pt idx="1943">
                  <c:v>1.68</c:v>
                </c:pt>
                <c:pt idx="1944">
                  <c:v>1.73</c:v>
                </c:pt>
                <c:pt idx="1945">
                  <c:v>1.71</c:v>
                </c:pt>
                <c:pt idx="1946">
                  <c:v>1.74</c:v>
                </c:pt>
                <c:pt idx="1947">
                  <c:v>1.76</c:v>
                </c:pt>
                <c:pt idx="1948">
                  <c:v>1.75</c:v>
                </c:pt>
                <c:pt idx="1949">
                  <c:v>1.72</c:v>
                </c:pt>
                <c:pt idx="1950">
                  <c:v>1.72</c:v>
                </c:pt>
                <c:pt idx="1951">
                  <c:v>1.71</c:v>
                </c:pt>
                <c:pt idx="1952">
                  <c:v>1.74</c:v>
                </c:pt>
                <c:pt idx="1953">
                  <c:v>1.72</c:v>
                </c:pt>
                <c:pt idx="1954">
                  <c:v>1.76</c:v>
                </c:pt>
                <c:pt idx="1955">
                  <c:v>1.75</c:v>
                </c:pt>
                <c:pt idx="1956">
                  <c:v>1.77</c:v>
                </c:pt>
                <c:pt idx="1957">
                  <c:v>1.77</c:v>
                </c:pt>
                <c:pt idx="1958">
                  <c:v>1.81</c:v>
                </c:pt>
                <c:pt idx="1959">
                  <c:v>1.81</c:v>
                </c:pt>
                <c:pt idx="1960">
                  <c:v>1.81</c:v>
                </c:pt>
                <c:pt idx="1961">
                  <c:v>1.8</c:v>
                </c:pt>
                <c:pt idx="1962">
                  <c:v>1.81</c:v>
                </c:pt>
                <c:pt idx="1963">
                  <c:v>1.75</c:v>
                </c:pt>
                <c:pt idx="1964">
                  <c:v>1.77</c:v>
                </c:pt>
                <c:pt idx="1965">
                  <c:v>1.73</c:v>
                </c:pt>
                <c:pt idx="1966">
                  <c:v>1.76</c:v>
                </c:pt>
                <c:pt idx="1967">
                  <c:v>1.73</c:v>
                </c:pt>
                <c:pt idx="1968">
                  <c:v>1.73</c:v>
                </c:pt>
                <c:pt idx="1969">
                  <c:v>1.72</c:v>
                </c:pt>
                <c:pt idx="1970">
                  <c:v>1.73</c:v>
                </c:pt>
                <c:pt idx="1971">
                  <c:v>1.72</c:v>
                </c:pt>
                <c:pt idx="1972">
                  <c:v>1.76</c:v>
                </c:pt>
                <c:pt idx="1973">
                  <c:v>1.78</c:v>
                </c:pt>
                <c:pt idx="1974">
                  <c:v>1.76</c:v>
                </c:pt>
                <c:pt idx="1975">
                  <c:v>1.75</c:v>
                </c:pt>
                <c:pt idx="1976">
                  <c:v>1.74</c:v>
                </c:pt>
                <c:pt idx="1977">
                  <c:v>1.75</c:v>
                </c:pt>
                <c:pt idx="1978">
                  <c:v>1.74</c:v>
                </c:pt>
                <c:pt idx="1979">
                  <c:v>1.74</c:v>
                </c:pt>
                <c:pt idx="1980">
                  <c:v>1.74</c:v>
                </c:pt>
                <c:pt idx="1981">
                  <c:v>1.74</c:v>
                </c:pt>
                <c:pt idx="1982">
                  <c:v>1.73</c:v>
                </c:pt>
                <c:pt idx="1983">
                  <c:v>1.71</c:v>
                </c:pt>
                <c:pt idx="1984">
                  <c:v>1.72</c:v>
                </c:pt>
                <c:pt idx="1985">
                  <c:v>1.7</c:v>
                </c:pt>
                <c:pt idx="1986">
                  <c:v>1.69</c:v>
                </c:pt>
                <c:pt idx="1987">
                  <c:v>1.74</c:v>
                </c:pt>
                <c:pt idx="1988">
                  <c:v>1.74</c:v>
                </c:pt>
                <c:pt idx="1989">
                  <c:v>1.72</c:v>
                </c:pt>
                <c:pt idx="1990">
                  <c:v>1.68</c:v>
                </c:pt>
                <c:pt idx="1991">
                  <c:v>1.69</c:v>
                </c:pt>
                <c:pt idx="1992">
                  <c:v>1.71</c:v>
                </c:pt>
                <c:pt idx="1993">
                  <c:v>1.68</c:v>
                </c:pt>
                <c:pt idx="1994">
                  <c:v>1.7</c:v>
                </c:pt>
                <c:pt idx="1995">
                  <c:v>1.71</c:v>
                </c:pt>
                <c:pt idx="1996">
                  <c:v>1.7</c:v>
                </c:pt>
                <c:pt idx="1997">
                  <c:v>1.65</c:v>
                </c:pt>
                <c:pt idx="1998">
                  <c:v>1.68</c:v>
                </c:pt>
                <c:pt idx="1999">
                  <c:v>1.66</c:v>
                </c:pt>
                <c:pt idx="2000">
                  <c:v>1.67</c:v>
                </c:pt>
                <c:pt idx="2001">
                  <c:v>1.67</c:v>
                </c:pt>
                <c:pt idx="2002">
                  <c:v>1.66</c:v>
                </c:pt>
                <c:pt idx="2003">
                  <c:v>1.63</c:v>
                </c:pt>
                <c:pt idx="2004">
                  <c:v>1.64</c:v>
                </c:pt>
                <c:pt idx="2005">
                  <c:v>1.62</c:v>
                </c:pt>
                <c:pt idx="2006">
                  <c:v>1.66</c:v>
                </c:pt>
                <c:pt idx="2007">
                  <c:v>1.7</c:v>
                </c:pt>
                <c:pt idx="2008">
                  <c:v>1.71</c:v>
                </c:pt>
                <c:pt idx="2009">
                  <c:v>1.75</c:v>
                </c:pt>
                <c:pt idx="2010">
                  <c:v>1.74</c:v>
                </c:pt>
                <c:pt idx="2011">
                  <c:v>1.77</c:v>
                </c:pt>
                <c:pt idx="2012">
                  <c:v>1.76</c:v>
                </c:pt>
                <c:pt idx="2013">
                  <c:v>1.76</c:v>
                </c:pt>
                <c:pt idx="2014">
                  <c:v>1.81</c:v>
                </c:pt>
                <c:pt idx="2015">
                  <c:v>1.81</c:v>
                </c:pt>
                <c:pt idx="2016">
                  <c:v>1.81</c:v>
                </c:pt>
                <c:pt idx="2017">
                  <c:v>1.81</c:v>
                </c:pt>
                <c:pt idx="2018">
                  <c:v>1.84</c:v>
                </c:pt>
                <c:pt idx="2019">
                  <c:v>1.83</c:v>
                </c:pt>
                <c:pt idx="2020">
                  <c:v>1.82</c:v>
                </c:pt>
                <c:pt idx="2021">
                  <c:v>1.85</c:v>
                </c:pt>
                <c:pt idx="2022">
                  <c:v>1.86</c:v>
                </c:pt>
                <c:pt idx="2023">
                  <c:v>1.84</c:v>
                </c:pt>
                <c:pt idx="2024">
                  <c:v>1.86</c:v>
                </c:pt>
                <c:pt idx="2025">
                  <c:v>1.9</c:v>
                </c:pt>
                <c:pt idx="2026">
                  <c:v>1.9</c:v>
                </c:pt>
                <c:pt idx="2027">
                  <c:v>1.88</c:v>
                </c:pt>
                <c:pt idx="2028">
                  <c:v>1.87</c:v>
                </c:pt>
                <c:pt idx="2029">
                  <c:v>1.87</c:v>
                </c:pt>
                <c:pt idx="2030">
                  <c:v>1.85</c:v>
                </c:pt>
                <c:pt idx="2031">
                  <c:v>1.88</c:v>
                </c:pt>
                <c:pt idx="2032">
                  <c:v>1.91</c:v>
                </c:pt>
                <c:pt idx="2033">
                  <c:v>1.92</c:v>
                </c:pt>
                <c:pt idx="2034">
                  <c:v>1.9</c:v>
                </c:pt>
                <c:pt idx="2035">
                  <c:v>1.93</c:v>
                </c:pt>
                <c:pt idx="2036">
                  <c:v>1.93</c:v>
                </c:pt>
                <c:pt idx="2037">
                  <c:v>1.94</c:v>
                </c:pt>
                <c:pt idx="2038">
                  <c:v>1.97</c:v>
                </c:pt>
                <c:pt idx="2039">
                  <c:v>1.95</c:v>
                </c:pt>
                <c:pt idx="2040">
                  <c:v>1.99</c:v>
                </c:pt>
                <c:pt idx="2041">
                  <c:v>1.93</c:v>
                </c:pt>
                <c:pt idx="2042">
                  <c:v>1.94</c:v>
                </c:pt>
                <c:pt idx="2043">
                  <c:v>1.99</c:v>
                </c:pt>
                <c:pt idx="2044">
                  <c:v>1.95</c:v>
                </c:pt>
                <c:pt idx="2045">
                  <c:v>1.95</c:v>
                </c:pt>
                <c:pt idx="2046">
                  <c:v>1.95</c:v>
                </c:pt>
                <c:pt idx="2047">
                  <c:v>1.95</c:v>
                </c:pt>
                <c:pt idx="2048">
                  <c:v>1.97</c:v>
                </c:pt>
                <c:pt idx="2049">
                  <c:v>1.98</c:v>
                </c:pt>
                <c:pt idx="2050">
                  <c:v>1.99</c:v>
                </c:pt>
                <c:pt idx="2051">
                  <c:v>1.99</c:v>
                </c:pt>
                <c:pt idx="2052">
                  <c:v>2.02</c:v>
                </c:pt>
                <c:pt idx="2053">
                  <c:v>2</c:v>
                </c:pt>
                <c:pt idx="2054">
                  <c:v>2.0299999999999998</c:v>
                </c:pt>
                <c:pt idx="2055">
                  <c:v>2.0299999999999998</c:v>
                </c:pt>
                <c:pt idx="2056">
                  <c:v>2.06</c:v>
                </c:pt>
                <c:pt idx="2057">
                  <c:v>2.09</c:v>
                </c:pt>
                <c:pt idx="2058">
                  <c:v>2.1</c:v>
                </c:pt>
                <c:pt idx="2059">
                  <c:v>2.1</c:v>
                </c:pt>
                <c:pt idx="2060">
                  <c:v>2.08</c:v>
                </c:pt>
                <c:pt idx="2061">
                  <c:v>2.09</c:v>
                </c:pt>
                <c:pt idx="2062">
                  <c:v>2.06</c:v>
                </c:pt>
                <c:pt idx="2063">
                  <c:v>2.1</c:v>
                </c:pt>
                <c:pt idx="2064">
                  <c:v>2.11</c:v>
                </c:pt>
                <c:pt idx="2065">
                  <c:v>2.13</c:v>
                </c:pt>
                <c:pt idx="2066">
                  <c:v>2.16</c:v>
                </c:pt>
                <c:pt idx="2067">
                  <c:v>2.17</c:v>
                </c:pt>
                <c:pt idx="2068">
                  <c:v>2.14</c:v>
                </c:pt>
                <c:pt idx="2069">
                  <c:v>2.14</c:v>
                </c:pt>
                <c:pt idx="2070">
                  <c:v>2.13</c:v>
                </c:pt>
                <c:pt idx="2071">
                  <c:v>2.15</c:v>
                </c:pt>
                <c:pt idx="2072">
                  <c:v>2.19</c:v>
                </c:pt>
                <c:pt idx="2073">
                  <c:v>2.16</c:v>
                </c:pt>
                <c:pt idx="2074">
                  <c:v>2.15</c:v>
                </c:pt>
                <c:pt idx="2075">
                  <c:v>2.17</c:v>
                </c:pt>
                <c:pt idx="2076">
                  <c:v>2.19</c:v>
                </c:pt>
                <c:pt idx="2077">
                  <c:v>2.19</c:v>
                </c:pt>
                <c:pt idx="2078">
                  <c:v>2.2200000000000002</c:v>
                </c:pt>
                <c:pt idx="2079">
                  <c:v>2.2200000000000002</c:v>
                </c:pt>
                <c:pt idx="2080">
                  <c:v>2.2200000000000002</c:v>
                </c:pt>
                <c:pt idx="2081">
                  <c:v>2.2200000000000002</c:v>
                </c:pt>
                <c:pt idx="2082">
                  <c:v>2.25</c:v>
                </c:pt>
                <c:pt idx="2083">
                  <c:v>2.23</c:v>
                </c:pt>
                <c:pt idx="2084">
                  <c:v>2.2200000000000002</c:v>
                </c:pt>
                <c:pt idx="2085">
                  <c:v>2.21</c:v>
                </c:pt>
                <c:pt idx="2086">
                  <c:v>2.21</c:v>
                </c:pt>
                <c:pt idx="2087">
                  <c:v>2.2200000000000002</c:v>
                </c:pt>
                <c:pt idx="2088">
                  <c:v>2.23</c:v>
                </c:pt>
                <c:pt idx="2089">
                  <c:v>2.27</c:v>
                </c:pt>
                <c:pt idx="2090">
                  <c:v>2.2599999999999998</c:v>
                </c:pt>
                <c:pt idx="2091">
                  <c:v>2.27</c:v>
                </c:pt>
                <c:pt idx="2092">
                  <c:v>2.27</c:v>
                </c:pt>
                <c:pt idx="2093">
                  <c:v>2.31</c:v>
                </c:pt>
                <c:pt idx="2094">
                  <c:v>2.29</c:v>
                </c:pt>
                <c:pt idx="2095">
                  <c:v>2.3199999999999998</c:v>
                </c:pt>
                <c:pt idx="2096">
                  <c:v>2.3199999999999998</c:v>
                </c:pt>
                <c:pt idx="2097">
                  <c:v>2.31</c:v>
                </c:pt>
                <c:pt idx="2098">
                  <c:v>2.35</c:v>
                </c:pt>
                <c:pt idx="2099">
                  <c:v>2.38</c:v>
                </c:pt>
                <c:pt idx="2100">
                  <c:v>2.38</c:v>
                </c:pt>
                <c:pt idx="2101">
                  <c:v>2.4</c:v>
                </c:pt>
                <c:pt idx="2102">
                  <c:v>2.39</c:v>
                </c:pt>
                <c:pt idx="2103">
                  <c:v>2.39</c:v>
                </c:pt>
                <c:pt idx="2104">
                  <c:v>2.41</c:v>
                </c:pt>
                <c:pt idx="2105">
                  <c:v>2.42</c:v>
                </c:pt>
                <c:pt idx="2106">
                  <c:v>2.46</c:v>
                </c:pt>
                <c:pt idx="2107">
                  <c:v>2.4500000000000002</c:v>
                </c:pt>
                <c:pt idx="2108">
                  <c:v>2.46</c:v>
                </c:pt>
                <c:pt idx="2109">
                  <c:v>2.4900000000000002</c:v>
                </c:pt>
                <c:pt idx="2110">
                  <c:v>2.5499999999999998</c:v>
                </c:pt>
                <c:pt idx="2111">
                  <c:v>2.5</c:v>
                </c:pt>
                <c:pt idx="2112">
                  <c:v>2.4300000000000002</c:v>
                </c:pt>
                <c:pt idx="2113">
                  <c:v>2.46</c:v>
                </c:pt>
                <c:pt idx="2114">
                  <c:v>2.5</c:v>
                </c:pt>
                <c:pt idx="2115">
                  <c:v>2.5</c:v>
                </c:pt>
                <c:pt idx="2116">
                  <c:v>2.4700000000000002</c:v>
                </c:pt>
                <c:pt idx="2117">
                  <c:v>2.5</c:v>
                </c:pt>
                <c:pt idx="2118">
                  <c:v>2.5499999999999998</c:v>
                </c:pt>
                <c:pt idx="2119">
                  <c:v>2.6</c:v>
                </c:pt>
                <c:pt idx="2120">
                  <c:v>2.59</c:v>
                </c:pt>
                <c:pt idx="2121">
                  <c:v>2.59</c:v>
                </c:pt>
                <c:pt idx="2122">
                  <c:v>2.62</c:v>
                </c:pt>
                <c:pt idx="2123">
                  <c:v>2.61</c:v>
                </c:pt>
                <c:pt idx="2124">
                  <c:v>2.62</c:v>
                </c:pt>
                <c:pt idx="2125">
                  <c:v>2.61</c:v>
                </c:pt>
                <c:pt idx="2126">
                  <c:v>2.58</c:v>
                </c:pt>
                <c:pt idx="2127">
                  <c:v>2.59</c:v>
                </c:pt>
                <c:pt idx="2128">
                  <c:v>2.64</c:v>
                </c:pt>
                <c:pt idx="2129">
                  <c:v>2.62</c:v>
                </c:pt>
                <c:pt idx="2130">
                  <c:v>2.58</c:v>
                </c:pt>
                <c:pt idx="2131">
                  <c:v>2.57</c:v>
                </c:pt>
                <c:pt idx="2132">
                  <c:v>2.63</c:v>
                </c:pt>
                <c:pt idx="2133">
                  <c:v>2.62</c:v>
                </c:pt>
                <c:pt idx="2134">
                  <c:v>2.64</c:v>
                </c:pt>
                <c:pt idx="2135">
                  <c:v>2.67</c:v>
                </c:pt>
                <c:pt idx="2136">
                  <c:v>2.66</c:v>
                </c:pt>
                <c:pt idx="2137">
                  <c:v>2.63</c:v>
                </c:pt>
                <c:pt idx="2138">
                  <c:v>2.67</c:v>
                </c:pt>
                <c:pt idx="2139">
                  <c:v>2.63</c:v>
                </c:pt>
                <c:pt idx="2140">
                  <c:v>2.67</c:v>
                </c:pt>
                <c:pt idx="2141">
                  <c:v>2.7</c:v>
                </c:pt>
                <c:pt idx="2142">
                  <c:v>2.71</c:v>
                </c:pt>
                <c:pt idx="2143">
                  <c:v>2.75</c:v>
                </c:pt>
                <c:pt idx="2144">
                  <c:v>2.67</c:v>
                </c:pt>
                <c:pt idx="2145">
                  <c:v>2.7</c:v>
                </c:pt>
                <c:pt idx="2146">
                  <c:v>2.69</c:v>
                </c:pt>
                <c:pt idx="2147">
                  <c:v>2.7</c:v>
                </c:pt>
                <c:pt idx="2148">
                  <c:v>2.64</c:v>
                </c:pt>
                <c:pt idx="2149">
                  <c:v>2.69</c:v>
                </c:pt>
                <c:pt idx="2150">
                  <c:v>2.69</c:v>
                </c:pt>
                <c:pt idx="2151">
                  <c:v>2.68</c:v>
                </c:pt>
                <c:pt idx="2152">
                  <c:v>2.66</c:v>
                </c:pt>
                <c:pt idx="2153">
                  <c:v>2.66</c:v>
                </c:pt>
                <c:pt idx="2154">
                  <c:v>2.71</c:v>
                </c:pt>
                <c:pt idx="2155">
                  <c:v>2.69</c:v>
                </c:pt>
                <c:pt idx="2156">
                  <c:v>2.69</c:v>
                </c:pt>
                <c:pt idx="2157">
                  <c:v>2.71</c:v>
                </c:pt>
                <c:pt idx="2158">
                  <c:v>2.69</c:v>
                </c:pt>
                <c:pt idx="2159">
                  <c:v>2.72</c:v>
                </c:pt>
                <c:pt idx="2160">
                  <c:v>2.77</c:v>
                </c:pt>
                <c:pt idx="2161">
                  <c:v>2.78</c:v>
                </c:pt>
                <c:pt idx="2162">
                  <c:v>2.78</c:v>
                </c:pt>
                <c:pt idx="2163">
                  <c:v>2.8</c:v>
                </c:pt>
                <c:pt idx="2164">
                  <c:v>2.84</c:v>
                </c:pt>
                <c:pt idx="2165">
                  <c:v>2.85</c:v>
                </c:pt>
                <c:pt idx="2166">
                  <c:v>2.88</c:v>
                </c:pt>
                <c:pt idx="2167">
                  <c:v>2.9</c:v>
                </c:pt>
                <c:pt idx="2168">
                  <c:v>2.9</c:v>
                </c:pt>
                <c:pt idx="2169">
                  <c:v>2.88</c:v>
                </c:pt>
                <c:pt idx="2170">
                  <c:v>2.87</c:v>
                </c:pt>
                <c:pt idx="2171">
                  <c:v>2.86</c:v>
                </c:pt>
                <c:pt idx="2172">
                  <c:v>2.85</c:v>
                </c:pt>
                <c:pt idx="2173">
                  <c:v>2.87</c:v>
                </c:pt>
                <c:pt idx="2174">
                  <c:v>2.84</c:v>
                </c:pt>
                <c:pt idx="2175">
                  <c:v>2.83</c:v>
                </c:pt>
                <c:pt idx="2176">
                  <c:v>2.85</c:v>
                </c:pt>
                <c:pt idx="2177">
                  <c:v>2.86</c:v>
                </c:pt>
                <c:pt idx="2178">
                  <c:v>2.89</c:v>
                </c:pt>
                <c:pt idx="2179">
                  <c:v>2.86</c:v>
                </c:pt>
                <c:pt idx="2180">
                  <c:v>2.89</c:v>
                </c:pt>
                <c:pt idx="2181">
                  <c:v>2.89</c:v>
                </c:pt>
                <c:pt idx="2182">
                  <c:v>2.92</c:v>
                </c:pt>
                <c:pt idx="2183">
                  <c:v>2.94</c:v>
                </c:pt>
                <c:pt idx="2184">
                  <c:v>2.94</c:v>
                </c:pt>
                <c:pt idx="2185">
                  <c:v>2.91</c:v>
                </c:pt>
                <c:pt idx="2186">
                  <c:v>2.92</c:v>
                </c:pt>
                <c:pt idx="2187">
                  <c:v>2.91</c:v>
                </c:pt>
                <c:pt idx="2188">
                  <c:v>2.89</c:v>
                </c:pt>
                <c:pt idx="2189">
                  <c:v>2.82</c:v>
                </c:pt>
                <c:pt idx="2190">
                  <c:v>2.8</c:v>
                </c:pt>
                <c:pt idx="2191">
                  <c:v>2.8</c:v>
                </c:pt>
                <c:pt idx="2192">
                  <c:v>2.75</c:v>
                </c:pt>
                <c:pt idx="2193">
                  <c:v>2.7</c:v>
                </c:pt>
                <c:pt idx="2194">
                  <c:v>2.74</c:v>
                </c:pt>
                <c:pt idx="2195">
                  <c:v>2.79</c:v>
                </c:pt>
                <c:pt idx="2196">
                  <c:v>2.81</c:v>
                </c:pt>
                <c:pt idx="2197">
                  <c:v>2.81</c:v>
                </c:pt>
                <c:pt idx="2198">
                  <c:v>2.83</c:v>
                </c:pt>
                <c:pt idx="2199">
                  <c:v>2.84</c:v>
                </c:pt>
                <c:pt idx="2200">
                  <c:v>2.82</c:v>
                </c:pt>
                <c:pt idx="2201">
                  <c:v>2.84</c:v>
                </c:pt>
                <c:pt idx="2202">
                  <c:v>2.86</c:v>
                </c:pt>
                <c:pt idx="2203">
                  <c:v>2.87</c:v>
                </c:pt>
                <c:pt idx="2204">
                  <c:v>2.89</c:v>
                </c:pt>
                <c:pt idx="2205">
                  <c:v>2.86</c:v>
                </c:pt>
                <c:pt idx="2206">
                  <c:v>2.86</c:v>
                </c:pt>
                <c:pt idx="2207">
                  <c:v>2.83</c:v>
                </c:pt>
                <c:pt idx="2208">
                  <c:v>2.86</c:v>
                </c:pt>
                <c:pt idx="2209">
                  <c:v>2.85</c:v>
                </c:pt>
                <c:pt idx="2210">
                  <c:v>2.9</c:v>
                </c:pt>
                <c:pt idx="2211">
                  <c:v>2.87</c:v>
                </c:pt>
                <c:pt idx="2212">
                  <c:v>2.85</c:v>
                </c:pt>
                <c:pt idx="2213">
                  <c:v>2.84</c:v>
                </c:pt>
                <c:pt idx="2214">
                  <c:v>2.82</c:v>
                </c:pt>
                <c:pt idx="2215">
                  <c:v>2.85</c:v>
                </c:pt>
                <c:pt idx="2216">
                  <c:v>2.84</c:v>
                </c:pt>
                <c:pt idx="2217">
                  <c:v>2.88</c:v>
                </c:pt>
                <c:pt idx="2218">
                  <c:v>2.88</c:v>
                </c:pt>
                <c:pt idx="2219">
                  <c:v>2.87</c:v>
                </c:pt>
                <c:pt idx="2220">
                  <c:v>2.86</c:v>
                </c:pt>
                <c:pt idx="2221">
                  <c:v>2.89</c:v>
                </c:pt>
                <c:pt idx="2222">
                  <c:v>2.91</c:v>
                </c:pt>
                <c:pt idx="2223">
                  <c:v>2.89</c:v>
                </c:pt>
                <c:pt idx="2224">
                  <c:v>2.91</c:v>
                </c:pt>
                <c:pt idx="2225">
                  <c:v>2.9</c:v>
                </c:pt>
                <c:pt idx="2226">
                  <c:v>2.91</c:v>
                </c:pt>
                <c:pt idx="2227">
                  <c:v>2.9</c:v>
                </c:pt>
                <c:pt idx="2228">
                  <c:v>2.91</c:v>
                </c:pt>
                <c:pt idx="2229">
                  <c:v>2.93</c:v>
                </c:pt>
                <c:pt idx="2230">
                  <c:v>2.89</c:v>
                </c:pt>
                <c:pt idx="2231">
                  <c:v>2.91</c:v>
                </c:pt>
                <c:pt idx="2232">
                  <c:v>2.96</c:v>
                </c:pt>
                <c:pt idx="2233">
                  <c:v>2.96</c:v>
                </c:pt>
                <c:pt idx="2234">
                  <c:v>2.97</c:v>
                </c:pt>
                <c:pt idx="2235">
                  <c:v>2.98</c:v>
                </c:pt>
                <c:pt idx="2236">
                  <c:v>3</c:v>
                </c:pt>
                <c:pt idx="2237">
                  <c:v>2.98</c:v>
                </c:pt>
                <c:pt idx="2238">
                  <c:v>2.99</c:v>
                </c:pt>
                <c:pt idx="2239">
                  <c:v>2.98</c:v>
                </c:pt>
                <c:pt idx="2240">
                  <c:v>2.96</c:v>
                </c:pt>
                <c:pt idx="2241">
                  <c:v>2.94</c:v>
                </c:pt>
                <c:pt idx="2242">
                  <c:v>2.95</c:v>
                </c:pt>
                <c:pt idx="2243">
                  <c:v>2.95</c:v>
                </c:pt>
                <c:pt idx="2244">
                  <c:v>2.95</c:v>
                </c:pt>
                <c:pt idx="2245">
                  <c:v>2.9</c:v>
                </c:pt>
                <c:pt idx="2246">
                  <c:v>2.87</c:v>
                </c:pt>
                <c:pt idx="2247">
                  <c:v>2.89</c:v>
                </c:pt>
                <c:pt idx="2248">
                  <c:v>2.87</c:v>
                </c:pt>
                <c:pt idx="2249">
                  <c:v>2.87</c:v>
                </c:pt>
                <c:pt idx="2250">
                  <c:v>2.86</c:v>
                </c:pt>
                <c:pt idx="2251">
                  <c:v>2.86</c:v>
                </c:pt>
                <c:pt idx="2252">
                  <c:v>2.84</c:v>
                </c:pt>
                <c:pt idx="2253">
                  <c:v>2.83</c:v>
                </c:pt>
                <c:pt idx="2254">
                  <c:v>2.84</c:v>
                </c:pt>
                <c:pt idx="2255">
                  <c:v>2.88</c:v>
                </c:pt>
                <c:pt idx="2256">
                  <c:v>2.87</c:v>
                </c:pt>
                <c:pt idx="2257">
                  <c:v>2.89</c:v>
                </c:pt>
                <c:pt idx="2258">
                  <c:v>2.9</c:v>
                </c:pt>
                <c:pt idx="2259">
                  <c:v>2.9</c:v>
                </c:pt>
                <c:pt idx="2260">
                  <c:v>2.87</c:v>
                </c:pt>
                <c:pt idx="2261">
                  <c:v>2.87</c:v>
                </c:pt>
                <c:pt idx="2262">
                  <c:v>2.89</c:v>
                </c:pt>
                <c:pt idx="2263">
                  <c:v>2.91</c:v>
                </c:pt>
                <c:pt idx="2264">
                  <c:v>2.9</c:v>
                </c:pt>
                <c:pt idx="2265">
                  <c:v>2.94</c:v>
                </c:pt>
                <c:pt idx="2266">
                  <c:v>2.96</c:v>
                </c:pt>
                <c:pt idx="2267">
                  <c:v>2.99</c:v>
                </c:pt>
                <c:pt idx="2268">
                  <c:v>2.99</c:v>
                </c:pt>
                <c:pt idx="2269">
                  <c:v>2.99</c:v>
                </c:pt>
                <c:pt idx="2270">
                  <c:v>3.02</c:v>
                </c:pt>
                <c:pt idx="2271">
                  <c:v>3.03</c:v>
                </c:pt>
                <c:pt idx="2272">
                  <c:v>3.02</c:v>
                </c:pt>
                <c:pt idx="2273">
                  <c:v>3.05</c:v>
                </c:pt>
                <c:pt idx="2274">
                  <c:v>3.08</c:v>
                </c:pt>
                <c:pt idx="2275">
                  <c:v>3.08</c:v>
                </c:pt>
                <c:pt idx="2276">
                  <c:v>3.08</c:v>
                </c:pt>
                <c:pt idx="2277">
                  <c:v>3.08</c:v>
                </c:pt>
                <c:pt idx="2278">
                  <c:v>3.08</c:v>
                </c:pt>
                <c:pt idx="2279">
                  <c:v>3.07</c:v>
                </c:pt>
                <c:pt idx="2280">
                  <c:v>3.06</c:v>
                </c:pt>
                <c:pt idx="2281">
                  <c:v>3.07</c:v>
                </c:pt>
                <c:pt idx="2282">
                  <c:v>3.07</c:v>
                </c:pt>
                <c:pt idx="2283">
                  <c:v>3.08</c:v>
                </c:pt>
                <c:pt idx="2284">
                  <c:v>3.15</c:v>
                </c:pt>
                <c:pt idx="2285">
                  <c:v>3.16</c:v>
                </c:pt>
                <c:pt idx="2286">
                  <c:v>3.16</c:v>
                </c:pt>
                <c:pt idx="2287">
                  <c:v>3.15</c:v>
                </c:pt>
                <c:pt idx="2288">
                  <c:v>3.18</c:v>
                </c:pt>
                <c:pt idx="2289">
                  <c:v>3.14</c:v>
                </c:pt>
                <c:pt idx="2290">
                  <c:v>3.14</c:v>
                </c:pt>
                <c:pt idx="2291">
                  <c:v>3.13</c:v>
                </c:pt>
                <c:pt idx="2292">
                  <c:v>3.14</c:v>
                </c:pt>
                <c:pt idx="2293">
                  <c:v>3.14</c:v>
                </c:pt>
                <c:pt idx="2294">
                  <c:v>3.19</c:v>
                </c:pt>
                <c:pt idx="2295">
                  <c:v>3.17</c:v>
                </c:pt>
                <c:pt idx="2296">
                  <c:v>3.17</c:v>
                </c:pt>
                <c:pt idx="2297">
                  <c:v>3.13</c:v>
                </c:pt>
                <c:pt idx="2298">
                  <c:v>3.12</c:v>
                </c:pt>
                <c:pt idx="2299">
                  <c:v>3.11</c:v>
                </c:pt>
                <c:pt idx="2300">
                  <c:v>3.07</c:v>
                </c:pt>
                <c:pt idx="2301">
                  <c:v>3.09</c:v>
                </c:pt>
                <c:pt idx="2302">
                  <c:v>3.1</c:v>
                </c:pt>
                <c:pt idx="2303">
                  <c:v>3.15</c:v>
                </c:pt>
                <c:pt idx="2304">
                  <c:v>3.14</c:v>
                </c:pt>
                <c:pt idx="2305">
                  <c:v>3.16</c:v>
                </c:pt>
                <c:pt idx="2306">
                  <c:v>3.17</c:v>
                </c:pt>
                <c:pt idx="2307">
                  <c:v>3.2</c:v>
                </c:pt>
                <c:pt idx="2308">
                  <c:v>3.21</c:v>
                </c:pt>
                <c:pt idx="2309">
                  <c:v>3.22</c:v>
                </c:pt>
                <c:pt idx="2310">
                  <c:v>3.23</c:v>
                </c:pt>
                <c:pt idx="2311">
                  <c:v>3.23</c:v>
                </c:pt>
                <c:pt idx="2312">
                  <c:v>3.16</c:v>
                </c:pt>
                <c:pt idx="2313">
                  <c:v>3.16</c:v>
                </c:pt>
                <c:pt idx="2314">
                  <c:v>3.09</c:v>
                </c:pt>
                <c:pt idx="2315">
                  <c:v>3.08</c:v>
                </c:pt>
                <c:pt idx="2316">
                  <c:v>3.08</c:v>
                </c:pt>
                <c:pt idx="2317">
                  <c:v>3.04</c:v>
                </c:pt>
                <c:pt idx="2318">
                  <c:v>3.07</c:v>
                </c:pt>
                <c:pt idx="2319">
                  <c:v>3.07</c:v>
                </c:pt>
                <c:pt idx="2320">
                  <c:v>3.03</c:v>
                </c:pt>
                <c:pt idx="2321">
                  <c:v>3.08</c:v>
                </c:pt>
                <c:pt idx="2322">
                  <c:v>3.1</c:v>
                </c:pt>
                <c:pt idx="2323">
                  <c:v>3.1</c:v>
                </c:pt>
                <c:pt idx="2324">
                  <c:v>3.05</c:v>
                </c:pt>
                <c:pt idx="2325">
                  <c:v>3.06</c:v>
                </c:pt>
                <c:pt idx="2326">
                  <c:v>3.07</c:v>
                </c:pt>
                <c:pt idx="2327">
                  <c:v>3.06</c:v>
                </c:pt>
                <c:pt idx="2328">
                  <c:v>3.06</c:v>
                </c:pt>
                <c:pt idx="2329">
                  <c:v>2.98</c:v>
                </c:pt>
                <c:pt idx="2330">
                  <c:v>3</c:v>
                </c:pt>
                <c:pt idx="2331">
                  <c:v>2.95</c:v>
                </c:pt>
                <c:pt idx="2332">
                  <c:v>2.99</c:v>
                </c:pt>
                <c:pt idx="2333">
                  <c:v>3.01</c:v>
                </c:pt>
                <c:pt idx="2334">
                  <c:v>2.99</c:v>
                </c:pt>
                <c:pt idx="2335">
                  <c:v>2.96</c:v>
                </c:pt>
                <c:pt idx="2336">
                  <c:v>2.95</c:v>
                </c:pt>
                <c:pt idx="2337">
                  <c:v>2.89</c:v>
                </c:pt>
                <c:pt idx="2338">
                  <c:v>2.87</c:v>
                </c:pt>
                <c:pt idx="2339">
                  <c:v>2.85</c:v>
                </c:pt>
                <c:pt idx="2340">
                  <c:v>2.88</c:v>
                </c:pt>
                <c:pt idx="2341">
                  <c:v>2.83</c:v>
                </c:pt>
                <c:pt idx="2342">
                  <c:v>2.83</c:v>
                </c:pt>
                <c:pt idx="2343">
                  <c:v>2.8</c:v>
                </c:pt>
                <c:pt idx="2344">
                  <c:v>2.81</c:v>
                </c:pt>
                <c:pt idx="2345">
                  <c:v>2.79</c:v>
                </c:pt>
                <c:pt idx="2346">
                  <c:v>2.75</c:v>
                </c:pt>
                <c:pt idx="2347">
                  <c:v>2.75</c:v>
                </c:pt>
                <c:pt idx="2348">
                  <c:v>2.7</c:v>
                </c:pt>
                <c:pt idx="2349">
                  <c:v>2.7</c:v>
                </c:pt>
                <c:pt idx="2350">
                  <c:v>2.68</c:v>
                </c:pt>
                <c:pt idx="2351">
                  <c:v>2.7</c:v>
                </c:pt>
                <c:pt idx="2352">
                  <c:v>2.8</c:v>
                </c:pt>
                <c:pt idx="2353">
                  <c:v>2.8</c:v>
                </c:pt>
                <c:pt idx="2354">
                  <c:v>2.75</c:v>
                </c:pt>
                <c:pt idx="2355">
                  <c:v>2.74</c:v>
                </c:pt>
                <c:pt idx="2356">
                  <c:v>2.74</c:v>
                </c:pt>
                <c:pt idx="2357">
                  <c:v>2.73</c:v>
                </c:pt>
                <c:pt idx="2358">
                  <c:v>2.77</c:v>
                </c:pt>
                <c:pt idx="2359">
                  <c:v>2.77</c:v>
                </c:pt>
                <c:pt idx="2360">
                  <c:v>2.81</c:v>
                </c:pt>
                <c:pt idx="2361">
                  <c:v>2.81</c:v>
                </c:pt>
                <c:pt idx="2362">
                  <c:v>2.8</c:v>
                </c:pt>
                <c:pt idx="2363">
                  <c:v>2.82</c:v>
                </c:pt>
                <c:pt idx="2364">
                  <c:v>2.77</c:v>
                </c:pt>
                <c:pt idx="2365">
                  <c:v>2.79</c:v>
                </c:pt>
                <c:pt idx="2366">
                  <c:v>2.82</c:v>
                </c:pt>
                <c:pt idx="2367">
                  <c:v>2.8</c:v>
                </c:pt>
                <c:pt idx="2368">
                  <c:v>2.79</c:v>
                </c:pt>
                <c:pt idx="2369">
                  <c:v>2.69</c:v>
                </c:pt>
                <c:pt idx="2370">
                  <c:v>2.67</c:v>
                </c:pt>
                <c:pt idx="2371">
                  <c:v>2.73</c:v>
                </c:pt>
                <c:pt idx="2372">
                  <c:v>2.74</c:v>
                </c:pt>
                <c:pt idx="2373">
                  <c:v>2.7</c:v>
                </c:pt>
                <c:pt idx="2374">
                  <c:v>2.68</c:v>
                </c:pt>
                <c:pt idx="2375">
                  <c:v>2.65</c:v>
                </c:pt>
                <c:pt idx="2376">
                  <c:v>2.68</c:v>
                </c:pt>
                <c:pt idx="2377">
                  <c:v>2.69</c:v>
                </c:pt>
                <c:pt idx="2378">
                  <c:v>2.73</c:v>
                </c:pt>
                <c:pt idx="2379">
                  <c:v>2.67</c:v>
                </c:pt>
                <c:pt idx="2380">
                  <c:v>2.69</c:v>
                </c:pt>
                <c:pt idx="2381">
                  <c:v>2.69</c:v>
                </c:pt>
                <c:pt idx="2382">
                  <c:v>2.67</c:v>
                </c:pt>
                <c:pt idx="2383">
                  <c:v>2.66</c:v>
                </c:pt>
                <c:pt idx="2384">
                  <c:v>2.69</c:v>
                </c:pt>
                <c:pt idx="2385">
                  <c:v>2.68</c:v>
                </c:pt>
                <c:pt idx="2386">
                  <c:v>2.68</c:v>
                </c:pt>
                <c:pt idx="2387">
                  <c:v>2.64</c:v>
                </c:pt>
                <c:pt idx="2388">
                  <c:v>2.66</c:v>
                </c:pt>
                <c:pt idx="2389">
                  <c:v>2.68</c:v>
                </c:pt>
                <c:pt idx="2390">
                  <c:v>2.7</c:v>
                </c:pt>
                <c:pt idx="2391">
                  <c:v>2.71</c:v>
                </c:pt>
                <c:pt idx="2392">
                  <c:v>2.71</c:v>
                </c:pt>
                <c:pt idx="2393">
                  <c:v>2.71</c:v>
                </c:pt>
                <c:pt idx="2394">
                  <c:v>2.63</c:v>
                </c:pt>
                <c:pt idx="2395">
                  <c:v>2.6</c:v>
                </c:pt>
                <c:pt idx="2396">
                  <c:v>2.6</c:v>
                </c:pt>
                <c:pt idx="2397">
                  <c:v>2.59</c:v>
                </c:pt>
                <c:pt idx="2398">
                  <c:v>2.59</c:v>
                </c:pt>
                <c:pt idx="2399">
                  <c:v>2.59</c:v>
                </c:pt>
                <c:pt idx="2400">
                  <c:v>2.56</c:v>
                </c:pt>
                <c:pt idx="2401">
                  <c:v>2.58</c:v>
                </c:pt>
                <c:pt idx="2402">
                  <c:v>2.59</c:v>
                </c:pt>
                <c:pt idx="2403">
                  <c:v>2.59</c:v>
                </c:pt>
                <c:pt idx="2404">
                  <c:v>2.5099999999999998</c:v>
                </c:pt>
                <c:pt idx="2405">
                  <c:v>2.48</c:v>
                </c:pt>
                <c:pt idx="2406">
                  <c:v>2.42</c:v>
                </c:pt>
                <c:pt idx="2407">
                  <c:v>2.41</c:v>
                </c:pt>
                <c:pt idx="2408">
                  <c:v>2.35</c:v>
                </c:pt>
                <c:pt idx="2409">
                  <c:v>2.38</c:v>
                </c:pt>
                <c:pt idx="2410">
                  <c:v>2.4300000000000002</c:v>
                </c:pt>
                <c:pt idx="2411">
                  <c:v>2.4500000000000002</c:v>
                </c:pt>
                <c:pt idx="2412">
                  <c:v>2.46</c:v>
                </c:pt>
                <c:pt idx="2413">
                  <c:v>2.5</c:v>
                </c:pt>
                <c:pt idx="2414">
                  <c:v>2.4900000000000002</c:v>
                </c:pt>
                <c:pt idx="2415">
                  <c:v>2.5</c:v>
                </c:pt>
                <c:pt idx="2416">
                  <c:v>2.48</c:v>
                </c:pt>
                <c:pt idx="2417">
                  <c:v>2.4900000000000002</c:v>
                </c:pt>
                <c:pt idx="2418">
                  <c:v>2.4700000000000002</c:v>
                </c:pt>
                <c:pt idx="2419">
                  <c:v>2.5</c:v>
                </c:pt>
                <c:pt idx="2420">
                  <c:v>2.54</c:v>
                </c:pt>
                <c:pt idx="2421">
                  <c:v>2.5499999999999998</c:v>
                </c:pt>
                <c:pt idx="2422">
                  <c:v>2.5499999999999998</c:v>
                </c:pt>
                <c:pt idx="2423">
                  <c:v>2.57</c:v>
                </c:pt>
                <c:pt idx="2424">
                  <c:v>2.54</c:v>
                </c:pt>
                <c:pt idx="2425">
                  <c:v>2.54</c:v>
                </c:pt>
                <c:pt idx="2426">
                  <c:v>2.5299999999999998</c:v>
                </c:pt>
                <c:pt idx="2427">
                  <c:v>2.5299999999999998</c:v>
                </c:pt>
                <c:pt idx="2428">
                  <c:v>2.48</c:v>
                </c:pt>
                <c:pt idx="2429">
                  <c:v>2.4700000000000002</c:v>
                </c:pt>
                <c:pt idx="2430">
                  <c:v>2.44</c:v>
                </c:pt>
                <c:pt idx="2431">
                  <c:v>2.4500000000000002</c:v>
                </c:pt>
                <c:pt idx="2432">
                  <c:v>2.46</c:v>
                </c:pt>
                <c:pt idx="2433">
                  <c:v>2.42</c:v>
                </c:pt>
                <c:pt idx="2434">
                  <c:v>2.48</c:v>
                </c:pt>
                <c:pt idx="2435">
                  <c:v>2.48</c:v>
                </c:pt>
                <c:pt idx="2436">
                  <c:v>2.44</c:v>
                </c:pt>
                <c:pt idx="2437">
                  <c:v>2.44</c:v>
                </c:pt>
                <c:pt idx="2438">
                  <c:v>2.42</c:v>
                </c:pt>
                <c:pt idx="2439">
                  <c:v>2.39</c:v>
                </c:pt>
                <c:pt idx="2440">
                  <c:v>2.4</c:v>
                </c:pt>
                <c:pt idx="2441">
                  <c:v>2.35</c:v>
                </c:pt>
                <c:pt idx="2442">
                  <c:v>2.36</c:v>
                </c:pt>
                <c:pt idx="2443">
                  <c:v>2.2999999999999998</c:v>
                </c:pt>
                <c:pt idx="2444">
                  <c:v>2.36</c:v>
                </c:pt>
                <c:pt idx="2445">
                  <c:v>2.33</c:v>
                </c:pt>
                <c:pt idx="2446">
                  <c:v>2.36</c:v>
                </c:pt>
                <c:pt idx="2447">
                  <c:v>2.39</c:v>
                </c:pt>
                <c:pt idx="2448">
                  <c:v>2.38</c:v>
                </c:pt>
                <c:pt idx="2449">
                  <c:v>2.35</c:v>
                </c:pt>
                <c:pt idx="2450">
                  <c:v>2.2999999999999998</c:v>
                </c:pt>
                <c:pt idx="2451">
                  <c:v>2.2999999999999998</c:v>
                </c:pt>
                <c:pt idx="2452">
                  <c:v>2.29</c:v>
                </c:pt>
                <c:pt idx="2453">
                  <c:v>2.2400000000000002</c:v>
                </c:pt>
                <c:pt idx="2454">
                  <c:v>2.25</c:v>
                </c:pt>
                <c:pt idx="2455">
                  <c:v>2.16</c:v>
                </c:pt>
                <c:pt idx="2456">
                  <c:v>2.0499999999999998</c:v>
                </c:pt>
                <c:pt idx="2457">
                  <c:v>2.08</c:v>
                </c:pt>
                <c:pt idx="2458">
                  <c:v>1.99</c:v>
                </c:pt>
                <c:pt idx="2459">
                  <c:v>2.0499999999999998</c:v>
                </c:pt>
                <c:pt idx="2460">
                  <c:v>1.97</c:v>
                </c:pt>
                <c:pt idx="2461">
                  <c:v>2.08</c:v>
                </c:pt>
                <c:pt idx="2462">
                  <c:v>2.13</c:v>
                </c:pt>
                <c:pt idx="2463">
                  <c:v>2.0699999999999998</c:v>
                </c:pt>
                <c:pt idx="2464">
                  <c:v>2.0499999999999998</c:v>
                </c:pt>
                <c:pt idx="2465">
                  <c:v>2.0499999999999998</c:v>
                </c:pt>
                <c:pt idx="2466">
                  <c:v>2.04</c:v>
                </c:pt>
                <c:pt idx="2467">
                  <c:v>2</c:v>
                </c:pt>
                <c:pt idx="2468">
                  <c:v>2.09</c:v>
                </c:pt>
                <c:pt idx="2469">
                  <c:v>1.92</c:v>
                </c:pt>
                <c:pt idx="2470">
                  <c:v>2</c:v>
                </c:pt>
                <c:pt idx="2471">
                  <c:v>1.95</c:v>
                </c:pt>
                <c:pt idx="2472">
                  <c:v>1.92</c:v>
                </c:pt>
                <c:pt idx="2473">
                  <c:v>1.96</c:v>
                </c:pt>
                <c:pt idx="2474">
                  <c:v>1.97</c:v>
                </c:pt>
                <c:pt idx="2475">
                  <c:v>1.97</c:v>
                </c:pt>
                <c:pt idx="2476">
                  <c:v>1.96</c:v>
                </c:pt>
                <c:pt idx="2477">
                  <c:v>1.97</c:v>
                </c:pt>
                <c:pt idx="2478">
                  <c:v>1.95</c:v>
                </c:pt>
                <c:pt idx="2479">
                  <c:v>1.95</c:v>
                </c:pt>
                <c:pt idx="2480">
                  <c:v>2.04</c:v>
                </c:pt>
                <c:pt idx="2481">
                  <c:v>2.04</c:v>
                </c:pt>
                <c:pt idx="2482">
                  <c:v>2.0699999999999998</c:v>
                </c:pt>
                <c:pt idx="2483">
                  <c:v>2.0499999999999998</c:v>
                </c:pt>
                <c:pt idx="2484">
                  <c:v>2.04</c:v>
                </c:pt>
                <c:pt idx="2485">
                  <c:v>2.06</c:v>
                </c:pt>
                <c:pt idx="2486">
                  <c:v>2.0499999999999998</c:v>
                </c:pt>
                <c:pt idx="2487">
                  <c:v>2.0699999999999998</c:v>
                </c:pt>
                <c:pt idx="2488">
                  <c:v>2.06</c:v>
                </c:pt>
                <c:pt idx="2489">
                  <c:v>2.0299999999999998</c:v>
                </c:pt>
                <c:pt idx="2490">
                  <c:v>2.0099999999999998</c:v>
                </c:pt>
                <c:pt idx="2491">
                  <c:v>1.99</c:v>
                </c:pt>
                <c:pt idx="2492">
                  <c:v>2.02</c:v>
                </c:pt>
                <c:pt idx="2493">
                  <c:v>2</c:v>
                </c:pt>
                <c:pt idx="2494">
                  <c:v>2.0099999999999998</c:v>
                </c:pt>
                <c:pt idx="2495">
                  <c:v>2.04</c:v>
                </c:pt>
                <c:pt idx="2496">
                  <c:v>2.02</c:v>
                </c:pt>
                <c:pt idx="2497">
                  <c:v>2.02</c:v>
                </c:pt>
                <c:pt idx="2498">
                  <c:v>2</c:v>
                </c:pt>
                <c:pt idx="2499">
                  <c:v>2.0299999999999998</c:v>
                </c:pt>
                <c:pt idx="2500">
                  <c:v>1.91</c:v>
                </c:pt>
                <c:pt idx="2501">
                  <c:v>1.78</c:v>
                </c:pt>
                <c:pt idx="2502">
                  <c:v>1.77</c:v>
                </c:pt>
                <c:pt idx="2503">
                  <c:v>1.68</c:v>
                </c:pt>
                <c:pt idx="2504">
                  <c:v>1.76</c:v>
                </c:pt>
                <c:pt idx="2505">
                  <c:v>1.76</c:v>
                </c:pt>
                <c:pt idx="2506">
                  <c:v>1.74</c:v>
                </c:pt>
                <c:pt idx="2507">
                  <c:v>1.75</c:v>
                </c:pt>
                <c:pt idx="2508">
                  <c:v>1.74</c:v>
                </c:pt>
                <c:pt idx="2509">
                  <c:v>1.71</c:v>
                </c:pt>
                <c:pt idx="2510">
                  <c:v>1.67</c:v>
                </c:pt>
                <c:pt idx="2511">
                  <c:v>1.68</c:v>
                </c:pt>
                <c:pt idx="2512">
                  <c:v>1.65</c:v>
                </c:pt>
                <c:pt idx="2513">
                  <c:v>1.68</c:v>
                </c:pt>
                <c:pt idx="2514">
                  <c:v>1.72</c:v>
                </c:pt>
                <c:pt idx="2515">
                  <c:v>1.71</c:v>
                </c:pt>
                <c:pt idx="2516">
                  <c:v>1.65</c:v>
                </c:pt>
                <c:pt idx="2517">
                  <c:v>1.67</c:v>
                </c:pt>
                <c:pt idx="2518">
                  <c:v>1.63</c:v>
                </c:pt>
                <c:pt idx="2519">
                  <c:v>1.64</c:v>
                </c:pt>
                <c:pt idx="2520">
                  <c:v>1.67</c:v>
                </c:pt>
                <c:pt idx="2521">
                  <c:v>1.67</c:v>
                </c:pt>
                <c:pt idx="2522">
                  <c:v>1.63</c:v>
                </c:pt>
                <c:pt idx="2523">
                  <c:v>1.6</c:v>
                </c:pt>
                <c:pt idx="2524">
                  <c:v>1.65</c:v>
                </c:pt>
                <c:pt idx="2525">
                  <c:v>1.68</c:v>
                </c:pt>
                <c:pt idx="2526">
                  <c:v>1.72</c:v>
                </c:pt>
                <c:pt idx="2527">
                  <c:v>1.75</c:v>
                </c:pt>
                <c:pt idx="2528">
                  <c:v>1.83</c:v>
                </c:pt>
                <c:pt idx="2529">
                  <c:v>1.81</c:v>
                </c:pt>
                <c:pt idx="2530">
                  <c:v>1.91</c:v>
                </c:pt>
                <c:pt idx="2531">
                  <c:v>1.94</c:v>
                </c:pt>
                <c:pt idx="2532">
                  <c:v>1.91</c:v>
                </c:pt>
                <c:pt idx="2533">
                  <c:v>1.84</c:v>
                </c:pt>
                <c:pt idx="2534">
                  <c:v>1.87</c:v>
                </c:pt>
                <c:pt idx="2535">
                  <c:v>1.87</c:v>
                </c:pt>
                <c:pt idx="2536">
                  <c:v>1.79</c:v>
                </c:pt>
                <c:pt idx="2537">
                  <c:v>1.78</c:v>
                </c:pt>
                <c:pt idx="2538">
                  <c:v>1.74</c:v>
                </c:pt>
                <c:pt idx="2539">
                  <c:v>1.77</c:v>
                </c:pt>
                <c:pt idx="2540">
                  <c:v>1.8</c:v>
                </c:pt>
                <c:pt idx="2541">
                  <c:v>1.79</c:v>
                </c:pt>
                <c:pt idx="2542">
                  <c:v>1.8</c:v>
                </c:pt>
                <c:pt idx="2543">
                  <c:v>1.67</c:v>
                </c:pt>
                <c:pt idx="2544">
                  <c:v>1.62</c:v>
                </c:pt>
                <c:pt idx="2545">
                  <c:v>1.57</c:v>
                </c:pt>
                <c:pt idx="2546">
                  <c:v>1.58</c:v>
                </c:pt>
                <c:pt idx="2547">
                  <c:v>1.57</c:v>
                </c:pt>
                <c:pt idx="2548">
                  <c:v>1.58</c:v>
                </c:pt>
                <c:pt idx="2549">
                  <c:v>1.64</c:v>
                </c:pt>
                <c:pt idx="2550">
                  <c:v>1.76</c:v>
                </c:pt>
                <c:pt idx="2551">
                  <c:v>1.76</c:v>
                </c:pt>
                <c:pt idx="2552">
                  <c:v>1.76</c:v>
                </c:pt>
                <c:pt idx="2553">
                  <c:v>1.78</c:v>
                </c:pt>
                <c:pt idx="2554">
                  <c:v>1.78</c:v>
                </c:pt>
                <c:pt idx="2555">
                  <c:v>1.78</c:v>
                </c:pt>
                <c:pt idx="2556">
                  <c:v>1.79</c:v>
                </c:pt>
                <c:pt idx="2557">
                  <c:v>1.78</c:v>
                </c:pt>
                <c:pt idx="2558">
                  <c:v>1.78</c:v>
                </c:pt>
                <c:pt idx="2559">
                  <c:v>1.78</c:v>
                </c:pt>
                <c:pt idx="2560">
                  <c:v>1.78</c:v>
                </c:pt>
                <c:pt idx="2561">
                  <c:v>1.86</c:v>
                </c:pt>
                <c:pt idx="2562">
                  <c:v>1.83</c:v>
                </c:pt>
                <c:pt idx="2563">
                  <c:v>1.84</c:v>
                </c:pt>
                <c:pt idx="2564">
                  <c:v>1.77</c:v>
                </c:pt>
                <c:pt idx="2565">
                  <c:v>1.74</c:v>
                </c:pt>
                <c:pt idx="2566">
                  <c:v>1.78</c:v>
                </c:pt>
                <c:pt idx="2567">
                  <c:v>1.82</c:v>
                </c:pt>
                <c:pt idx="2568">
                  <c:v>1.8</c:v>
                </c:pt>
                <c:pt idx="2569">
                  <c:v>1.87</c:v>
                </c:pt>
                <c:pt idx="2570">
                  <c:v>1.87</c:v>
                </c:pt>
                <c:pt idx="2571">
                  <c:v>1.87</c:v>
                </c:pt>
                <c:pt idx="2572">
                  <c:v>1.88</c:v>
                </c:pt>
                <c:pt idx="2573">
                  <c:v>1.82</c:v>
                </c:pt>
                <c:pt idx="2574">
                  <c:v>1.79</c:v>
                </c:pt>
                <c:pt idx="2575">
                  <c:v>1.8</c:v>
                </c:pt>
                <c:pt idx="2576">
                  <c:v>1.79</c:v>
                </c:pt>
                <c:pt idx="2577">
                  <c:v>1.78</c:v>
                </c:pt>
                <c:pt idx="2578">
                  <c:v>1.76</c:v>
                </c:pt>
                <c:pt idx="2579">
                  <c:v>1.77</c:v>
                </c:pt>
                <c:pt idx="2580">
                  <c:v>1.77</c:v>
                </c:pt>
                <c:pt idx="2581">
                  <c:v>1.79</c:v>
                </c:pt>
                <c:pt idx="2582">
                  <c:v>1.76</c:v>
                </c:pt>
                <c:pt idx="2583">
                  <c:v>1.78</c:v>
                </c:pt>
                <c:pt idx="2584">
                  <c:v>1.78</c:v>
                </c:pt>
                <c:pt idx="2585">
                  <c:v>1.79</c:v>
                </c:pt>
                <c:pt idx="2586">
                  <c:v>1.82</c:v>
                </c:pt>
                <c:pt idx="2587">
                  <c:v>1.73</c:v>
                </c:pt>
                <c:pt idx="2588">
                  <c:v>1.74</c:v>
                </c:pt>
                <c:pt idx="2589">
                  <c:v>1.78</c:v>
                </c:pt>
                <c:pt idx="2590">
                  <c:v>1.82</c:v>
                </c:pt>
                <c:pt idx="2591">
                  <c:v>1.8</c:v>
                </c:pt>
                <c:pt idx="2592">
                  <c:v>1.81</c:v>
                </c:pt>
                <c:pt idx="2593">
                  <c:v>1.83</c:v>
                </c:pt>
                <c:pt idx="2594">
                  <c:v>1.79</c:v>
                </c:pt>
                <c:pt idx="2595">
                  <c:v>1.81</c:v>
                </c:pt>
                <c:pt idx="2596">
                  <c:v>1.82</c:v>
                </c:pt>
                <c:pt idx="2597">
                  <c:v>1.82</c:v>
                </c:pt>
                <c:pt idx="2598">
                  <c:v>1.83</c:v>
                </c:pt>
                <c:pt idx="2599">
                  <c:v>1.86</c:v>
                </c:pt>
                <c:pt idx="2600">
                  <c:v>1.84</c:v>
                </c:pt>
                <c:pt idx="2601">
                  <c:v>1.84</c:v>
                </c:pt>
                <c:pt idx="2602">
                  <c:v>1.87</c:v>
                </c:pt>
                <c:pt idx="2603">
                  <c:v>1.87</c:v>
                </c:pt>
                <c:pt idx="2604">
                  <c:v>1.83</c:v>
                </c:pt>
                <c:pt idx="2605">
                  <c:v>1.8</c:v>
                </c:pt>
                <c:pt idx="2606">
                  <c:v>1.8</c:v>
                </c:pt>
                <c:pt idx="2607">
                  <c:v>1.78</c:v>
                </c:pt>
                <c:pt idx="2608">
                  <c:v>1.78</c:v>
                </c:pt>
                <c:pt idx="2609">
                  <c:v>1.76</c:v>
                </c:pt>
                <c:pt idx="2610">
                  <c:v>1.74</c:v>
                </c:pt>
                <c:pt idx="2611">
                  <c:v>1.72</c:v>
                </c:pt>
                <c:pt idx="2612">
                  <c:v>1.73</c:v>
                </c:pt>
                <c:pt idx="2613">
                  <c:v>1.74</c:v>
                </c:pt>
                <c:pt idx="2614">
                  <c:v>1.8</c:v>
                </c:pt>
                <c:pt idx="2615">
                  <c:v>1.77</c:v>
                </c:pt>
                <c:pt idx="2616">
                  <c:v>1.77</c:v>
                </c:pt>
                <c:pt idx="2617">
                  <c:v>1.77</c:v>
                </c:pt>
                <c:pt idx="2618">
                  <c:v>1.74</c:v>
                </c:pt>
                <c:pt idx="2619">
                  <c:v>1.75</c:v>
                </c:pt>
                <c:pt idx="2620">
                  <c:v>1.76</c:v>
                </c:pt>
                <c:pt idx="2621">
                  <c:v>1.76</c:v>
                </c:pt>
                <c:pt idx="2622">
                  <c:v>1.73</c:v>
                </c:pt>
                <c:pt idx="2623">
                  <c:v>1.72</c:v>
                </c:pt>
                <c:pt idx="2624">
                  <c:v>1.67</c:v>
                </c:pt>
                <c:pt idx="2625">
                  <c:v>1.69</c:v>
                </c:pt>
                <c:pt idx="2626">
                  <c:v>1.59</c:v>
                </c:pt>
                <c:pt idx="2627">
                  <c:v>1.61</c:v>
                </c:pt>
                <c:pt idx="2628">
                  <c:v>1.62</c:v>
                </c:pt>
                <c:pt idx="2629">
                  <c:v>1.58</c:v>
                </c:pt>
                <c:pt idx="2630">
                  <c:v>1.55</c:v>
                </c:pt>
                <c:pt idx="2631">
                  <c:v>1.56</c:v>
                </c:pt>
                <c:pt idx="2632">
                  <c:v>1.59</c:v>
                </c:pt>
                <c:pt idx="2633">
                  <c:v>1.64</c:v>
                </c:pt>
                <c:pt idx="2634">
                  <c:v>1.65</c:v>
                </c:pt>
                <c:pt idx="2635">
                  <c:v>1.59</c:v>
                </c:pt>
                <c:pt idx="2636">
                  <c:v>1.57</c:v>
                </c:pt>
                <c:pt idx="2637">
                  <c:v>1.59</c:v>
                </c:pt>
                <c:pt idx="2638">
                  <c:v>1.62</c:v>
                </c:pt>
                <c:pt idx="2639">
                  <c:v>1.61</c:v>
                </c:pt>
                <c:pt idx="2640">
                  <c:v>1.6</c:v>
                </c:pt>
                <c:pt idx="2641">
                  <c:v>1.6</c:v>
                </c:pt>
                <c:pt idx="2642">
                  <c:v>1.59</c:v>
                </c:pt>
                <c:pt idx="2643">
                  <c:v>1.6</c:v>
                </c:pt>
                <c:pt idx="2644">
                  <c:v>1.59</c:v>
                </c:pt>
                <c:pt idx="2645">
                  <c:v>1.56</c:v>
                </c:pt>
                <c:pt idx="2646">
                  <c:v>1.42</c:v>
                </c:pt>
                <c:pt idx="2647">
                  <c:v>1.41</c:v>
                </c:pt>
                <c:pt idx="2648">
                  <c:v>1.4</c:v>
                </c:pt>
                <c:pt idx="2649">
                  <c:v>1.26</c:v>
                </c:pt>
                <c:pt idx="2650">
                  <c:v>1.19</c:v>
                </c:pt>
                <c:pt idx="2651">
                  <c:v>1.07</c:v>
                </c:pt>
                <c:pt idx="2652">
                  <c:v>1.1100000000000001</c:v>
                </c:pt>
                <c:pt idx="2653">
                  <c:v>0.94</c:v>
                </c:pt>
                <c:pt idx="2654">
                  <c:v>0.87</c:v>
                </c:pt>
                <c:pt idx="2655">
                  <c:v>0.74</c:v>
                </c:pt>
                <c:pt idx="2656">
                  <c:v>0.7</c:v>
                </c:pt>
                <c:pt idx="2657">
                  <c:v>0.82</c:v>
                </c:pt>
                <c:pt idx="2658">
                  <c:v>0.86</c:v>
                </c:pt>
                <c:pt idx="2659">
                  <c:v>1.01</c:v>
                </c:pt>
                <c:pt idx="2660">
                  <c:v>1.19</c:v>
                </c:pt>
                <c:pt idx="2661">
                  <c:v>1.03</c:v>
                </c:pt>
                <c:pt idx="2662">
                  <c:v>1.03</c:v>
                </c:pt>
                <c:pt idx="2663">
                  <c:v>1.19</c:v>
                </c:pt>
                <c:pt idx="2664">
                  <c:v>1.2</c:v>
                </c:pt>
                <c:pt idx="2665">
                  <c:v>1.1599999999999999</c:v>
                </c:pt>
                <c:pt idx="2666">
                  <c:v>1.25</c:v>
                </c:pt>
                <c:pt idx="2667">
                  <c:v>1.36</c:v>
                </c:pt>
                <c:pt idx="2668">
                  <c:v>1.22</c:v>
                </c:pt>
                <c:pt idx="2669">
                  <c:v>1.07</c:v>
                </c:pt>
                <c:pt idx="2670">
                  <c:v>0.8</c:v>
                </c:pt>
                <c:pt idx="2671">
                  <c:v>0.76</c:v>
                </c:pt>
                <c:pt idx="2672">
                  <c:v>0.72</c:v>
                </c:pt>
                <c:pt idx="2673">
                  <c:v>0.68</c:v>
                </c:pt>
                <c:pt idx="2674">
                  <c:v>0.69</c:v>
                </c:pt>
                <c:pt idx="2675">
                  <c:v>0.7</c:v>
                </c:pt>
                <c:pt idx="2676">
                  <c:v>0.81</c:v>
                </c:pt>
                <c:pt idx="2677">
                  <c:v>0.8</c:v>
                </c:pt>
                <c:pt idx="2678">
                  <c:v>0.77</c:v>
                </c:pt>
                <c:pt idx="2679">
                  <c:v>0.77</c:v>
                </c:pt>
                <c:pt idx="2680">
                  <c:v>0.77</c:v>
                </c:pt>
                <c:pt idx="2681">
                  <c:v>0.7</c:v>
                </c:pt>
                <c:pt idx="2682">
                  <c:v>0.7</c:v>
                </c:pt>
                <c:pt idx="2683">
                  <c:v>0.65</c:v>
                </c:pt>
                <c:pt idx="2684">
                  <c:v>0.63</c:v>
                </c:pt>
                <c:pt idx="2685">
                  <c:v>0.62</c:v>
                </c:pt>
                <c:pt idx="2686">
                  <c:v>0.65</c:v>
                </c:pt>
                <c:pt idx="2687">
                  <c:v>0.62</c:v>
                </c:pt>
                <c:pt idx="2688">
                  <c:v>0.65</c:v>
                </c:pt>
                <c:pt idx="2689">
                  <c:v>0.66</c:v>
                </c:pt>
                <c:pt idx="2690">
                  <c:v>0.66</c:v>
                </c:pt>
                <c:pt idx="2691">
                  <c:v>0.65</c:v>
                </c:pt>
                <c:pt idx="2692">
                  <c:v>0.64</c:v>
                </c:pt>
                <c:pt idx="2693">
                  <c:v>0.61</c:v>
                </c:pt>
                <c:pt idx="2694">
                  <c:v>0.59</c:v>
                </c:pt>
                <c:pt idx="2695">
                  <c:v>0.54</c:v>
                </c:pt>
                <c:pt idx="2696">
                  <c:v>0.55000000000000004</c:v>
                </c:pt>
                <c:pt idx="2697">
                  <c:v>0.55000000000000004</c:v>
                </c:pt>
                <c:pt idx="2698">
                  <c:v>0.56000000000000005</c:v>
                </c:pt>
                <c:pt idx="2699">
                  <c:v>0.53</c:v>
                </c:pt>
                <c:pt idx="2700">
                  <c:v>0.48</c:v>
                </c:pt>
                <c:pt idx="2701">
                  <c:v>0.49</c:v>
                </c:pt>
                <c:pt idx="2702">
                  <c:v>0.53</c:v>
                </c:pt>
                <c:pt idx="2703">
                  <c:v>0.48</c:v>
                </c:pt>
                <c:pt idx="2704">
                  <c:v>0.47</c:v>
                </c:pt>
                <c:pt idx="2705">
                  <c:v>0.46</c:v>
                </c:pt>
                <c:pt idx="2706">
                  <c:v>0.46</c:v>
                </c:pt>
                <c:pt idx="2707">
                  <c:v>0.49</c:v>
                </c:pt>
                <c:pt idx="2708">
                  <c:v>0.48</c:v>
                </c:pt>
                <c:pt idx="2709">
                  <c:v>0.5</c:v>
                </c:pt>
                <c:pt idx="2710">
                  <c:v>0.5</c:v>
                </c:pt>
                <c:pt idx="2711">
                  <c:v>0.5</c:v>
                </c:pt>
                <c:pt idx="2712">
                  <c:v>0.51</c:v>
                </c:pt>
                <c:pt idx="2713">
                  <c:v>0.51</c:v>
                </c:pt>
                <c:pt idx="2714">
                  <c:v>0.5</c:v>
                </c:pt>
                <c:pt idx="2715">
                  <c:v>0.47</c:v>
                </c:pt>
                <c:pt idx="2716">
                  <c:v>0.47</c:v>
                </c:pt>
                <c:pt idx="2717">
                  <c:v>0.47</c:v>
                </c:pt>
                <c:pt idx="2718">
                  <c:v>0.49</c:v>
                </c:pt>
                <c:pt idx="2719">
                  <c:v>0.52</c:v>
                </c:pt>
                <c:pt idx="2720">
                  <c:v>0.56999999999999995</c:v>
                </c:pt>
                <c:pt idx="2721">
                  <c:v>0.55000000000000004</c:v>
                </c:pt>
                <c:pt idx="2722">
                  <c:v>0.54</c:v>
                </c:pt>
                <c:pt idx="2723">
                  <c:v>0.51</c:v>
                </c:pt>
                <c:pt idx="2724">
                  <c:v>0.46</c:v>
                </c:pt>
                <c:pt idx="2725">
                  <c:v>0.48</c:v>
                </c:pt>
                <c:pt idx="2726">
                  <c:v>0.48</c:v>
                </c:pt>
                <c:pt idx="2727">
                  <c:v>0.5</c:v>
                </c:pt>
                <c:pt idx="2728">
                  <c:v>0.49</c:v>
                </c:pt>
                <c:pt idx="2729">
                  <c:v>0.49</c:v>
                </c:pt>
                <c:pt idx="2730">
                  <c:v>0.49</c:v>
                </c:pt>
                <c:pt idx="2731">
                  <c:v>0.48</c:v>
                </c:pt>
                <c:pt idx="2732">
                  <c:v>0.48</c:v>
                </c:pt>
                <c:pt idx="2733">
                  <c:v>0.5</c:v>
                </c:pt>
                <c:pt idx="2734">
                  <c:v>0.49</c:v>
                </c:pt>
                <c:pt idx="2735">
                  <c:v>0.47</c:v>
                </c:pt>
                <c:pt idx="2736">
                  <c:v>0.46</c:v>
                </c:pt>
                <c:pt idx="2737">
                  <c:v>0.45</c:v>
                </c:pt>
                <c:pt idx="2738">
                  <c:v>0.45</c:v>
                </c:pt>
                <c:pt idx="2739">
                  <c:v>0.47</c:v>
                </c:pt>
                <c:pt idx="2740">
                  <c:v>0.47</c:v>
                </c:pt>
                <c:pt idx="2741">
                  <c:v>0.46</c:v>
                </c:pt>
                <c:pt idx="2742">
                  <c:v>0.46</c:v>
                </c:pt>
                <c:pt idx="2743">
                  <c:v>0.46</c:v>
                </c:pt>
                <c:pt idx="2744">
                  <c:v>0.47</c:v>
                </c:pt>
                <c:pt idx="2745">
                  <c:v>0.45</c:v>
                </c:pt>
                <c:pt idx="2746">
                  <c:v>0.48</c:v>
                </c:pt>
                <c:pt idx="2747">
                  <c:v>0.47</c:v>
                </c:pt>
                <c:pt idx="2748">
                  <c:v>0.48</c:v>
                </c:pt>
                <c:pt idx="2749">
                  <c:v>0.46</c:v>
                </c:pt>
                <c:pt idx="2750">
                  <c:v>0.46</c:v>
                </c:pt>
                <c:pt idx="2751">
                  <c:v>0.46</c:v>
                </c:pt>
                <c:pt idx="2752">
                  <c:v>0.47</c:v>
                </c:pt>
                <c:pt idx="2753">
                  <c:v>0.46</c:v>
                </c:pt>
                <c:pt idx="2754">
                  <c:v>0.47</c:v>
                </c:pt>
                <c:pt idx="2755">
                  <c:v>0.47</c:v>
                </c:pt>
                <c:pt idx="2756">
                  <c:v>0.47</c:v>
                </c:pt>
                <c:pt idx="2757">
                  <c:v>0.48</c:v>
                </c:pt>
                <c:pt idx="2758">
                  <c:v>0.45</c:v>
                </c:pt>
                <c:pt idx="2759">
                  <c:v>0.44</c:v>
                </c:pt>
                <c:pt idx="2760">
                  <c:v>0.43</c:v>
                </c:pt>
                <c:pt idx="2761">
                  <c:v>0.41</c:v>
                </c:pt>
                <c:pt idx="2762">
                  <c:v>0.4</c:v>
                </c:pt>
                <c:pt idx="2763">
                  <c:v>0.39</c:v>
                </c:pt>
                <c:pt idx="2764">
                  <c:v>0.39</c:v>
                </c:pt>
                <c:pt idx="2765">
                  <c:v>0.4</c:v>
                </c:pt>
                <c:pt idx="2766">
                  <c:v>0.4</c:v>
                </c:pt>
                <c:pt idx="2767">
                  <c:v>0.44</c:v>
                </c:pt>
                <c:pt idx="2768">
                  <c:v>0.46</c:v>
                </c:pt>
                <c:pt idx="2769">
                  <c:v>0.46</c:v>
                </c:pt>
                <c:pt idx="2770">
                  <c:v>0.44</c:v>
                </c:pt>
                <c:pt idx="2771">
                  <c:v>0.43</c:v>
                </c:pt>
                <c:pt idx="2772">
                  <c:v>0.43</c:v>
                </c:pt>
                <c:pt idx="2773">
                  <c:v>0.43</c:v>
                </c:pt>
                <c:pt idx="2774">
                  <c:v>0.42</c:v>
                </c:pt>
                <c:pt idx="2775">
                  <c:v>0.42</c:v>
                </c:pt>
                <c:pt idx="2776">
                  <c:v>0.42</c:v>
                </c:pt>
                <c:pt idx="2777">
                  <c:v>0.44</c:v>
                </c:pt>
                <c:pt idx="2778">
                  <c:v>0.43</c:v>
                </c:pt>
                <c:pt idx="2779">
                  <c:v>0.42</c:v>
                </c:pt>
                <c:pt idx="2780">
                  <c:v>0.41</c:v>
                </c:pt>
                <c:pt idx="2781">
                  <c:v>0.41</c:v>
                </c:pt>
                <c:pt idx="2782">
                  <c:v>0.4</c:v>
                </c:pt>
                <c:pt idx="2783">
                  <c:v>0.4</c:v>
                </c:pt>
                <c:pt idx="2784">
                  <c:v>0.4</c:v>
                </c:pt>
                <c:pt idx="2785">
                  <c:v>0.42</c:v>
                </c:pt>
                <c:pt idx="2786">
                  <c:v>0.42</c:v>
                </c:pt>
                <c:pt idx="2787">
                  <c:v>0.42</c:v>
                </c:pt>
                <c:pt idx="2788">
                  <c:v>0.42</c:v>
                </c:pt>
                <c:pt idx="2789">
                  <c:v>0.44</c:v>
                </c:pt>
                <c:pt idx="2790">
                  <c:v>0.42</c:v>
                </c:pt>
                <c:pt idx="2791">
                  <c:v>0.41</c:v>
                </c:pt>
                <c:pt idx="2792">
                  <c:v>0.42</c:v>
                </c:pt>
                <c:pt idx="2793">
                  <c:v>0.41</c:v>
                </c:pt>
                <c:pt idx="2794">
                  <c:v>0.4</c:v>
                </c:pt>
                <c:pt idx="2795">
                  <c:v>0.4</c:v>
                </c:pt>
                <c:pt idx="2796">
                  <c:v>0.4</c:v>
                </c:pt>
                <c:pt idx="2797">
                  <c:v>0.41</c:v>
                </c:pt>
                <c:pt idx="2798">
                  <c:v>0.4</c:v>
                </c:pt>
                <c:pt idx="2799">
                  <c:v>0.4</c:v>
                </c:pt>
                <c:pt idx="2800">
                  <c:v>0.39</c:v>
                </c:pt>
                <c:pt idx="2801">
                  <c:v>0.39</c:v>
                </c:pt>
                <c:pt idx="2802">
                  <c:v>0.39</c:v>
                </c:pt>
                <c:pt idx="2803">
                  <c:v>0.39</c:v>
                </c:pt>
                <c:pt idx="2804">
                  <c:v>0.4</c:v>
                </c:pt>
                <c:pt idx="2805">
                  <c:v>0.39</c:v>
                </c:pt>
                <c:pt idx="2806">
                  <c:v>0.41</c:v>
                </c:pt>
                <c:pt idx="2807">
                  <c:v>0.43</c:v>
                </c:pt>
                <c:pt idx="2808">
                  <c:v>0.44</c:v>
                </c:pt>
                <c:pt idx="2809">
                  <c:v>0.44</c:v>
                </c:pt>
                <c:pt idx="2810">
                  <c:v>0.44</c:v>
                </c:pt>
                <c:pt idx="2811">
                  <c:v>0.44</c:v>
                </c:pt>
                <c:pt idx="2812">
                  <c:v>0.43</c:v>
                </c:pt>
                <c:pt idx="2813">
                  <c:v>0.42</c:v>
                </c:pt>
                <c:pt idx="2814">
                  <c:v>0.41</c:v>
                </c:pt>
                <c:pt idx="2815">
                  <c:v>0.42</c:v>
                </c:pt>
                <c:pt idx="2816">
                  <c:v>0.43</c:v>
                </c:pt>
                <c:pt idx="2817">
                  <c:v>0.43</c:v>
                </c:pt>
                <c:pt idx="2818">
                  <c:v>0.44</c:v>
                </c:pt>
                <c:pt idx="2819">
                  <c:v>0.43</c:v>
                </c:pt>
                <c:pt idx="2820">
                  <c:v>0.43</c:v>
                </c:pt>
                <c:pt idx="2821">
                  <c:v>0.42</c:v>
                </c:pt>
                <c:pt idx="2822">
                  <c:v>0.42</c:v>
                </c:pt>
                <c:pt idx="2823">
                  <c:v>0.41</c:v>
                </c:pt>
                <c:pt idx="2824">
                  <c:v>0.41</c:v>
                </c:pt>
                <c:pt idx="2825">
                  <c:v>0.42</c:v>
                </c:pt>
                <c:pt idx="2826">
                  <c:v>0.41</c:v>
                </c:pt>
                <c:pt idx="2827">
                  <c:v>0.42</c:v>
                </c:pt>
                <c:pt idx="2828">
                  <c:v>0.41</c:v>
                </c:pt>
                <c:pt idx="2829">
                  <c:v>0.4</c:v>
                </c:pt>
                <c:pt idx="2830">
                  <c:v>0.42</c:v>
                </c:pt>
                <c:pt idx="2831">
                  <c:v>0.45</c:v>
                </c:pt>
                <c:pt idx="2832">
                  <c:v>0.46</c:v>
                </c:pt>
                <c:pt idx="2833">
                  <c:v>0.46</c:v>
                </c:pt>
                <c:pt idx="2834">
                  <c:v>0.45</c:v>
                </c:pt>
                <c:pt idx="2835">
                  <c:v>0.44</c:v>
                </c:pt>
                <c:pt idx="2836">
                  <c:v>0.44</c:v>
                </c:pt>
                <c:pt idx="2837">
                  <c:v>0.43</c:v>
                </c:pt>
                <c:pt idx="2838">
                  <c:v>0.43</c:v>
                </c:pt>
                <c:pt idx="2839">
                  <c:v>0.43</c:v>
                </c:pt>
                <c:pt idx="2840">
                  <c:v>0.42</c:v>
                </c:pt>
                <c:pt idx="2841">
                  <c:v>0.42</c:v>
                </c:pt>
                <c:pt idx="2842">
                  <c:v>0.41</c:v>
                </c:pt>
                <c:pt idx="2843">
                  <c:v>0.41</c:v>
                </c:pt>
                <c:pt idx="2844">
                  <c:v>0.41</c:v>
                </c:pt>
                <c:pt idx="2845">
                  <c:v>0.4</c:v>
                </c:pt>
                <c:pt idx="2846">
                  <c:v>0.38</c:v>
                </c:pt>
                <c:pt idx="2847">
                  <c:v>0.4</c:v>
                </c:pt>
                <c:pt idx="2848">
                  <c:v>0.42</c:v>
                </c:pt>
                <c:pt idx="2849">
                  <c:v>0.41</c:v>
                </c:pt>
                <c:pt idx="2850">
                  <c:v>0.41</c:v>
                </c:pt>
                <c:pt idx="2851">
                  <c:v>0.41</c:v>
                </c:pt>
                <c:pt idx="2852">
                  <c:v>0.41</c:v>
                </c:pt>
                <c:pt idx="2853">
                  <c:v>0.42</c:v>
                </c:pt>
                <c:pt idx="2854">
                  <c:v>0.42</c:v>
                </c:pt>
                <c:pt idx="2855">
                  <c:v>0.39</c:v>
                </c:pt>
                <c:pt idx="2856">
                  <c:v>0.4</c:v>
                </c:pt>
                <c:pt idx="2857">
                  <c:v>0.38</c:v>
                </c:pt>
                <c:pt idx="2858">
                  <c:v>0.39</c:v>
                </c:pt>
                <c:pt idx="2859">
                  <c:v>0.38</c:v>
                </c:pt>
                <c:pt idx="2860">
                  <c:v>0.39</c:v>
                </c:pt>
                <c:pt idx="2861">
                  <c:v>0.38</c:v>
                </c:pt>
                <c:pt idx="2862">
                  <c:v>0.38</c:v>
                </c:pt>
                <c:pt idx="2863">
                  <c:v>0.39</c:v>
                </c:pt>
                <c:pt idx="2864">
                  <c:v>0.37</c:v>
                </c:pt>
                <c:pt idx="2865">
                  <c:v>0.37</c:v>
                </c:pt>
                <c:pt idx="2866">
                  <c:v>0.38</c:v>
                </c:pt>
                <c:pt idx="2867">
                  <c:v>0.37</c:v>
                </c:pt>
                <c:pt idx="2868">
                  <c:v>0.37</c:v>
                </c:pt>
                <c:pt idx="2869">
                  <c:v>0.36</c:v>
                </c:pt>
                <c:pt idx="2870">
                  <c:v>0.36</c:v>
                </c:pt>
                <c:pt idx="2871">
                  <c:v>0.36</c:v>
                </c:pt>
                <c:pt idx="2872">
                  <c:v>0.36</c:v>
                </c:pt>
                <c:pt idx="2873">
                  <c:v>0.38</c:v>
                </c:pt>
                <c:pt idx="2874">
                  <c:v>0.41</c:v>
                </c:pt>
                <c:pt idx="2875">
                  <c:v>0.42</c:v>
                </c:pt>
                <c:pt idx="2876">
                  <c:v>0.41</c:v>
                </c:pt>
                <c:pt idx="2877">
                  <c:v>0.44</c:v>
                </c:pt>
                <c:pt idx="2878">
                  <c:v>0.43</c:v>
                </c:pt>
                <c:pt idx="2879">
                  <c:v>0.42</c:v>
                </c:pt>
                <c:pt idx="2880">
                  <c:v>0.41</c:v>
                </c:pt>
                <c:pt idx="2881">
                  <c:v>0.41</c:v>
                </c:pt>
                <c:pt idx="2882">
                  <c:v>0.41</c:v>
                </c:pt>
                <c:pt idx="2883">
                  <c:v>0.4</c:v>
                </c:pt>
                <c:pt idx="2884">
                  <c:v>0.4</c:v>
                </c:pt>
                <c:pt idx="2885">
                  <c:v>0.4</c:v>
                </c:pt>
                <c:pt idx="2886">
                  <c:v>0.39</c:v>
                </c:pt>
                <c:pt idx="2887">
                  <c:v>0.39</c:v>
                </c:pt>
                <c:pt idx="2888">
                  <c:v>0.38</c:v>
                </c:pt>
                <c:pt idx="2889">
                  <c:v>0.39</c:v>
                </c:pt>
                <c:pt idx="2890">
                  <c:v>0.4</c:v>
                </c:pt>
                <c:pt idx="2891">
                  <c:v>0.36</c:v>
                </c:pt>
                <c:pt idx="2892">
                  <c:v>0.37</c:v>
                </c:pt>
                <c:pt idx="2893">
                  <c:v>0.36</c:v>
                </c:pt>
                <c:pt idx="2894">
                  <c:v>0.38</c:v>
                </c:pt>
                <c:pt idx="2895">
                  <c:v>0.37</c:v>
                </c:pt>
                <c:pt idx="2896">
                  <c:v>0.37</c:v>
                </c:pt>
                <c:pt idx="2897">
                  <c:v>0.37</c:v>
                </c:pt>
                <c:pt idx="2898">
                  <c:v>0.38</c:v>
                </c:pt>
                <c:pt idx="2899">
                  <c:v>0.37</c:v>
                </c:pt>
                <c:pt idx="2900">
                  <c:v>0.37</c:v>
                </c:pt>
                <c:pt idx="2901">
                  <c:v>0.37</c:v>
                </c:pt>
                <c:pt idx="2902">
                  <c:v>0.39</c:v>
                </c:pt>
                <c:pt idx="2903">
                  <c:v>0.41</c:v>
                </c:pt>
                <c:pt idx="2904">
                  <c:v>0.4</c:v>
                </c:pt>
                <c:pt idx="2905">
                  <c:v>0.39</c:v>
                </c:pt>
                <c:pt idx="2906">
                  <c:v>0.41</c:v>
                </c:pt>
                <c:pt idx="2907">
                  <c:v>0.4</c:v>
                </c:pt>
                <c:pt idx="2908">
                  <c:v>0.42</c:v>
                </c:pt>
                <c:pt idx="2909">
                  <c:v>0.46</c:v>
                </c:pt>
                <c:pt idx="2910">
                  <c:v>0.51</c:v>
                </c:pt>
                <c:pt idx="2911">
                  <c:v>0.46</c:v>
                </c:pt>
                <c:pt idx="2912">
                  <c:v>0.44</c:v>
                </c:pt>
                <c:pt idx="2913">
                  <c:v>0.48</c:v>
                </c:pt>
                <c:pt idx="2914">
                  <c:v>0.48</c:v>
                </c:pt>
                <c:pt idx="2915">
                  <c:v>0.52</c:v>
                </c:pt>
                <c:pt idx="2916">
                  <c:v>0.52</c:v>
                </c:pt>
                <c:pt idx="2917">
                  <c:v>0.52</c:v>
                </c:pt>
                <c:pt idx="2918">
                  <c:v>0.53</c:v>
                </c:pt>
                <c:pt idx="2919">
                  <c:v>0.49</c:v>
                </c:pt>
                <c:pt idx="2920">
                  <c:v>0.53</c:v>
                </c:pt>
                <c:pt idx="2921">
                  <c:v>0.54</c:v>
                </c:pt>
                <c:pt idx="2922">
                  <c:v>0.52</c:v>
                </c:pt>
                <c:pt idx="2923">
                  <c:v>0.53</c:v>
                </c:pt>
                <c:pt idx="2924">
                  <c:v>0.52</c:v>
                </c:pt>
                <c:pt idx="2925">
                  <c:v>0.52</c:v>
                </c:pt>
                <c:pt idx="2926">
                  <c:v>0.51</c:v>
                </c:pt>
                <c:pt idx="2927">
                  <c:v>0.51</c:v>
                </c:pt>
                <c:pt idx="2928">
                  <c:v>0.5</c:v>
                </c:pt>
                <c:pt idx="2929">
                  <c:v>0.5</c:v>
                </c:pt>
                <c:pt idx="2930">
                  <c:v>0.49</c:v>
                </c:pt>
                <c:pt idx="2931">
                  <c:v>0.5</c:v>
                </c:pt>
                <c:pt idx="2932">
                  <c:v>0.54</c:v>
                </c:pt>
                <c:pt idx="2933">
                  <c:v>0.55000000000000004</c:v>
                </c:pt>
                <c:pt idx="2934">
                  <c:v>0.56000000000000005</c:v>
                </c:pt>
                <c:pt idx="2935">
                  <c:v>0.57999999999999996</c:v>
                </c:pt>
                <c:pt idx="2936">
                  <c:v>0.57999999999999996</c:v>
                </c:pt>
                <c:pt idx="2937">
                  <c:v>0.55000000000000004</c:v>
                </c:pt>
                <c:pt idx="2938">
                  <c:v>0.53</c:v>
                </c:pt>
                <c:pt idx="2939">
                  <c:v>0.52</c:v>
                </c:pt>
                <c:pt idx="2940">
                  <c:v>0.56000000000000005</c:v>
                </c:pt>
                <c:pt idx="2941">
                  <c:v>0.55000000000000004</c:v>
                </c:pt>
                <c:pt idx="2942">
                  <c:v>0.56000000000000005</c:v>
                </c:pt>
                <c:pt idx="2943">
                  <c:v>0.54</c:v>
                </c:pt>
                <c:pt idx="2944">
                  <c:v>0.52</c:v>
                </c:pt>
                <c:pt idx="2945">
                  <c:v>0.53</c:v>
                </c:pt>
                <c:pt idx="2946">
                  <c:v>0.54</c:v>
                </c:pt>
                <c:pt idx="2947">
                  <c:v>0.53</c:v>
                </c:pt>
                <c:pt idx="2948">
                  <c:v>0.5</c:v>
                </c:pt>
                <c:pt idx="2949">
                  <c:v>0.51</c:v>
                </c:pt>
                <c:pt idx="2950">
                  <c:v>0.5</c:v>
                </c:pt>
                <c:pt idx="2951">
                  <c:v>0.53</c:v>
                </c:pt>
                <c:pt idx="2952">
                  <c:v>0.54</c:v>
                </c:pt>
                <c:pt idx="2953">
                  <c:v>0.54</c:v>
                </c:pt>
                <c:pt idx="2954">
                  <c:v>0.55000000000000004</c:v>
                </c:pt>
                <c:pt idx="2955">
                  <c:v>0.53</c:v>
                </c:pt>
                <c:pt idx="2956">
                  <c:v>0.51</c:v>
                </c:pt>
                <c:pt idx="2957">
                  <c:v>0.5</c:v>
                </c:pt>
                <c:pt idx="2958">
                  <c:v>0.5</c:v>
                </c:pt>
                <c:pt idx="2959">
                  <c:v>0.49</c:v>
                </c:pt>
                <c:pt idx="2960">
                  <c:v>0.47</c:v>
                </c:pt>
                <c:pt idx="2961">
                  <c:v>0.48</c:v>
                </c:pt>
                <c:pt idx="2962">
                  <c:v>0.49</c:v>
                </c:pt>
                <c:pt idx="2963">
                  <c:v>0.54</c:v>
                </c:pt>
                <c:pt idx="2964">
                  <c:v>0.53</c:v>
                </c:pt>
                <c:pt idx="2965">
                  <c:v>0.53</c:v>
                </c:pt>
                <c:pt idx="2966">
                  <c:v>0.5</c:v>
                </c:pt>
                <c:pt idx="2967">
                  <c:v>0.51</c:v>
                </c:pt>
                <c:pt idx="2968">
                  <c:v>0.51</c:v>
                </c:pt>
                <c:pt idx="2969">
                  <c:v>0.52</c:v>
                </c:pt>
                <c:pt idx="2970">
                  <c:v>0.52</c:v>
                </c:pt>
                <c:pt idx="2971">
                  <c:v>0.51</c:v>
                </c:pt>
                <c:pt idx="2972">
                  <c:v>0.51</c:v>
                </c:pt>
                <c:pt idx="2973">
                  <c:v>0.49</c:v>
                </c:pt>
                <c:pt idx="2974">
                  <c:v>0.5</c:v>
                </c:pt>
                <c:pt idx="2975">
                  <c:v>0.49</c:v>
                </c:pt>
                <c:pt idx="2976">
                  <c:v>0.49</c:v>
                </c:pt>
                <c:pt idx="2977">
                  <c:v>0.49</c:v>
                </c:pt>
                <c:pt idx="2978">
                  <c:v>0.47</c:v>
                </c:pt>
                <c:pt idx="2979">
                  <c:v>0.48</c:v>
                </c:pt>
                <c:pt idx="2980">
                  <c:v>0.48</c:v>
                </c:pt>
                <c:pt idx="2981">
                  <c:v>0.51</c:v>
                </c:pt>
                <c:pt idx="2982">
                  <c:v>0.5</c:v>
                </c:pt>
                <c:pt idx="2983">
                  <c:v>0.49</c:v>
                </c:pt>
                <c:pt idx="2984">
                  <c:v>0.51</c:v>
                </c:pt>
                <c:pt idx="2985">
                  <c:v>0.48</c:v>
                </c:pt>
                <c:pt idx="2986">
                  <c:v>0.5</c:v>
                </c:pt>
                <c:pt idx="2987">
                  <c:v>0.52</c:v>
                </c:pt>
                <c:pt idx="2988">
                  <c:v>0.51</c:v>
                </c:pt>
                <c:pt idx="2989">
                  <c:v>0.6</c:v>
                </c:pt>
                <c:pt idx="2990">
                  <c:v>0.65</c:v>
                </c:pt>
                <c:pt idx="2991">
                  <c:v>0.67</c:v>
                </c:pt>
                <c:pt idx="2992">
                  <c:v>0.63</c:v>
                </c:pt>
                <c:pt idx="2993">
                  <c:v>0.62</c:v>
                </c:pt>
                <c:pt idx="2994">
                  <c:v>0.64</c:v>
                </c:pt>
                <c:pt idx="2995">
                  <c:v>0.64</c:v>
                </c:pt>
                <c:pt idx="2996">
                  <c:v>0.65</c:v>
                </c:pt>
                <c:pt idx="2997">
                  <c:v>0.65</c:v>
                </c:pt>
                <c:pt idx="2998">
                  <c:v>0.64</c:v>
                </c:pt>
                <c:pt idx="2999">
                  <c:v>0.65</c:v>
                </c:pt>
                <c:pt idx="3000">
                  <c:v>0.65</c:v>
                </c:pt>
                <c:pt idx="3001">
                  <c:v>0.65</c:v>
                </c:pt>
                <c:pt idx="3002">
                  <c:v>0.64</c:v>
                </c:pt>
                <c:pt idx="3003">
                  <c:v>0.61</c:v>
                </c:pt>
                <c:pt idx="3004">
                  <c:v>0.57999999999999996</c:v>
                </c:pt>
                <c:pt idx="3005">
                  <c:v>0.57999999999999996</c:v>
                </c:pt>
                <c:pt idx="3006">
                  <c:v>0.59</c:v>
                </c:pt>
                <c:pt idx="3007">
                  <c:v>0.63</c:v>
                </c:pt>
                <c:pt idx="3008">
                  <c:v>0.62</c:v>
                </c:pt>
                <c:pt idx="3009">
                  <c:v>0.6</c:v>
                </c:pt>
                <c:pt idx="3010">
                  <c:v>0.64</c:v>
                </c:pt>
                <c:pt idx="3011">
                  <c:v>0.59</c:v>
                </c:pt>
                <c:pt idx="3012">
                  <c:v>0.54</c:v>
                </c:pt>
                <c:pt idx="3013">
                  <c:v>0.56999999999999995</c:v>
                </c:pt>
                <c:pt idx="3014">
                  <c:v>0.57999999999999996</c:v>
                </c:pt>
                <c:pt idx="3015">
                  <c:v>0.59</c:v>
                </c:pt>
                <c:pt idx="3016">
                  <c:v>0.57999999999999996</c:v>
                </c:pt>
                <c:pt idx="3017">
                  <c:v>0.56000000000000005</c:v>
                </c:pt>
                <c:pt idx="3018">
                  <c:v>0.57999999999999996</c:v>
                </c:pt>
                <c:pt idx="3019">
                  <c:v>0.6</c:v>
                </c:pt>
                <c:pt idx="3020">
                  <c:v>0.56999999999999995</c:v>
                </c:pt>
                <c:pt idx="3021">
                  <c:v>0.5</c:v>
                </c:pt>
                <c:pt idx="3022">
                  <c:v>0.5</c:v>
                </c:pt>
                <c:pt idx="3023">
                  <c:v>0.49</c:v>
                </c:pt>
                <c:pt idx="3024">
                  <c:v>0.54</c:v>
                </c:pt>
                <c:pt idx="3025">
                  <c:v>0.57999999999999996</c:v>
                </c:pt>
                <c:pt idx="3026">
                  <c:v>0.56999999999999995</c:v>
                </c:pt>
                <c:pt idx="3027">
                  <c:v>0.61</c:v>
                </c:pt>
                <c:pt idx="3028">
                  <c:v>0.61</c:v>
                </c:pt>
                <c:pt idx="3029">
                  <c:v>0.61</c:v>
                </c:pt>
                <c:pt idx="3030">
                  <c:v>0.61</c:v>
                </c:pt>
                <c:pt idx="3031">
                  <c:v>0.56999999999999995</c:v>
                </c:pt>
                <c:pt idx="3032">
                  <c:v>0.59</c:v>
                </c:pt>
                <c:pt idx="3033">
                  <c:v>0.6</c:v>
                </c:pt>
                <c:pt idx="3034">
                  <c:v>0.6</c:v>
                </c:pt>
                <c:pt idx="3035">
                  <c:v>0.6</c:v>
                </c:pt>
                <c:pt idx="3036">
                  <c:v>0.62</c:v>
                </c:pt>
                <c:pt idx="3037">
                  <c:v>0.62</c:v>
                </c:pt>
                <c:pt idx="3038">
                  <c:v>0.62</c:v>
                </c:pt>
                <c:pt idx="3039">
                  <c:v>0.63</c:v>
                </c:pt>
                <c:pt idx="3040">
                  <c:v>0.63</c:v>
                </c:pt>
                <c:pt idx="3041">
                  <c:v>0.6</c:v>
                </c:pt>
                <c:pt idx="3042">
                  <c:v>0.56999999999999995</c:v>
                </c:pt>
                <c:pt idx="3043">
                  <c:v>0.56999999999999995</c:v>
                </c:pt>
                <c:pt idx="3044">
                  <c:v>0.56999999999999995</c:v>
                </c:pt>
                <c:pt idx="3045">
                  <c:v>0.57999999999999996</c:v>
                </c:pt>
                <c:pt idx="3046">
                  <c:v>0.57999999999999996</c:v>
                </c:pt>
                <c:pt idx="3047">
                  <c:v>0.6</c:v>
                </c:pt>
                <c:pt idx="3048">
                  <c:v>0.6</c:v>
                </c:pt>
                <c:pt idx="3049">
                  <c:v>0.6</c:v>
                </c:pt>
                <c:pt idx="3050">
                  <c:v>0.61</c:v>
                </c:pt>
                <c:pt idx="3051">
                  <c:v>0.6</c:v>
                </c:pt>
                <c:pt idx="3052">
                  <c:v>0.59</c:v>
                </c:pt>
                <c:pt idx="3053">
                  <c:v>0.61</c:v>
                </c:pt>
                <c:pt idx="3054">
                  <c:v>0.64</c:v>
                </c:pt>
                <c:pt idx="3055">
                  <c:v>0.65</c:v>
                </c:pt>
                <c:pt idx="3056">
                  <c:v>0.63</c:v>
                </c:pt>
                <c:pt idx="3057">
                  <c:v>0.63</c:v>
                </c:pt>
                <c:pt idx="3058">
                  <c:v>0.64</c:v>
                </c:pt>
                <c:pt idx="3059">
                  <c:v>0.69</c:v>
                </c:pt>
                <c:pt idx="3060">
                  <c:v>0.72</c:v>
                </c:pt>
                <c:pt idx="3061">
                  <c:v>0.75</c:v>
                </c:pt>
                <c:pt idx="3062">
                  <c:v>0.75</c:v>
                </c:pt>
                <c:pt idx="3063">
                  <c:v>0.71</c:v>
                </c:pt>
                <c:pt idx="3064">
                  <c:v>0.73</c:v>
                </c:pt>
                <c:pt idx="3065">
                  <c:v>0.7</c:v>
                </c:pt>
                <c:pt idx="3066">
                  <c:v>0.7</c:v>
                </c:pt>
                <c:pt idx="3067">
                  <c:v>0.71</c:v>
                </c:pt>
                <c:pt idx="3068">
                  <c:v>0.73</c:v>
                </c:pt>
                <c:pt idx="3069">
                  <c:v>0.75</c:v>
                </c:pt>
                <c:pt idx="3070">
                  <c:v>0.76</c:v>
                </c:pt>
                <c:pt idx="3071">
                  <c:v>0.76</c:v>
                </c:pt>
                <c:pt idx="3072">
                  <c:v>0.81</c:v>
                </c:pt>
                <c:pt idx="3073">
                  <c:v>0.84</c:v>
                </c:pt>
                <c:pt idx="3074">
                  <c:v>0.81</c:v>
                </c:pt>
                <c:pt idx="3075">
                  <c:v>0.85</c:v>
                </c:pt>
                <c:pt idx="3076">
                  <c:v>0.93</c:v>
                </c:pt>
                <c:pt idx="3077">
                  <c:v>0.89</c:v>
                </c:pt>
                <c:pt idx="3078">
                  <c:v>0.89</c:v>
                </c:pt>
                <c:pt idx="3079">
                  <c:v>0.94</c:v>
                </c:pt>
                <c:pt idx="3080">
                  <c:v>0.97</c:v>
                </c:pt>
                <c:pt idx="3081">
                  <c:v>0.96</c:v>
                </c:pt>
                <c:pt idx="3082">
                  <c:v>0.96</c:v>
                </c:pt>
                <c:pt idx="3083">
                  <c:v>0.95</c:v>
                </c:pt>
                <c:pt idx="3084">
                  <c:v>0.99</c:v>
                </c:pt>
                <c:pt idx="3085">
                  <c:v>1.02</c:v>
                </c:pt>
                <c:pt idx="3086">
                  <c:v>0.96</c:v>
                </c:pt>
                <c:pt idx="3087">
                  <c:v>0.92</c:v>
                </c:pt>
                <c:pt idx="3088">
                  <c:v>0.9</c:v>
                </c:pt>
                <c:pt idx="3089">
                  <c:v>0.89</c:v>
                </c:pt>
                <c:pt idx="3090">
                  <c:v>0.88</c:v>
                </c:pt>
                <c:pt idx="3091">
                  <c:v>0.86</c:v>
                </c:pt>
                <c:pt idx="3092">
                  <c:v>0.89</c:v>
                </c:pt>
                <c:pt idx="3093">
                  <c:v>0.95</c:v>
                </c:pt>
                <c:pt idx="3094">
                  <c:v>0.95</c:v>
                </c:pt>
                <c:pt idx="3095">
                  <c:v>1.01</c:v>
                </c:pt>
                <c:pt idx="3096">
                  <c:v>1.01</c:v>
                </c:pt>
                <c:pt idx="3097">
                  <c:v>1.04</c:v>
                </c:pt>
                <c:pt idx="3098">
                  <c:v>1.05</c:v>
                </c:pt>
                <c:pt idx="3099">
                  <c:v>1.05</c:v>
                </c:pt>
                <c:pt idx="3100">
                  <c:v>0.98</c:v>
                </c:pt>
                <c:pt idx="3101">
                  <c:v>1.1299999999999999</c:v>
                </c:pt>
                <c:pt idx="3102">
                  <c:v>1.1599999999999999</c:v>
                </c:pt>
                <c:pt idx="3103">
                  <c:v>1.1599999999999999</c:v>
                </c:pt>
                <c:pt idx="3104">
                  <c:v>1.1599999999999999</c:v>
                </c:pt>
                <c:pt idx="3105">
                  <c:v>1.04</c:v>
                </c:pt>
                <c:pt idx="3106">
                  <c:v>1.07</c:v>
                </c:pt>
                <c:pt idx="3107">
                  <c:v>0.97</c:v>
                </c:pt>
                <c:pt idx="3108">
                  <c:v>1.1000000000000001</c:v>
                </c:pt>
                <c:pt idx="3109">
                  <c:v>1.1000000000000001</c:v>
                </c:pt>
                <c:pt idx="3110">
                  <c:v>1.1499999999999999</c:v>
                </c:pt>
                <c:pt idx="3111">
                  <c:v>1.1100000000000001</c:v>
                </c:pt>
                <c:pt idx="3112">
                  <c:v>1.18</c:v>
                </c:pt>
                <c:pt idx="3113">
                  <c:v>1.22</c:v>
                </c:pt>
                <c:pt idx="3114">
                  <c:v>1.18</c:v>
                </c:pt>
                <c:pt idx="3115">
                  <c:v>1.19</c:v>
                </c:pt>
                <c:pt idx="3116">
                  <c:v>1.18</c:v>
                </c:pt>
                <c:pt idx="3117">
                  <c:v>1.18</c:v>
                </c:pt>
                <c:pt idx="3118">
                  <c:v>1.18</c:v>
                </c:pt>
                <c:pt idx="3119">
                  <c:v>1.1200000000000001</c:v>
                </c:pt>
                <c:pt idx="3120">
                  <c:v>1.1000000000000001</c:v>
                </c:pt>
                <c:pt idx="3121">
                  <c:v>1.08</c:v>
                </c:pt>
                <c:pt idx="3122">
                  <c:v>1.17</c:v>
                </c:pt>
                <c:pt idx="3123">
                  <c:v>1.18</c:v>
                </c:pt>
                <c:pt idx="3124">
                  <c:v>1.18</c:v>
                </c:pt>
                <c:pt idx="3125">
                  <c:v>1.18</c:v>
                </c:pt>
                <c:pt idx="3126">
                  <c:v>1.22</c:v>
                </c:pt>
                <c:pt idx="3127">
                  <c:v>1.2</c:v>
                </c:pt>
                <c:pt idx="3128">
                  <c:v>1.22</c:v>
                </c:pt>
                <c:pt idx="3129">
                  <c:v>1.2</c:v>
                </c:pt>
                <c:pt idx="3130">
                  <c:v>1.17</c:v>
                </c:pt>
                <c:pt idx="3131">
                  <c:v>1.25</c:v>
                </c:pt>
                <c:pt idx="3132">
                  <c:v>1.25</c:v>
                </c:pt>
                <c:pt idx="3133">
                  <c:v>1.24</c:v>
                </c:pt>
                <c:pt idx="3134">
                  <c:v>1.32</c:v>
                </c:pt>
                <c:pt idx="3135">
                  <c:v>1.37</c:v>
                </c:pt>
                <c:pt idx="3136">
                  <c:v>1.38</c:v>
                </c:pt>
                <c:pt idx="3137">
                  <c:v>1.43</c:v>
                </c:pt>
                <c:pt idx="3138">
                  <c:v>1.38</c:v>
                </c:pt>
                <c:pt idx="3139">
                  <c:v>1.41</c:v>
                </c:pt>
                <c:pt idx="3140">
                  <c:v>1.4</c:v>
                </c:pt>
                <c:pt idx="3141">
                  <c:v>1.4</c:v>
                </c:pt>
                <c:pt idx="3142">
                  <c:v>1.51</c:v>
                </c:pt>
                <c:pt idx="3143">
                  <c:v>1.52</c:v>
                </c:pt>
                <c:pt idx="3144">
                  <c:v>1.52</c:v>
                </c:pt>
                <c:pt idx="3145">
                  <c:v>1.47</c:v>
                </c:pt>
                <c:pt idx="3146">
                  <c:v>1.45</c:v>
                </c:pt>
                <c:pt idx="3147">
                  <c:v>1.45</c:v>
                </c:pt>
                <c:pt idx="3148">
                  <c:v>1.47</c:v>
                </c:pt>
                <c:pt idx="3149">
                  <c:v>1.62</c:v>
                </c:pt>
                <c:pt idx="3150">
                  <c:v>1.61</c:v>
                </c:pt>
                <c:pt idx="3151">
                  <c:v>1.6</c:v>
                </c:pt>
                <c:pt idx="3152">
                  <c:v>1.56</c:v>
                </c:pt>
                <c:pt idx="3153">
                  <c:v>1.57</c:v>
                </c:pt>
                <c:pt idx="3154">
                  <c:v>1.6</c:v>
                </c:pt>
                <c:pt idx="3155">
                  <c:v>1.7</c:v>
                </c:pt>
                <c:pt idx="3156">
                  <c:v>1.72</c:v>
                </c:pt>
                <c:pt idx="3157">
                  <c:v>1.75</c:v>
                </c:pt>
                <c:pt idx="3158">
                  <c:v>1.77</c:v>
                </c:pt>
                <c:pt idx="3159">
                  <c:v>1.89</c:v>
                </c:pt>
                <c:pt idx="3160">
                  <c:v>1.97</c:v>
                </c:pt>
                <c:pt idx="3161">
                  <c:v>1.99</c:v>
                </c:pt>
                <c:pt idx="3162">
                  <c:v>2</c:v>
                </c:pt>
                <c:pt idx="3163">
                  <c:v>1.95</c:v>
                </c:pt>
                <c:pt idx="3164">
                  <c:v>1.91</c:v>
                </c:pt>
                <c:pt idx="3165">
                  <c:v>1.86</c:v>
                </c:pt>
                <c:pt idx="3166">
                  <c:v>1.86</c:v>
                </c:pt>
                <c:pt idx="3167">
                  <c:v>1.9</c:v>
                </c:pt>
                <c:pt idx="3168">
                  <c:v>1.96</c:v>
                </c:pt>
                <c:pt idx="3169">
                  <c:v>1.89</c:v>
                </c:pt>
                <c:pt idx="3170">
                  <c:v>1.97</c:v>
                </c:pt>
                <c:pt idx="3171">
                  <c:v>1.86</c:v>
                </c:pt>
                <c:pt idx="3172">
                  <c:v>1.73</c:v>
                </c:pt>
                <c:pt idx="3173">
                  <c:v>1.79</c:v>
                </c:pt>
                <c:pt idx="3174">
                  <c:v>1.88</c:v>
                </c:pt>
                <c:pt idx="3175">
                  <c:v>1.8</c:v>
                </c:pt>
                <c:pt idx="3176">
                  <c:v>1.88</c:v>
                </c:pt>
                <c:pt idx="3177">
                  <c:v>1.96</c:v>
                </c:pt>
                <c:pt idx="3178">
                  <c:v>2.04</c:v>
                </c:pt>
                <c:pt idx="3179">
                  <c:v>2.1</c:v>
                </c:pt>
                <c:pt idx="3180">
                  <c:v>2.12</c:v>
                </c:pt>
                <c:pt idx="3181">
                  <c:v>2.23</c:v>
                </c:pt>
                <c:pt idx="3182">
                  <c:v>2.19</c:v>
                </c:pt>
                <c:pt idx="3183">
                  <c:v>2.27</c:v>
                </c:pt>
                <c:pt idx="3184">
                  <c:v>2.34</c:v>
                </c:pt>
                <c:pt idx="3185">
                  <c:v>2.36</c:v>
                </c:pt>
                <c:pt idx="3186">
                  <c:v>2.42</c:v>
                </c:pt>
                <c:pt idx="3187">
                  <c:v>2.56</c:v>
                </c:pt>
                <c:pt idx="3188">
                  <c:v>2.54</c:v>
                </c:pt>
                <c:pt idx="3189">
                  <c:v>2.5499999999999998</c:v>
                </c:pt>
                <c:pt idx="3190">
                  <c:v>2.61</c:v>
                </c:pt>
                <c:pt idx="3191">
                  <c:v>2.73</c:v>
                </c:pt>
                <c:pt idx="3192">
                  <c:v>2.72</c:v>
                </c:pt>
                <c:pt idx="3193">
                  <c:v>2.74</c:v>
                </c:pt>
                <c:pt idx="3194">
                  <c:v>2.64</c:v>
                </c:pt>
                <c:pt idx="3195">
                  <c:v>2.75</c:v>
                </c:pt>
                <c:pt idx="3196">
                  <c:v>2.78</c:v>
                </c:pt>
                <c:pt idx="3197">
                  <c:v>2.83</c:v>
                </c:pt>
                <c:pt idx="3198">
                  <c:v>2.93</c:v>
                </c:pt>
                <c:pt idx="3199">
                  <c:v>2.82</c:v>
                </c:pt>
                <c:pt idx="3200">
                  <c:v>2.92</c:v>
                </c:pt>
                <c:pt idx="3201">
                  <c:v>2.92</c:v>
                </c:pt>
                <c:pt idx="3202">
                  <c:v>2.83</c:v>
                </c:pt>
                <c:pt idx="3203">
                  <c:v>2.73</c:v>
                </c:pt>
                <c:pt idx="3204">
                  <c:v>2.8</c:v>
                </c:pt>
                <c:pt idx="3205">
                  <c:v>2.8</c:v>
                </c:pt>
                <c:pt idx="3206">
                  <c:v>2.83</c:v>
                </c:pt>
                <c:pt idx="3207">
                  <c:v>2.92</c:v>
                </c:pt>
                <c:pt idx="3208">
                  <c:v>3</c:v>
                </c:pt>
                <c:pt idx="3209">
                  <c:v>3.01</c:v>
                </c:pt>
                <c:pt idx="3210">
                  <c:v>3.16</c:v>
                </c:pt>
                <c:pt idx="3211">
                  <c:v>2.93</c:v>
                </c:pt>
                <c:pt idx="3212">
                  <c:v>2.89</c:v>
                </c:pt>
                <c:pt idx="3213">
                  <c:v>2.84</c:v>
                </c:pt>
                <c:pt idx="3214">
                  <c:v>2.97</c:v>
                </c:pt>
                <c:pt idx="3215">
                  <c:v>3.05</c:v>
                </c:pt>
                <c:pt idx="3216">
                  <c:v>3.06</c:v>
                </c:pt>
                <c:pt idx="3217">
                  <c:v>3.06</c:v>
                </c:pt>
                <c:pt idx="3218">
                  <c:v>3.14</c:v>
                </c:pt>
                <c:pt idx="3219">
                  <c:v>3.02</c:v>
                </c:pt>
                <c:pt idx="3220">
                  <c:v>3.1</c:v>
                </c:pt>
                <c:pt idx="3221">
                  <c:v>3.01</c:v>
                </c:pt>
                <c:pt idx="3222">
                  <c:v>2.93</c:v>
                </c:pt>
                <c:pt idx="3223">
                  <c:v>3.02</c:v>
                </c:pt>
                <c:pt idx="3224">
                  <c:v>2.92</c:v>
                </c:pt>
                <c:pt idx="3225">
                  <c:v>2.94</c:v>
                </c:pt>
                <c:pt idx="3226">
                  <c:v>2.91</c:v>
                </c:pt>
                <c:pt idx="3227">
                  <c:v>3.01</c:v>
                </c:pt>
                <c:pt idx="3228">
                  <c:v>3.06</c:v>
                </c:pt>
                <c:pt idx="3229">
                  <c:v>2.9</c:v>
                </c:pt>
                <c:pt idx="3230">
                  <c:v>2.94</c:v>
                </c:pt>
                <c:pt idx="3231">
                  <c:v>2.91</c:v>
                </c:pt>
                <c:pt idx="3232">
                  <c:v>2.89</c:v>
                </c:pt>
                <c:pt idx="3233">
                  <c:v>2.8</c:v>
                </c:pt>
                <c:pt idx="3234">
                  <c:v>2.8</c:v>
                </c:pt>
                <c:pt idx="3235">
                  <c:v>2.78</c:v>
                </c:pt>
                <c:pt idx="3236">
                  <c:v>2.78</c:v>
                </c:pt>
                <c:pt idx="3237">
                  <c:v>2.89</c:v>
                </c:pt>
                <c:pt idx="3238">
                  <c:v>2.94</c:v>
                </c:pt>
                <c:pt idx="3239">
                  <c:v>3</c:v>
                </c:pt>
                <c:pt idx="3240">
                  <c:v>3.03</c:v>
                </c:pt>
                <c:pt idx="3241">
                  <c:v>3.06</c:v>
                </c:pt>
                <c:pt idx="3242">
                  <c:v>3.07</c:v>
                </c:pt>
                <c:pt idx="3243">
                  <c:v>3.11</c:v>
                </c:pt>
                <c:pt idx="3244">
                  <c:v>3.13</c:v>
                </c:pt>
                <c:pt idx="3245">
                  <c:v>3.28</c:v>
                </c:pt>
                <c:pt idx="3246">
                  <c:v>3.54</c:v>
                </c:pt>
                <c:pt idx="3247">
                  <c:v>3.63</c:v>
                </c:pt>
                <c:pt idx="3248">
                  <c:v>3.64</c:v>
                </c:pt>
                <c:pt idx="3249">
                  <c:v>3.62</c:v>
                </c:pt>
                <c:pt idx="3250">
                  <c:v>3.48</c:v>
                </c:pt>
                <c:pt idx="3251">
                  <c:v>3.48</c:v>
                </c:pt>
                <c:pt idx="3252">
                  <c:v>3.53</c:v>
                </c:pt>
                <c:pt idx="3253">
                  <c:v>3.39</c:v>
                </c:pt>
                <c:pt idx="3254">
                  <c:v>3.22</c:v>
                </c:pt>
                <c:pt idx="3255">
                  <c:v>3.3</c:v>
                </c:pt>
                <c:pt idx="3256">
                  <c:v>3.35</c:v>
                </c:pt>
                <c:pt idx="3257">
                  <c:v>3.4</c:v>
                </c:pt>
                <c:pt idx="3258">
                  <c:v>3.37</c:v>
                </c:pt>
                <c:pt idx="3259">
                  <c:v>3.2</c:v>
                </c:pt>
                <c:pt idx="3260">
                  <c:v>3.02</c:v>
                </c:pt>
                <c:pt idx="3261">
                  <c:v>3.02</c:v>
                </c:pt>
                <c:pt idx="3262">
                  <c:v>2.99</c:v>
                </c:pt>
                <c:pt idx="3263">
                  <c:v>3.02</c:v>
                </c:pt>
                <c:pt idx="3264">
                  <c:v>3.2</c:v>
                </c:pt>
                <c:pt idx="3265">
                  <c:v>3.3</c:v>
                </c:pt>
                <c:pt idx="3266">
                  <c:v>3.27</c:v>
                </c:pt>
                <c:pt idx="3267">
                  <c:v>3.21</c:v>
                </c:pt>
                <c:pt idx="3268">
                  <c:v>3.36</c:v>
                </c:pt>
                <c:pt idx="3269">
                  <c:v>3.41</c:v>
                </c:pt>
                <c:pt idx="3270">
                  <c:v>3.35</c:v>
                </c:pt>
                <c:pt idx="3271">
                  <c:v>3.37</c:v>
                </c:pt>
                <c:pt idx="3272">
                  <c:v>3.34</c:v>
                </c:pt>
                <c:pt idx="3273">
                  <c:v>3.37</c:v>
                </c:pt>
                <c:pt idx="3274">
                  <c:v>3.35</c:v>
                </c:pt>
                <c:pt idx="3275">
                  <c:v>3.13</c:v>
                </c:pt>
                <c:pt idx="3276">
                  <c:v>3.16</c:v>
                </c:pt>
                <c:pt idx="3277">
                  <c:v>3.09</c:v>
                </c:pt>
                <c:pt idx="3278">
                  <c:v>3.16</c:v>
                </c:pt>
                <c:pt idx="3279">
                  <c:v>2.97</c:v>
                </c:pt>
                <c:pt idx="3280">
                  <c:v>3.04</c:v>
                </c:pt>
                <c:pt idx="3281">
                  <c:v>3.01</c:v>
                </c:pt>
                <c:pt idx="3282">
                  <c:v>3.02</c:v>
                </c:pt>
                <c:pt idx="3283">
                  <c:v>3.24</c:v>
                </c:pt>
                <c:pt idx="3284">
                  <c:v>3.2</c:v>
                </c:pt>
                <c:pt idx="3285">
                  <c:v>3.35</c:v>
                </c:pt>
                <c:pt idx="3286">
                  <c:v>3.31</c:v>
                </c:pt>
                <c:pt idx="3287">
                  <c:v>3.38</c:v>
                </c:pt>
                <c:pt idx="3288">
                  <c:v>3.27</c:v>
                </c:pt>
                <c:pt idx="3289">
                  <c:v>3.27</c:v>
                </c:pt>
                <c:pt idx="3290">
                  <c:v>3.29</c:v>
                </c:pt>
                <c:pt idx="3291">
                  <c:v>3.29</c:v>
                </c:pt>
                <c:pt idx="3292">
                  <c:v>3.33</c:v>
                </c:pt>
                <c:pt idx="3293">
                  <c:v>3.46</c:v>
                </c:pt>
                <c:pt idx="3294">
                  <c:v>3.4</c:v>
                </c:pt>
                <c:pt idx="3295">
                  <c:v>3.46</c:v>
                </c:pt>
                <c:pt idx="3296">
                  <c:v>3.47</c:v>
                </c:pt>
                <c:pt idx="3297">
                  <c:v>3.53</c:v>
                </c:pt>
                <c:pt idx="3298">
                  <c:v>3.54</c:v>
                </c:pt>
                <c:pt idx="3299">
                  <c:v>3.53</c:v>
                </c:pt>
                <c:pt idx="3300">
                  <c:v>3.52</c:v>
                </c:pt>
                <c:pt idx="3301">
                  <c:v>3.59</c:v>
                </c:pt>
                <c:pt idx="3302">
                  <c:v>3.61</c:v>
                </c:pt>
                <c:pt idx="3303">
                  <c:v>3.62</c:v>
                </c:pt>
                <c:pt idx="3304">
                  <c:v>3.7</c:v>
                </c:pt>
                <c:pt idx="3305">
                  <c:v>3.61</c:v>
                </c:pt>
                <c:pt idx="3306">
                  <c:v>3.61</c:v>
                </c:pt>
                <c:pt idx="3307">
                  <c:v>3.69</c:v>
                </c:pt>
                <c:pt idx="3308">
                  <c:v>3.7</c:v>
                </c:pt>
                <c:pt idx="3309">
                  <c:v>3.69</c:v>
                </c:pt>
                <c:pt idx="3310">
                  <c:v>3.7</c:v>
                </c:pt>
                <c:pt idx="3311">
                  <c:v>3.71</c:v>
                </c:pt>
                <c:pt idx="3312">
                  <c:v>3.9</c:v>
                </c:pt>
                <c:pt idx="3313">
                  <c:v>3.96</c:v>
                </c:pt>
                <c:pt idx="3314">
                  <c:v>4</c:v>
                </c:pt>
                <c:pt idx="3315">
                  <c:v>4.01</c:v>
                </c:pt>
                <c:pt idx="3316">
                  <c:v>4.03</c:v>
                </c:pt>
                <c:pt idx="3317">
                  <c:v>4.08</c:v>
                </c:pt>
                <c:pt idx="3318">
                  <c:v>4.08</c:v>
                </c:pt>
                <c:pt idx="3319">
                  <c:v>4.2300000000000004</c:v>
                </c:pt>
                <c:pt idx="3320">
                  <c:v>4.3099999999999996</c:v>
                </c:pt>
                <c:pt idx="3321">
                  <c:v>4.4400000000000004</c:v>
                </c:pt>
                <c:pt idx="3322">
                  <c:v>4.4800000000000004</c:v>
                </c:pt>
                <c:pt idx="3323">
                  <c:v>4.38</c:v>
                </c:pt>
                <c:pt idx="3324">
                  <c:v>4.41</c:v>
                </c:pt>
                <c:pt idx="3325">
                  <c:v>4.3600000000000003</c:v>
                </c:pt>
                <c:pt idx="3326">
                  <c:v>4.33</c:v>
                </c:pt>
                <c:pt idx="3327">
                  <c:v>4.2699999999999996</c:v>
                </c:pt>
                <c:pt idx="3328">
                  <c:v>4.3600000000000003</c:v>
                </c:pt>
                <c:pt idx="3329">
                  <c:v>4.37</c:v>
                </c:pt>
                <c:pt idx="3330">
                  <c:v>4.5</c:v>
                </c:pt>
                <c:pt idx="3331">
                  <c:v>4.5</c:v>
                </c:pt>
                <c:pt idx="3332">
                  <c:v>4.5</c:v>
                </c:pt>
                <c:pt idx="3333">
                  <c:v>4.5199999999999996</c:v>
                </c:pt>
                <c:pt idx="3334">
                  <c:v>4.68</c:v>
                </c:pt>
                <c:pt idx="3335">
                  <c:v>4.5599999999999996</c:v>
                </c:pt>
                <c:pt idx="3336">
                  <c:v>4.55</c:v>
                </c:pt>
                <c:pt idx="3337">
                  <c:v>4.5599999999999996</c:v>
                </c:pt>
                <c:pt idx="3338">
                  <c:v>4.68</c:v>
                </c:pt>
                <c:pt idx="3339">
                  <c:v>4.76</c:v>
                </c:pt>
                <c:pt idx="3340">
                  <c:v>4.74</c:v>
                </c:pt>
                <c:pt idx="3341">
                  <c:v>4.71</c:v>
                </c:pt>
                <c:pt idx="3342">
                  <c:v>4.6100000000000003</c:v>
                </c:pt>
                <c:pt idx="3343">
                  <c:v>4.5999999999999996</c:v>
                </c:pt>
                <c:pt idx="3344">
                  <c:v>4.5199999999999996</c:v>
                </c:pt>
                <c:pt idx="3345">
                  <c:v>4.51</c:v>
                </c:pt>
                <c:pt idx="3346">
                  <c:v>4.6100000000000003</c:v>
                </c:pt>
                <c:pt idx="3347">
                  <c:v>4.5599999999999996</c:v>
                </c:pt>
                <c:pt idx="3348">
                  <c:v>4.6399999999999997</c:v>
                </c:pt>
                <c:pt idx="3349">
                  <c:v>4.82</c:v>
                </c:pt>
                <c:pt idx="3350">
                  <c:v>4.8</c:v>
                </c:pt>
                <c:pt idx="3351">
                  <c:v>4.78</c:v>
                </c:pt>
                <c:pt idx="3352">
                  <c:v>4.76</c:v>
                </c:pt>
                <c:pt idx="3353">
                  <c:v>4.74</c:v>
                </c:pt>
                <c:pt idx="3354">
                  <c:v>4.43</c:v>
                </c:pt>
                <c:pt idx="3355">
                  <c:v>4.43</c:v>
                </c:pt>
                <c:pt idx="3356">
                  <c:v>4.41</c:v>
                </c:pt>
                <c:pt idx="3357">
                  <c:v>4.33</c:v>
                </c:pt>
                <c:pt idx="3358">
                  <c:v>4.29</c:v>
                </c:pt>
                <c:pt idx="3359">
                  <c:v>4.3899999999999997</c:v>
                </c:pt>
                <c:pt idx="3360">
                  <c:v>4.41</c:v>
                </c:pt>
                <c:pt idx="3361">
                  <c:v>4.43</c:v>
                </c:pt>
                <c:pt idx="3362">
                  <c:v>4.46</c:v>
                </c:pt>
                <c:pt idx="3363">
                  <c:v>4.46</c:v>
                </c:pt>
                <c:pt idx="3364">
                  <c:v>4.46</c:v>
                </c:pt>
                <c:pt idx="3365">
                  <c:v>4.45</c:v>
                </c:pt>
                <c:pt idx="3366">
                  <c:v>4.41</c:v>
                </c:pt>
                <c:pt idx="3367">
                  <c:v>4.41</c:v>
                </c:pt>
                <c:pt idx="3368">
                  <c:v>4.4800000000000004</c:v>
                </c:pt>
                <c:pt idx="3369">
                  <c:v>4.25</c:v>
                </c:pt>
                <c:pt idx="3370">
                  <c:v>4.25</c:v>
                </c:pt>
                <c:pt idx="3371">
                  <c:v>4.24</c:v>
                </c:pt>
                <c:pt idx="3372">
                  <c:v>4.3</c:v>
                </c:pt>
                <c:pt idx="3373">
                  <c:v>4.22</c:v>
                </c:pt>
                <c:pt idx="3374">
                  <c:v>4.22</c:v>
                </c:pt>
                <c:pt idx="3375">
                  <c:v>4.25</c:v>
                </c:pt>
                <c:pt idx="3376">
                  <c:v>4.2300000000000004</c:v>
                </c:pt>
                <c:pt idx="3377">
                  <c:v>4.1100000000000003</c:v>
                </c:pt>
                <c:pt idx="3378">
                  <c:v>4.12</c:v>
                </c:pt>
                <c:pt idx="3379">
                  <c:v>4.1100000000000003</c:v>
                </c:pt>
                <c:pt idx="3380">
                  <c:v>4.18</c:v>
                </c:pt>
                <c:pt idx="3381">
                  <c:v>4.13</c:v>
                </c:pt>
                <c:pt idx="3382">
                  <c:v>4.21</c:v>
                </c:pt>
                <c:pt idx="3383">
                  <c:v>4.13</c:v>
                </c:pt>
                <c:pt idx="3384">
                  <c:v>4.17</c:v>
                </c:pt>
                <c:pt idx="3385">
                  <c:v>4.26</c:v>
                </c:pt>
                <c:pt idx="3386">
                  <c:v>4.26</c:v>
                </c:pt>
                <c:pt idx="3387">
                  <c:v>4.3099999999999996</c:v>
                </c:pt>
                <c:pt idx="3388">
                  <c:v>4.33</c:v>
                </c:pt>
                <c:pt idx="3389">
                  <c:v>4.34</c:v>
                </c:pt>
                <c:pt idx="3390">
                  <c:v>4.38</c:v>
                </c:pt>
                <c:pt idx="3391">
                  <c:v>4.38</c:v>
                </c:pt>
                <c:pt idx="3392">
                  <c:v>4.3099999999999996</c:v>
                </c:pt>
                <c:pt idx="3393">
                  <c:v>4.26</c:v>
                </c:pt>
                <c:pt idx="3394">
                  <c:v>4.3899999999999997</c:v>
                </c:pt>
                <c:pt idx="3395">
                  <c:v>4.32</c:v>
                </c:pt>
                <c:pt idx="3396">
                  <c:v>4.1500000000000004</c:v>
                </c:pt>
                <c:pt idx="3397">
                  <c:v>4.1500000000000004</c:v>
                </c:pt>
                <c:pt idx="3398">
                  <c:v>4.13</c:v>
                </c:pt>
                <c:pt idx="3399">
                  <c:v>3.99</c:v>
                </c:pt>
                <c:pt idx="3400">
                  <c:v>4</c:v>
                </c:pt>
                <c:pt idx="3401">
                  <c:v>4</c:v>
                </c:pt>
                <c:pt idx="3402">
                  <c:v>4.05</c:v>
                </c:pt>
                <c:pt idx="3403">
                  <c:v>3.89</c:v>
                </c:pt>
                <c:pt idx="3404">
                  <c:v>3.91</c:v>
                </c:pt>
                <c:pt idx="3405">
                  <c:v>3.98</c:v>
                </c:pt>
                <c:pt idx="3406">
                  <c:v>4.03</c:v>
                </c:pt>
                <c:pt idx="3407">
                  <c:v>4.05</c:v>
                </c:pt>
                <c:pt idx="3408">
                  <c:v>4</c:v>
                </c:pt>
                <c:pt idx="3409">
                  <c:v>4.0199999999999996</c:v>
                </c:pt>
                <c:pt idx="3410">
                  <c:v>4.09</c:v>
                </c:pt>
                <c:pt idx="3411">
                  <c:v>4.12</c:v>
                </c:pt>
                <c:pt idx="3412">
                  <c:v>4.07</c:v>
                </c:pt>
                <c:pt idx="3413">
                  <c:v>4.08</c:v>
                </c:pt>
                <c:pt idx="3414">
                  <c:v>3.97</c:v>
                </c:pt>
                <c:pt idx="3415">
                  <c:v>4.1399999999999997</c:v>
                </c:pt>
                <c:pt idx="3416">
                  <c:v>4.28</c:v>
                </c:pt>
                <c:pt idx="3417">
                  <c:v>4.29</c:v>
                </c:pt>
                <c:pt idx="3418">
                  <c:v>4.2699999999999996</c:v>
                </c:pt>
                <c:pt idx="3419">
                  <c:v>4.24</c:v>
                </c:pt>
                <c:pt idx="3420">
                  <c:v>4.3499999999999996</c:v>
                </c:pt>
                <c:pt idx="3421">
                  <c:v>4.37</c:v>
                </c:pt>
                <c:pt idx="3422">
                  <c:v>4.42</c:v>
                </c:pt>
                <c:pt idx="3423">
                  <c:v>4.53</c:v>
                </c:pt>
                <c:pt idx="3424">
                  <c:v>4.5199999999999996</c:v>
                </c:pt>
                <c:pt idx="3425">
                  <c:v>4.55</c:v>
                </c:pt>
                <c:pt idx="3426">
                  <c:v>4.55</c:v>
                </c:pt>
                <c:pt idx="3427">
                  <c:v>4.57</c:v>
                </c:pt>
                <c:pt idx="3428">
                  <c:v>4.58</c:v>
                </c:pt>
                <c:pt idx="3429">
                  <c:v>4.5999999999999996</c:v>
                </c:pt>
                <c:pt idx="3430">
                  <c:v>4.7</c:v>
                </c:pt>
                <c:pt idx="3431">
                  <c:v>4.67</c:v>
                </c:pt>
                <c:pt idx="3432">
                  <c:v>4.72</c:v>
                </c:pt>
                <c:pt idx="3433">
                  <c:v>4.7300000000000004</c:v>
                </c:pt>
                <c:pt idx="3434">
                  <c:v>4.8499999999999996</c:v>
                </c:pt>
                <c:pt idx="3435">
                  <c:v>4.7699999999999996</c:v>
                </c:pt>
                <c:pt idx="3436">
                  <c:v>4.75</c:v>
                </c:pt>
                <c:pt idx="3437">
                  <c:v>4.7699999999999996</c:v>
                </c:pt>
                <c:pt idx="3438">
                  <c:v>4.8600000000000003</c:v>
                </c:pt>
                <c:pt idx="3439">
                  <c:v>4.88</c:v>
                </c:pt>
                <c:pt idx="3440">
                  <c:v>4.53</c:v>
                </c:pt>
                <c:pt idx="3441">
                  <c:v>4.24</c:v>
                </c:pt>
                <c:pt idx="3442">
                  <c:v>4.4000000000000004</c:v>
                </c:pt>
                <c:pt idx="3443">
                  <c:v>4.07</c:v>
                </c:pt>
                <c:pt idx="3444">
                  <c:v>4.03</c:v>
                </c:pt>
                <c:pt idx="3445">
                  <c:v>4.2300000000000004</c:v>
                </c:pt>
                <c:pt idx="3446">
                  <c:v>4.03</c:v>
                </c:pt>
                <c:pt idx="3447">
                  <c:v>4.32</c:v>
                </c:pt>
                <c:pt idx="3448">
                  <c:v>4.3899999999999997</c:v>
                </c:pt>
                <c:pt idx="3449">
                  <c:v>4.09</c:v>
                </c:pt>
                <c:pt idx="3450">
                  <c:v>3.85</c:v>
                </c:pt>
                <c:pt idx="3451">
                  <c:v>4.1100000000000003</c:v>
                </c:pt>
                <c:pt idx="3452">
                  <c:v>4.18</c:v>
                </c:pt>
                <c:pt idx="3453">
                  <c:v>4.26</c:v>
                </c:pt>
                <c:pt idx="3454">
                  <c:v>4.28</c:v>
                </c:pt>
                <c:pt idx="3455">
                  <c:v>4.1900000000000004</c:v>
                </c:pt>
                <c:pt idx="3456">
                  <c:v>4.16</c:v>
                </c:pt>
                <c:pt idx="3457">
                  <c:v>4.08</c:v>
                </c:pt>
                <c:pt idx="3458">
                  <c:v>3.83</c:v>
                </c:pt>
                <c:pt idx="3459">
                  <c:v>3.86</c:v>
                </c:pt>
                <c:pt idx="3460">
                  <c:v>4</c:v>
                </c:pt>
                <c:pt idx="3461">
                  <c:v>4.04</c:v>
                </c:pt>
                <c:pt idx="3462">
                  <c:v>4.05</c:v>
                </c:pt>
                <c:pt idx="3463">
                  <c:v>3.97</c:v>
                </c:pt>
                <c:pt idx="3464">
                  <c:v>3.95</c:v>
                </c:pt>
                <c:pt idx="3465">
                  <c:v>4.08</c:v>
                </c:pt>
                <c:pt idx="3466">
                  <c:v>4.1500000000000004</c:v>
                </c:pt>
                <c:pt idx="3467">
                  <c:v>4.1900000000000004</c:v>
                </c:pt>
                <c:pt idx="3468">
                  <c:v>4.22</c:v>
                </c:pt>
                <c:pt idx="3469">
                  <c:v>4.1500000000000004</c:v>
                </c:pt>
                <c:pt idx="3470">
                  <c:v>4.08</c:v>
                </c:pt>
                <c:pt idx="3471">
                  <c:v>4.12</c:v>
                </c:pt>
                <c:pt idx="3472">
                  <c:v>3.99</c:v>
                </c:pt>
                <c:pt idx="3473">
                  <c:v>3.9</c:v>
                </c:pt>
                <c:pt idx="3474">
                  <c:v>4</c:v>
                </c:pt>
                <c:pt idx="3475">
                  <c:v>4.01</c:v>
                </c:pt>
                <c:pt idx="3476">
                  <c:v>4.07</c:v>
                </c:pt>
                <c:pt idx="3477">
                  <c:v>4.0999999999999996</c:v>
                </c:pt>
                <c:pt idx="3478">
                  <c:v>3.92</c:v>
                </c:pt>
                <c:pt idx="3479">
                  <c:v>3.77</c:v>
                </c:pt>
                <c:pt idx="3480">
                  <c:v>3.86</c:v>
                </c:pt>
                <c:pt idx="3481">
                  <c:v>3.97</c:v>
                </c:pt>
                <c:pt idx="3482">
                  <c:v>3.99</c:v>
                </c:pt>
                <c:pt idx="3483">
                  <c:v>3.9</c:v>
                </c:pt>
                <c:pt idx="3484">
                  <c:v>3.79</c:v>
                </c:pt>
                <c:pt idx="3485">
                  <c:v>3.85</c:v>
                </c:pt>
                <c:pt idx="3486">
                  <c:v>3.94</c:v>
                </c:pt>
                <c:pt idx="3487">
                  <c:v>3.93</c:v>
                </c:pt>
                <c:pt idx="3488">
                  <c:v>3.99</c:v>
                </c:pt>
                <c:pt idx="3489">
                  <c:v>4.12</c:v>
                </c:pt>
                <c:pt idx="3490">
                  <c:v>4.2300000000000004</c:v>
                </c:pt>
                <c:pt idx="3491">
                  <c:v>4.17</c:v>
                </c:pt>
                <c:pt idx="3492">
                  <c:v>4.25</c:v>
                </c:pt>
                <c:pt idx="3493">
                  <c:v>4.17</c:v>
                </c:pt>
                <c:pt idx="3494">
                  <c:v>4.33</c:v>
                </c:pt>
                <c:pt idx="3495">
                  <c:v>4.46</c:v>
                </c:pt>
                <c:pt idx="3496">
                  <c:v>4.46</c:v>
                </c:pt>
                <c:pt idx="3497">
                  <c:v>4.33</c:v>
                </c:pt>
                <c:pt idx="3498">
                  <c:v>4.24</c:v>
                </c:pt>
                <c:pt idx="3499">
                  <c:v>4.16</c:v>
                </c:pt>
                <c:pt idx="3500">
                  <c:v>4.2</c:v>
                </c:pt>
                <c:pt idx="3501">
                  <c:v>4.3600000000000003</c:v>
                </c:pt>
                <c:pt idx="3502">
                  <c:v>4.3099999999999996</c:v>
                </c:pt>
                <c:pt idx="3503">
                  <c:v>4.33</c:v>
                </c:pt>
                <c:pt idx="3504">
                  <c:v>4.3099999999999996</c:v>
                </c:pt>
                <c:pt idx="3505">
                  <c:v>4.3600000000000003</c:v>
                </c:pt>
                <c:pt idx="3506">
                  <c:v>4.37</c:v>
                </c:pt>
                <c:pt idx="3507">
                  <c:v>4.28</c:v>
                </c:pt>
                <c:pt idx="3508">
                  <c:v>4.37</c:v>
                </c:pt>
                <c:pt idx="3509">
                  <c:v>4.4000000000000004</c:v>
                </c:pt>
                <c:pt idx="3510">
                  <c:v>4.47</c:v>
                </c:pt>
                <c:pt idx="3511">
                  <c:v>4.47</c:v>
                </c:pt>
                <c:pt idx="3512">
                  <c:v>4.43</c:v>
                </c:pt>
                <c:pt idx="3513">
                  <c:v>4.45</c:v>
                </c:pt>
                <c:pt idx="3514">
                  <c:v>4.43</c:v>
                </c:pt>
                <c:pt idx="3515">
                  <c:v>4.4000000000000004</c:v>
                </c:pt>
                <c:pt idx="3516">
                  <c:v>4.42</c:v>
                </c:pt>
                <c:pt idx="3517">
                  <c:v>4.42</c:v>
                </c:pt>
                <c:pt idx="3518">
                  <c:v>4.49</c:v>
                </c:pt>
                <c:pt idx="3519">
                  <c:v>4.62</c:v>
                </c:pt>
                <c:pt idx="3520">
                  <c:v>4.66</c:v>
                </c:pt>
                <c:pt idx="3521">
                  <c:v>4.67</c:v>
                </c:pt>
                <c:pt idx="3522">
                  <c:v>4.67</c:v>
                </c:pt>
                <c:pt idx="3523">
                  <c:v>4.6900000000000004</c:v>
                </c:pt>
                <c:pt idx="3524">
                  <c:v>4.8600000000000003</c:v>
                </c:pt>
                <c:pt idx="3525">
                  <c:v>4.78</c:v>
                </c:pt>
                <c:pt idx="3526">
                  <c:v>4.76</c:v>
                </c:pt>
                <c:pt idx="3527">
                  <c:v>4.7</c:v>
                </c:pt>
                <c:pt idx="3528">
                  <c:v>4.55</c:v>
                </c:pt>
                <c:pt idx="3529">
                  <c:v>4.4400000000000004</c:v>
                </c:pt>
                <c:pt idx="3530">
                  <c:v>4.46</c:v>
                </c:pt>
                <c:pt idx="3531">
                  <c:v>4.51</c:v>
                </c:pt>
                <c:pt idx="3532">
                  <c:v>4.4800000000000004</c:v>
                </c:pt>
                <c:pt idx="3533">
                  <c:v>4.47</c:v>
                </c:pt>
                <c:pt idx="3534">
                  <c:v>4.5999999999999996</c:v>
                </c:pt>
                <c:pt idx="3535">
                  <c:v>4.5999999999999996</c:v>
                </c:pt>
                <c:pt idx="3536">
                  <c:v>4.58</c:v>
                </c:pt>
                <c:pt idx="3537">
                  <c:v>4.72</c:v>
                </c:pt>
                <c:pt idx="3538">
                  <c:v>4.6900000000000004</c:v>
                </c:pt>
                <c:pt idx="3539">
                  <c:v>4.67</c:v>
                </c:pt>
                <c:pt idx="3540">
                  <c:v>4.71</c:v>
                </c:pt>
                <c:pt idx="3541">
                  <c:v>4.71</c:v>
                </c:pt>
                <c:pt idx="3542">
                  <c:v>4.7699999999999996</c:v>
                </c:pt>
                <c:pt idx="3543">
                  <c:v>4.76</c:v>
                </c:pt>
                <c:pt idx="3544">
                  <c:v>4.72</c:v>
                </c:pt>
                <c:pt idx="3545">
                  <c:v>4.7</c:v>
                </c:pt>
                <c:pt idx="3546">
                  <c:v>4.6399999999999997</c:v>
                </c:pt>
                <c:pt idx="3547">
                  <c:v>4.58</c:v>
                </c:pt>
                <c:pt idx="3548">
                  <c:v>4.5599999999999996</c:v>
                </c:pt>
                <c:pt idx="3549">
                  <c:v>4.58</c:v>
                </c:pt>
                <c:pt idx="3550">
                  <c:v>4.74</c:v>
                </c:pt>
                <c:pt idx="3551">
                  <c:v>4.8099999999999996</c:v>
                </c:pt>
                <c:pt idx="3552">
                  <c:v>4.8099999999999996</c:v>
                </c:pt>
                <c:pt idx="3553">
                  <c:v>4.79</c:v>
                </c:pt>
                <c:pt idx="3554">
                  <c:v>4.82</c:v>
                </c:pt>
                <c:pt idx="3555">
                  <c:v>4.8</c:v>
                </c:pt>
                <c:pt idx="3556">
                  <c:v>4.84</c:v>
                </c:pt>
                <c:pt idx="3557">
                  <c:v>4.8899999999999997</c:v>
                </c:pt>
                <c:pt idx="3558">
                  <c:v>4.82</c:v>
                </c:pt>
                <c:pt idx="3559">
                  <c:v>4.84</c:v>
                </c:pt>
                <c:pt idx="3560">
                  <c:v>4.8600000000000003</c:v>
                </c:pt>
                <c:pt idx="3561">
                  <c:v>4.8600000000000003</c:v>
                </c:pt>
                <c:pt idx="3562">
                  <c:v>4.87</c:v>
                </c:pt>
                <c:pt idx="3563">
                  <c:v>4.6900000000000004</c:v>
                </c:pt>
                <c:pt idx="3564">
                  <c:v>4.72</c:v>
                </c:pt>
                <c:pt idx="3565">
                  <c:v>4.66</c:v>
                </c:pt>
                <c:pt idx="3566">
                  <c:v>4.66</c:v>
                </c:pt>
                <c:pt idx="3567">
                  <c:v>4.79</c:v>
                </c:pt>
                <c:pt idx="3568">
                  <c:v>4.8099999999999996</c:v>
                </c:pt>
                <c:pt idx="3569">
                  <c:v>4.8600000000000003</c:v>
                </c:pt>
                <c:pt idx="3570">
                  <c:v>4.7699999999999996</c:v>
                </c:pt>
                <c:pt idx="3571">
                  <c:v>4.8499999999999996</c:v>
                </c:pt>
                <c:pt idx="3572">
                  <c:v>4.84</c:v>
                </c:pt>
                <c:pt idx="3573">
                  <c:v>4.8600000000000003</c:v>
                </c:pt>
                <c:pt idx="3574">
                  <c:v>4.83</c:v>
                </c:pt>
                <c:pt idx="3575">
                  <c:v>4.88</c:v>
                </c:pt>
                <c:pt idx="3576">
                  <c:v>4.93</c:v>
                </c:pt>
                <c:pt idx="3577">
                  <c:v>4.95</c:v>
                </c:pt>
                <c:pt idx="3578">
                  <c:v>4.92</c:v>
                </c:pt>
                <c:pt idx="3579">
                  <c:v>5.05</c:v>
                </c:pt>
                <c:pt idx="3580">
                  <c:v>5</c:v>
                </c:pt>
                <c:pt idx="3581">
                  <c:v>5</c:v>
                </c:pt>
                <c:pt idx="3582">
                  <c:v>4.9800000000000004</c:v>
                </c:pt>
                <c:pt idx="3583">
                  <c:v>4.99</c:v>
                </c:pt>
                <c:pt idx="3584">
                  <c:v>5.03</c:v>
                </c:pt>
                <c:pt idx="3585">
                  <c:v>4.92</c:v>
                </c:pt>
                <c:pt idx="3586">
                  <c:v>5.03</c:v>
                </c:pt>
                <c:pt idx="3587">
                  <c:v>5.0599999999999996</c:v>
                </c:pt>
                <c:pt idx="3588">
                  <c:v>5.07</c:v>
                </c:pt>
                <c:pt idx="3589">
                  <c:v>5</c:v>
                </c:pt>
                <c:pt idx="3590">
                  <c:v>5.08</c:v>
                </c:pt>
                <c:pt idx="3591">
                  <c:v>5.08</c:v>
                </c:pt>
                <c:pt idx="3592">
                  <c:v>4.93</c:v>
                </c:pt>
                <c:pt idx="3593">
                  <c:v>4.91</c:v>
                </c:pt>
                <c:pt idx="3594">
                  <c:v>4.97</c:v>
                </c:pt>
                <c:pt idx="3595">
                  <c:v>4.95</c:v>
                </c:pt>
                <c:pt idx="3596">
                  <c:v>5.0199999999999996</c:v>
                </c:pt>
                <c:pt idx="3597">
                  <c:v>5.12</c:v>
                </c:pt>
                <c:pt idx="3598">
                  <c:v>5.18</c:v>
                </c:pt>
                <c:pt idx="3599">
                  <c:v>5.22</c:v>
                </c:pt>
                <c:pt idx="3600">
                  <c:v>5.0999999999999996</c:v>
                </c:pt>
                <c:pt idx="3601">
                  <c:v>5.0999999999999996</c:v>
                </c:pt>
                <c:pt idx="3602">
                  <c:v>5.05</c:v>
                </c:pt>
                <c:pt idx="3603">
                  <c:v>5.09</c:v>
                </c:pt>
                <c:pt idx="3604">
                  <c:v>5.09</c:v>
                </c:pt>
                <c:pt idx="3605">
                  <c:v>5.0199999999999996</c:v>
                </c:pt>
                <c:pt idx="3606">
                  <c:v>5.05</c:v>
                </c:pt>
                <c:pt idx="3607">
                  <c:v>5.05</c:v>
                </c:pt>
                <c:pt idx="3608">
                  <c:v>5.0199999999999996</c:v>
                </c:pt>
                <c:pt idx="3609">
                  <c:v>4.8899999999999997</c:v>
                </c:pt>
                <c:pt idx="3610">
                  <c:v>4.76</c:v>
                </c:pt>
                <c:pt idx="3611">
                  <c:v>4.8499999999999996</c:v>
                </c:pt>
                <c:pt idx="3612">
                  <c:v>4.87</c:v>
                </c:pt>
                <c:pt idx="3613">
                  <c:v>4.8499999999999996</c:v>
                </c:pt>
                <c:pt idx="3614">
                  <c:v>4.8499999999999996</c:v>
                </c:pt>
                <c:pt idx="3615">
                  <c:v>4.9000000000000004</c:v>
                </c:pt>
                <c:pt idx="3616">
                  <c:v>5</c:v>
                </c:pt>
                <c:pt idx="3617">
                  <c:v>4.75</c:v>
                </c:pt>
                <c:pt idx="3618">
                  <c:v>4.79</c:v>
                </c:pt>
                <c:pt idx="3619">
                  <c:v>4.76</c:v>
                </c:pt>
                <c:pt idx="3620">
                  <c:v>4.75</c:v>
                </c:pt>
                <c:pt idx="3621">
                  <c:v>4.78</c:v>
                </c:pt>
                <c:pt idx="3622">
                  <c:v>4.76</c:v>
                </c:pt>
                <c:pt idx="3623">
                  <c:v>4.75</c:v>
                </c:pt>
                <c:pt idx="3624">
                  <c:v>4.75</c:v>
                </c:pt>
                <c:pt idx="3625">
                  <c:v>4.8099999999999996</c:v>
                </c:pt>
                <c:pt idx="3626">
                  <c:v>4.8</c:v>
                </c:pt>
                <c:pt idx="3627">
                  <c:v>4.76</c:v>
                </c:pt>
                <c:pt idx="3628">
                  <c:v>4.57</c:v>
                </c:pt>
                <c:pt idx="3629">
                  <c:v>4.6100000000000003</c:v>
                </c:pt>
                <c:pt idx="3630">
                  <c:v>4.59</c:v>
                </c:pt>
                <c:pt idx="3631">
                  <c:v>4.53</c:v>
                </c:pt>
                <c:pt idx="3632">
                  <c:v>4.5199999999999996</c:v>
                </c:pt>
                <c:pt idx="3633">
                  <c:v>4.4800000000000004</c:v>
                </c:pt>
                <c:pt idx="3634">
                  <c:v>4.4800000000000004</c:v>
                </c:pt>
                <c:pt idx="3635">
                  <c:v>4.58</c:v>
                </c:pt>
                <c:pt idx="3636">
                  <c:v>4.63</c:v>
                </c:pt>
                <c:pt idx="3637">
                  <c:v>4.58</c:v>
                </c:pt>
                <c:pt idx="3638">
                  <c:v>4.54</c:v>
                </c:pt>
                <c:pt idx="3639">
                  <c:v>4.25</c:v>
                </c:pt>
                <c:pt idx="3640">
                  <c:v>4.28</c:v>
                </c:pt>
                <c:pt idx="3641">
                  <c:v>4.26</c:v>
                </c:pt>
                <c:pt idx="3642">
                  <c:v>4.28</c:v>
                </c:pt>
                <c:pt idx="3643">
                  <c:v>4.2300000000000004</c:v>
                </c:pt>
                <c:pt idx="3644">
                  <c:v>4.1500000000000004</c:v>
                </c:pt>
                <c:pt idx="3645">
                  <c:v>4.17</c:v>
                </c:pt>
                <c:pt idx="3646">
                  <c:v>4.17</c:v>
                </c:pt>
                <c:pt idx="3647">
                  <c:v>4.21</c:v>
                </c:pt>
                <c:pt idx="3648">
                  <c:v>4.17</c:v>
                </c:pt>
                <c:pt idx="3649">
                  <c:v>4.1399999999999997</c:v>
                </c:pt>
                <c:pt idx="3650">
                  <c:v>4.1900000000000004</c:v>
                </c:pt>
                <c:pt idx="3651">
                  <c:v>4.1900000000000004</c:v>
                </c:pt>
                <c:pt idx="3652">
                  <c:v>4.2300000000000004</c:v>
                </c:pt>
                <c:pt idx="3653">
                  <c:v>4.25</c:v>
                </c:pt>
                <c:pt idx="3654">
                  <c:v>4.2699999999999996</c:v>
                </c:pt>
                <c:pt idx="3655">
                  <c:v>4.33</c:v>
                </c:pt>
                <c:pt idx="3656">
                  <c:v>4.28</c:v>
                </c:pt>
                <c:pt idx="3657">
                  <c:v>4.26</c:v>
                </c:pt>
                <c:pt idx="3658">
                  <c:v>4.1900000000000004</c:v>
                </c:pt>
                <c:pt idx="3659">
                  <c:v>4.2</c:v>
                </c:pt>
                <c:pt idx="3660">
                  <c:v>4.05</c:v>
                </c:pt>
                <c:pt idx="3661">
                  <c:v>4.05</c:v>
                </c:pt>
                <c:pt idx="3662">
                  <c:v>4.0999999999999996</c:v>
                </c:pt>
                <c:pt idx="3663">
                  <c:v>4.24</c:v>
                </c:pt>
                <c:pt idx="3664">
                  <c:v>4.24</c:v>
                </c:pt>
                <c:pt idx="3665">
                  <c:v>4.29</c:v>
                </c:pt>
                <c:pt idx="3666">
                  <c:v>4.25</c:v>
                </c:pt>
                <c:pt idx="3667">
                  <c:v>4.2699999999999996</c:v>
                </c:pt>
                <c:pt idx="3668">
                  <c:v>4.21</c:v>
                </c:pt>
                <c:pt idx="3669">
                  <c:v>4.2699999999999996</c:v>
                </c:pt>
                <c:pt idx="3670">
                  <c:v>4.26</c:v>
                </c:pt>
                <c:pt idx="3671">
                  <c:v>4.24</c:v>
                </c:pt>
                <c:pt idx="3672">
                  <c:v>4.21</c:v>
                </c:pt>
                <c:pt idx="3673">
                  <c:v>4.1100000000000003</c:v>
                </c:pt>
                <c:pt idx="3674">
                  <c:v>4.08</c:v>
                </c:pt>
                <c:pt idx="3675">
                  <c:v>4.26</c:v>
                </c:pt>
                <c:pt idx="3676">
                  <c:v>4.34</c:v>
                </c:pt>
                <c:pt idx="3677">
                  <c:v>4.3600000000000003</c:v>
                </c:pt>
                <c:pt idx="3678">
                  <c:v>4.3099999999999996</c:v>
                </c:pt>
                <c:pt idx="3679">
                  <c:v>4.3499999999999996</c:v>
                </c:pt>
                <c:pt idx="3680">
                  <c:v>4.3899999999999997</c:v>
                </c:pt>
                <c:pt idx="3681">
                  <c:v>4.37</c:v>
                </c:pt>
                <c:pt idx="3682">
                  <c:v>4.51</c:v>
                </c:pt>
                <c:pt idx="3683">
                  <c:v>4.5199999999999996</c:v>
                </c:pt>
                <c:pt idx="3684">
                  <c:v>4.4400000000000004</c:v>
                </c:pt>
                <c:pt idx="3685">
                  <c:v>4.57</c:v>
                </c:pt>
                <c:pt idx="3686">
                  <c:v>4.57</c:v>
                </c:pt>
                <c:pt idx="3687">
                  <c:v>4.4800000000000004</c:v>
                </c:pt>
                <c:pt idx="3688">
                  <c:v>4.4800000000000004</c:v>
                </c:pt>
                <c:pt idx="3689">
                  <c:v>4.57</c:v>
                </c:pt>
                <c:pt idx="3690">
                  <c:v>4.58</c:v>
                </c:pt>
                <c:pt idx="3691">
                  <c:v>4.5599999999999996</c:v>
                </c:pt>
                <c:pt idx="3692">
                  <c:v>4.59</c:v>
                </c:pt>
                <c:pt idx="3693">
                  <c:v>4.5599999999999996</c:v>
                </c:pt>
                <c:pt idx="3694">
                  <c:v>4.54</c:v>
                </c:pt>
                <c:pt idx="3695">
                  <c:v>4.51</c:v>
                </c:pt>
                <c:pt idx="3696">
                  <c:v>4.47</c:v>
                </c:pt>
                <c:pt idx="3697">
                  <c:v>4.4400000000000004</c:v>
                </c:pt>
                <c:pt idx="3698">
                  <c:v>4.4000000000000004</c:v>
                </c:pt>
                <c:pt idx="3699">
                  <c:v>4.4000000000000004</c:v>
                </c:pt>
                <c:pt idx="3700">
                  <c:v>4.32</c:v>
                </c:pt>
                <c:pt idx="3701">
                  <c:v>4.37</c:v>
                </c:pt>
                <c:pt idx="3702">
                  <c:v>4.42</c:v>
                </c:pt>
                <c:pt idx="3703">
                  <c:v>4.47</c:v>
                </c:pt>
                <c:pt idx="3704">
                  <c:v>4.54</c:v>
                </c:pt>
                <c:pt idx="3705">
                  <c:v>4.6100000000000003</c:v>
                </c:pt>
                <c:pt idx="3706">
                  <c:v>4.62</c:v>
                </c:pt>
                <c:pt idx="3707">
                  <c:v>4.59</c:v>
                </c:pt>
                <c:pt idx="3708">
                  <c:v>4.57</c:v>
                </c:pt>
                <c:pt idx="3709">
                  <c:v>4.5</c:v>
                </c:pt>
                <c:pt idx="3710">
                  <c:v>4.47</c:v>
                </c:pt>
                <c:pt idx="3711">
                  <c:v>4.47</c:v>
                </c:pt>
                <c:pt idx="3712">
                  <c:v>4.51</c:v>
                </c:pt>
                <c:pt idx="3713">
                  <c:v>4.4800000000000004</c:v>
                </c:pt>
                <c:pt idx="3714">
                  <c:v>4.51</c:v>
                </c:pt>
                <c:pt idx="3715">
                  <c:v>4.51</c:v>
                </c:pt>
                <c:pt idx="3716">
                  <c:v>4.54</c:v>
                </c:pt>
                <c:pt idx="3717">
                  <c:v>4.66</c:v>
                </c:pt>
                <c:pt idx="3718">
                  <c:v>4.66</c:v>
                </c:pt>
                <c:pt idx="3719">
                  <c:v>4.5999999999999996</c:v>
                </c:pt>
                <c:pt idx="3720">
                  <c:v>4.6399999999999997</c:v>
                </c:pt>
                <c:pt idx="3721">
                  <c:v>4.7</c:v>
                </c:pt>
                <c:pt idx="3722">
                  <c:v>4.67</c:v>
                </c:pt>
                <c:pt idx="3723">
                  <c:v>4.8600000000000003</c:v>
                </c:pt>
                <c:pt idx="3724">
                  <c:v>4.87</c:v>
                </c:pt>
                <c:pt idx="3725">
                  <c:v>4.82</c:v>
                </c:pt>
                <c:pt idx="3726">
                  <c:v>4.91</c:v>
                </c:pt>
                <c:pt idx="3727">
                  <c:v>4.92</c:v>
                </c:pt>
                <c:pt idx="3728">
                  <c:v>4.8899999999999997</c:v>
                </c:pt>
                <c:pt idx="3729">
                  <c:v>4.8899999999999997</c:v>
                </c:pt>
                <c:pt idx="3730">
                  <c:v>4.9000000000000004</c:v>
                </c:pt>
                <c:pt idx="3731">
                  <c:v>4.91</c:v>
                </c:pt>
                <c:pt idx="3732">
                  <c:v>4.92</c:v>
                </c:pt>
                <c:pt idx="3733">
                  <c:v>4.88</c:v>
                </c:pt>
                <c:pt idx="3734">
                  <c:v>4.96</c:v>
                </c:pt>
                <c:pt idx="3735">
                  <c:v>4.92</c:v>
                </c:pt>
                <c:pt idx="3736">
                  <c:v>4.91</c:v>
                </c:pt>
                <c:pt idx="3737">
                  <c:v>4.96</c:v>
                </c:pt>
                <c:pt idx="3738">
                  <c:v>4.95</c:v>
                </c:pt>
                <c:pt idx="3739">
                  <c:v>4.9000000000000004</c:v>
                </c:pt>
                <c:pt idx="3740">
                  <c:v>4.7300000000000004</c:v>
                </c:pt>
                <c:pt idx="3741">
                  <c:v>4.74</c:v>
                </c:pt>
                <c:pt idx="3742">
                  <c:v>4.7300000000000004</c:v>
                </c:pt>
                <c:pt idx="3743">
                  <c:v>4.75</c:v>
                </c:pt>
                <c:pt idx="3744">
                  <c:v>4.74</c:v>
                </c:pt>
                <c:pt idx="3745">
                  <c:v>4.74</c:v>
                </c:pt>
                <c:pt idx="3746">
                  <c:v>4.74</c:v>
                </c:pt>
                <c:pt idx="3747">
                  <c:v>4.7300000000000004</c:v>
                </c:pt>
                <c:pt idx="3748">
                  <c:v>4.63</c:v>
                </c:pt>
                <c:pt idx="3749">
                  <c:v>4.6500000000000004</c:v>
                </c:pt>
                <c:pt idx="3750">
                  <c:v>4.68</c:v>
                </c:pt>
                <c:pt idx="3751">
                  <c:v>4.72</c:v>
                </c:pt>
                <c:pt idx="3752">
                  <c:v>4.7</c:v>
                </c:pt>
                <c:pt idx="3753">
                  <c:v>4.75</c:v>
                </c:pt>
                <c:pt idx="3754">
                  <c:v>4.76</c:v>
                </c:pt>
                <c:pt idx="3755">
                  <c:v>4.82</c:v>
                </c:pt>
                <c:pt idx="3756">
                  <c:v>4.82</c:v>
                </c:pt>
                <c:pt idx="3757">
                  <c:v>4.78</c:v>
                </c:pt>
                <c:pt idx="3758">
                  <c:v>4.88</c:v>
                </c:pt>
                <c:pt idx="3759">
                  <c:v>4.8600000000000003</c:v>
                </c:pt>
                <c:pt idx="3760">
                  <c:v>4.8099999999999996</c:v>
                </c:pt>
                <c:pt idx="3761">
                  <c:v>4.7699999999999996</c:v>
                </c:pt>
                <c:pt idx="3762">
                  <c:v>4.68</c:v>
                </c:pt>
                <c:pt idx="3763">
                  <c:v>4.66</c:v>
                </c:pt>
                <c:pt idx="3764">
                  <c:v>4.5999999999999996</c:v>
                </c:pt>
                <c:pt idx="3765">
                  <c:v>4.63</c:v>
                </c:pt>
                <c:pt idx="3766">
                  <c:v>4.76</c:v>
                </c:pt>
                <c:pt idx="3767">
                  <c:v>4.7300000000000004</c:v>
                </c:pt>
                <c:pt idx="3768">
                  <c:v>4.57</c:v>
                </c:pt>
                <c:pt idx="3769">
                  <c:v>4.57</c:v>
                </c:pt>
                <c:pt idx="3770">
                  <c:v>4.54</c:v>
                </c:pt>
                <c:pt idx="3771">
                  <c:v>4.5999999999999996</c:v>
                </c:pt>
                <c:pt idx="3772">
                  <c:v>4.58</c:v>
                </c:pt>
                <c:pt idx="3773">
                  <c:v>4.58</c:v>
                </c:pt>
                <c:pt idx="3774">
                  <c:v>4.5999999999999996</c:v>
                </c:pt>
                <c:pt idx="3775">
                  <c:v>4.55</c:v>
                </c:pt>
                <c:pt idx="3776">
                  <c:v>4.58</c:v>
                </c:pt>
                <c:pt idx="3777">
                  <c:v>4.59</c:v>
                </c:pt>
                <c:pt idx="3778">
                  <c:v>4.62</c:v>
                </c:pt>
                <c:pt idx="3779">
                  <c:v>4.62</c:v>
                </c:pt>
                <c:pt idx="3780">
                  <c:v>4.57</c:v>
                </c:pt>
                <c:pt idx="3781">
                  <c:v>4.6900000000000004</c:v>
                </c:pt>
                <c:pt idx="3782">
                  <c:v>4.6500000000000004</c:v>
                </c:pt>
                <c:pt idx="3783">
                  <c:v>4.6399999999999997</c:v>
                </c:pt>
                <c:pt idx="3784">
                  <c:v>4.6399999999999997</c:v>
                </c:pt>
                <c:pt idx="3785">
                  <c:v>4.53</c:v>
                </c:pt>
                <c:pt idx="3786">
                  <c:v>4.5199999999999996</c:v>
                </c:pt>
                <c:pt idx="3787">
                  <c:v>4.53</c:v>
                </c:pt>
                <c:pt idx="3788">
                  <c:v>4.49</c:v>
                </c:pt>
                <c:pt idx="3789">
                  <c:v>4.38</c:v>
                </c:pt>
                <c:pt idx="3790">
                  <c:v>4.37</c:v>
                </c:pt>
                <c:pt idx="3791">
                  <c:v>4.34</c:v>
                </c:pt>
                <c:pt idx="3792">
                  <c:v>4.34</c:v>
                </c:pt>
                <c:pt idx="3793">
                  <c:v>4.3499999999999996</c:v>
                </c:pt>
                <c:pt idx="3794">
                  <c:v>4.33</c:v>
                </c:pt>
                <c:pt idx="3795">
                  <c:v>4.3899999999999997</c:v>
                </c:pt>
                <c:pt idx="3796">
                  <c:v>4.4000000000000004</c:v>
                </c:pt>
                <c:pt idx="3797">
                  <c:v>4.38</c:v>
                </c:pt>
                <c:pt idx="3798">
                  <c:v>4.3499999999999996</c:v>
                </c:pt>
                <c:pt idx="3799">
                  <c:v>4.3499999999999996</c:v>
                </c:pt>
                <c:pt idx="3800">
                  <c:v>4.3099999999999996</c:v>
                </c:pt>
                <c:pt idx="3801">
                  <c:v>4.3</c:v>
                </c:pt>
                <c:pt idx="3802">
                  <c:v>4.3099999999999996</c:v>
                </c:pt>
                <c:pt idx="3803">
                  <c:v>4.2699999999999996</c:v>
                </c:pt>
                <c:pt idx="3804">
                  <c:v>4.1500000000000004</c:v>
                </c:pt>
                <c:pt idx="3805">
                  <c:v>3.93</c:v>
                </c:pt>
                <c:pt idx="3806">
                  <c:v>3.72</c:v>
                </c:pt>
                <c:pt idx="3807">
                  <c:v>3.91</c:v>
                </c:pt>
                <c:pt idx="3808">
                  <c:v>3.96</c:v>
                </c:pt>
                <c:pt idx="3809">
                  <c:v>4.01</c:v>
                </c:pt>
                <c:pt idx="3810">
                  <c:v>3.97</c:v>
                </c:pt>
                <c:pt idx="3811">
                  <c:v>4.0199999999999996</c:v>
                </c:pt>
                <c:pt idx="3812">
                  <c:v>3.89</c:v>
                </c:pt>
                <c:pt idx="3813">
                  <c:v>3.89</c:v>
                </c:pt>
                <c:pt idx="3814">
                  <c:v>4.03</c:v>
                </c:pt>
                <c:pt idx="3815">
                  <c:v>3.99</c:v>
                </c:pt>
                <c:pt idx="3816">
                  <c:v>3.98</c:v>
                </c:pt>
                <c:pt idx="3817">
                  <c:v>3.96</c:v>
                </c:pt>
                <c:pt idx="3818">
                  <c:v>3.9</c:v>
                </c:pt>
                <c:pt idx="3819">
                  <c:v>3.93</c:v>
                </c:pt>
                <c:pt idx="3820">
                  <c:v>3.93</c:v>
                </c:pt>
                <c:pt idx="3821">
                  <c:v>3.86</c:v>
                </c:pt>
                <c:pt idx="3822">
                  <c:v>3.89</c:v>
                </c:pt>
                <c:pt idx="3823">
                  <c:v>3.85</c:v>
                </c:pt>
                <c:pt idx="3824">
                  <c:v>3.89</c:v>
                </c:pt>
                <c:pt idx="3825">
                  <c:v>3.9</c:v>
                </c:pt>
                <c:pt idx="3826">
                  <c:v>3.9</c:v>
                </c:pt>
                <c:pt idx="3827">
                  <c:v>3.88</c:v>
                </c:pt>
                <c:pt idx="3828">
                  <c:v>3.83</c:v>
                </c:pt>
                <c:pt idx="3829">
                  <c:v>3.72</c:v>
                </c:pt>
                <c:pt idx="3830">
                  <c:v>3.74</c:v>
                </c:pt>
                <c:pt idx="3831">
                  <c:v>3.69</c:v>
                </c:pt>
                <c:pt idx="3832">
                  <c:v>3.66</c:v>
                </c:pt>
                <c:pt idx="3833">
                  <c:v>3.64</c:v>
                </c:pt>
                <c:pt idx="3834">
                  <c:v>3.63</c:v>
                </c:pt>
                <c:pt idx="3835">
                  <c:v>3.56</c:v>
                </c:pt>
                <c:pt idx="3836">
                  <c:v>3.56</c:v>
                </c:pt>
                <c:pt idx="3837">
                  <c:v>3.57</c:v>
                </c:pt>
                <c:pt idx="3838">
                  <c:v>3.61</c:v>
                </c:pt>
                <c:pt idx="3839">
                  <c:v>3.62</c:v>
                </c:pt>
                <c:pt idx="3840">
                  <c:v>3.64</c:v>
                </c:pt>
                <c:pt idx="3841">
                  <c:v>3.63</c:v>
                </c:pt>
                <c:pt idx="3842">
                  <c:v>3.62</c:v>
                </c:pt>
                <c:pt idx="3843">
                  <c:v>3.59</c:v>
                </c:pt>
                <c:pt idx="3844">
                  <c:v>3.62</c:v>
                </c:pt>
                <c:pt idx="3845">
                  <c:v>3.64</c:v>
                </c:pt>
                <c:pt idx="3846">
                  <c:v>3.63</c:v>
                </c:pt>
                <c:pt idx="3847">
                  <c:v>3.6</c:v>
                </c:pt>
              </c:numCache>
            </c:numRef>
          </c:val>
          <c:smooth val="0"/>
          <c:extLst>
            <c:ext xmlns:c16="http://schemas.microsoft.com/office/drawing/2014/chart" uri="{C3380CC4-5D6E-409C-BE32-E72D297353CC}">
              <c16:uniqueId val="{00000002-3D13-4E09-BF7F-2052DC5E9C0D}"/>
            </c:ext>
          </c:extLst>
        </c:ser>
        <c:dLbls>
          <c:showLegendKey val="0"/>
          <c:showVal val="0"/>
          <c:showCatName val="0"/>
          <c:showSerName val="0"/>
          <c:showPercent val="0"/>
          <c:showBubbleSize val="0"/>
        </c:dLbls>
        <c:marker val="1"/>
        <c:smooth val="0"/>
        <c:axId val="868702352"/>
        <c:axId val="868708592"/>
      </c:lineChart>
      <c:dateAx>
        <c:axId val="868702352"/>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8708592"/>
        <c:crosses val="autoZero"/>
        <c:auto val="1"/>
        <c:lblOffset val="100"/>
        <c:baseTimeUnit val="days"/>
        <c:majorUnit val="1"/>
        <c:majorTimeUnit val="years"/>
      </c:dateAx>
      <c:valAx>
        <c:axId val="868708592"/>
        <c:scaling>
          <c:orientation val="minMax"/>
          <c:max val="8.2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8702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US Quits Rate (Overall vs. Select Industries)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8537464220501275E-2"/>
          <c:y val="9.2762719543086916E-2"/>
          <c:w val="0.95528911409474915"/>
          <c:h val="0.8604205966204107"/>
        </c:manualLayout>
      </c:layout>
      <c:lineChart>
        <c:grouping val="standard"/>
        <c:varyColors val="0"/>
        <c:ser>
          <c:idx val="0"/>
          <c:order val="0"/>
          <c:tx>
            <c:strRef>
              <c:f>'[2022 Outlook Data.xlsx]BBData'!$QS$3</c:f>
              <c:strCache>
                <c:ptCount val="1"/>
                <c:pt idx="0">
                  <c:v>Overall Quit Rate</c:v>
                </c:pt>
              </c:strCache>
            </c:strRef>
          </c:tx>
          <c:spPr>
            <a:ln w="38100" cap="rnd">
              <a:solidFill>
                <a:schemeClr val="tx1"/>
              </a:solidFill>
              <a:round/>
            </a:ln>
            <a:effectLst/>
          </c:spPr>
          <c:marker>
            <c:symbol val="none"/>
          </c:marker>
          <c:cat>
            <c:numRef>
              <c:f>'[2022 Outlook Data.xlsx]BBData'!$QR$7:$QR$290</c:f>
              <c:numCache>
                <c:formatCode>m/d/yyyy</c:formatCode>
                <c:ptCount val="284"/>
                <c:pt idx="0">
                  <c:v>36922</c:v>
                </c:pt>
                <c:pt idx="1">
                  <c:v>36950</c:v>
                </c:pt>
                <c:pt idx="2">
                  <c:v>36981</c:v>
                </c:pt>
                <c:pt idx="3">
                  <c:v>37011</c:v>
                </c:pt>
                <c:pt idx="4">
                  <c:v>37042</c:v>
                </c:pt>
                <c:pt idx="5">
                  <c:v>37072</c:v>
                </c:pt>
                <c:pt idx="6">
                  <c:v>37103</c:v>
                </c:pt>
                <c:pt idx="7">
                  <c:v>37134</c:v>
                </c:pt>
                <c:pt idx="8">
                  <c:v>37164</c:v>
                </c:pt>
                <c:pt idx="9">
                  <c:v>37195</c:v>
                </c:pt>
                <c:pt idx="10">
                  <c:v>37225</c:v>
                </c:pt>
                <c:pt idx="11">
                  <c:v>37256</c:v>
                </c:pt>
                <c:pt idx="12">
                  <c:v>37287</c:v>
                </c:pt>
                <c:pt idx="13">
                  <c:v>37315</c:v>
                </c:pt>
                <c:pt idx="14">
                  <c:v>37346</c:v>
                </c:pt>
                <c:pt idx="15">
                  <c:v>37376</c:v>
                </c:pt>
                <c:pt idx="16">
                  <c:v>37407</c:v>
                </c:pt>
                <c:pt idx="17">
                  <c:v>37437</c:v>
                </c:pt>
                <c:pt idx="18">
                  <c:v>37468</c:v>
                </c:pt>
                <c:pt idx="19">
                  <c:v>37499</c:v>
                </c:pt>
                <c:pt idx="20">
                  <c:v>37529</c:v>
                </c:pt>
                <c:pt idx="21">
                  <c:v>37560</c:v>
                </c:pt>
                <c:pt idx="22">
                  <c:v>37590</c:v>
                </c:pt>
                <c:pt idx="23">
                  <c:v>37621</c:v>
                </c:pt>
                <c:pt idx="24">
                  <c:v>37652</c:v>
                </c:pt>
                <c:pt idx="25">
                  <c:v>37680</c:v>
                </c:pt>
                <c:pt idx="26">
                  <c:v>37711</c:v>
                </c:pt>
                <c:pt idx="27">
                  <c:v>37741</c:v>
                </c:pt>
                <c:pt idx="28">
                  <c:v>37772</c:v>
                </c:pt>
                <c:pt idx="29">
                  <c:v>37802</c:v>
                </c:pt>
                <c:pt idx="30">
                  <c:v>37833</c:v>
                </c:pt>
                <c:pt idx="31">
                  <c:v>37864</c:v>
                </c:pt>
                <c:pt idx="32">
                  <c:v>37894</c:v>
                </c:pt>
                <c:pt idx="33">
                  <c:v>37925</c:v>
                </c:pt>
                <c:pt idx="34">
                  <c:v>37955</c:v>
                </c:pt>
                <c:pt idx="35">
                  <c:v>37986</c:v>
                </c:pt>
                <c:pt idx="36">
                  <c:v>38017</c:v>
                </c:pt>
                <c:pt idx="37">
                  <c:v>38046</c:v>
                </c:pt>
                <c:pt idx="38">
                  <c:v>38077</c:v>
                </c:pt>
                <c:pt idx="39">
                  <c:v>38107</c:v>
                </c:pt>
                <c:pt idx="40">
                  <c:v>38138</c:v>
                </c:pt>
                <c:pt idx="41">
                  <c:v>38168</c:v>
                </c:pt>
                <c:pt idx="42">
                  <c:v>38199</c:v>
                </c:pt>
                <c:pt idx="43">
                  <c:v>38230</c:v>
                </c:pt>
                <c:pt idx="44">
                  <c:v>38260</c:v>
                </c:pt>
                <c:pt idx="45">
                  <c:v>38291</c:v>
                </c:pt>
                <c:pt idx="46">
                  <c:v>38321</c:v>
                </c:pt>
                <c:pt idx="47">
                  <c:v>38352</c:v>
                </c:pt>
                <c:pt idx="48">
                  <c:v>38383</c:v>
                </c:pt>
                <c:pt idx="49">
                  <c:v>38411</c:v>
                </c:pt>
                <c:pt idx="50">
                  <c:v>38442</c:v>
                </c:pt>
                <c:pt idx="51">
                  <c:v>38472</c:v>
                </c:pt>
                <c:pt idx="52">
                  <c:v>38503</c:v>
                </c:pt>
                <c:pt idx="53">
                  <c:v>38533</c:v>
                </c:pt>
                <c:pt idx="54">
                  <c:v>38564</c:v>
                </c:pt>
                <c:pt idx="55">
                  <c:v>38595</c:v>
                </c:pt>
                <c:pt idx="56">
                  <c:v>38625</c:v>
                </c:pt>
                <c:pt idx="57">
                  <c:v>38656</c:v>
                </c:pt>
                <c:pt idx="58">
                  <c:v>38686</c:v>
                </c:pt>
                <c:pt idx="59">
                  <c:v>38717</c:v>
                </c:pt>
                <c:pt idx="60">
                  <c:v>38748</c:v>
                </c:pt>
                <c:pt idx="61">
                  <c:v>38776</c:v>
                </c:pt>
                <c:pt idx="62">
                  <c:v>38807</c:v>
                </c:pt>
                <c:pt idx="63">
                  <c:v>38837</c:v>
                </c:pt>
                <c:pt idx="64">
                  <c:v>38868</c:v>
                </c:pt>
                <c:pt idx="65">
                  <c:v>38898</c:v>
                </c:pt>
                <c:pt idx="66">
                  <c:v>38929</c:v>
                </c:pt>
                <c:pt idx="67">
                  <c:v>38960</c:v>
                </c:pt>
                <c:pt idx="68">
                  <c:v>38990</c:v>
                </c:pt>
                <c:pt idx="69">
                  <c:v>39021</c:v>
                </c:pt>
                <c:pt idx="70">
                  <c:v>39051</c:v>
                </c:pt>
                <c:pt idx="71">
                  <c:v>39082</c:v>
                </c:pt>
                <c:pt idx="72">
                  <c:v>39113</c:v>
                </c:pt>
                <c:pt idx="73">
                  <c:v>39141</c:v>
                </c:pt>
                <c:pt idx="74">
                  <c:v>39172</c:v>
                </c:pt>
                <c:pt idx="75">
                  <c:v>39202</c:v>
                </c:pt>
                <c:pt idx="76">
                  <c:v>39233</c:v>
                </c:pt>
                <c:pt idx="77">
                  <c:v>39263</c:v>
                </c:pt>
                <c:pt idx="78">
                  <c:v>39294</c:v>
                </c:pt>
                <c:pt idx="79">
                  <c:v>39325</c:v>
                </c:pt>
                <c:pt idx="80">
                  <c:v>39355</c:v>
                </c:pt>
                <c:pt idx="81">
                  <c:v>39386</c:v>
                </c:pt>
                <c:pt idx="82">
                  <c:v>39416</c:v>
                </c:pt>
                <c:pt idx="83">
                  <c:v>39447</c:v>
                </c:pt>
                <c:pt idx="84">
                  <c:v>39478</c:v>
                </c:pt>
                <c:pt idx="85">
                  <c:v>39507</c:v>
                </c:pt>
                <c:pt idx="86">
                  <c:v>39538</c:v>
                </c:pt>
                <c:pt idx="87">
                  <c:v>39568</c:v>
                </c:pt>
                <c:pt idx="88">
                  <c:v>39599</c:v>
                </c:pt>
                <c:pt idx="89">
                  <c:v>39629</c:v>
                </c:pt>
                <c:pt idx="90">
                  <c:v>39660</c:v>
                </c:pt>
                <c:pt idx="91">
                  <c:v>39691</c:v>
                </c:pt>
                <c:pt idx="92">
                  <c:v>39721</c:v>
                </c:pt>
                <c:pt idx="93">
                  <c:v>39752</c:v>
                </c:pt>
                <c:pt idx="94">
                  <c:v>39782</c:v>
                </c:pt>
                <c:pt idx="95">
                  <c:v>39813</c:v>
                </c:pt>
                <c:pt idx="96">
                  <c:v>39844</c:v>
                </c:pt>
                <c:pt idx="97">
                  <c:v>39872</c:v>
                </c:pt>
                <c:pt idx="98">
                  <c:v>39903</c:v>
                </c:pt>
                <c:pt idx="99">
                  <c:v>39933</c:v>
                </c:pt>
                <c:pt idx="100">
                  <c:v>39964</c:v>
                </c:pt>
                <c:pt idx="101">
                  <c:v>39994</c:v>
                </c:pt>
                <c:pt idx="102">
                  <c:v>40025</c:v>
                </c:pt>
                <c:pt idx="103">
                  <c:v>40056</c:v>
                </c:pt>
                <c:pt idx="104">
                  <c:v>40086</c:v>
                </c:pt>
                <c:pt idx="105">
                  <c:v>40117</c:v>
                </c:pt>
                <c:pt idx="106">
                  <c:v>40147</c:v>
                </c:pt>
                <c:pt idx="107">
                  <c:v>40178</c:v>
                </c:pt>
                <c:pt idx="108">
                  <c:v>40209</c:v>
                </c:pt>
                <c:pt idx="109">
                  <c:v>40237</c:v>
                </c:pt>
                <c:pt idx="110">
                  <c:v>40268</c:v>
                </c:pt>
                <c:pt idx="111">
                  <c:v>40298</c:v>
                </c:pt>
                <c:pt idx="112">
                  <c:v>40329</c:v>
                </c:pt>
                <c:pt idx="113">
                  <c:v>40359</c:v>
                </c:pt>
                <c:pt idx="114">
                  <c:v>40390</c:v>
                </c:pt>
                <c:pt idx="115">
                  <c:v>40421</c:v>
                </c:pt>
                <c:pt idx="116">
                  <c:v>40451</c:v>
                </c:pt>
                <c:pt idx="117">
                  <c:v>40482</c:v>
                </c:pt>
                <c:pt idx="118">
                  <c:v>40512</c:v>
                </c:pt>
                <c:pt idx="119">
                  <c:v>40543</c:v>
                </c:pt>
                <c:pt idx="120">
                  <c:v>40574</c:v>
                </c:pt>
                <c:pt idx="121">
                  <c:v>40602</c:v>
                </c:pt>
                <c:pt idx="122">
                  <c:v>40633</c:v>
                </c:pt>
                <c:pt idx="123">
                  <c:v>40663</c:v>
                </c:pt>
                <c:pt idx="124">
                  <c:v>40694</c:v>
                </c:pt>
                <c:pt idx="125">
                  <c:v>40724</c:v>
                </c:pt>
                <c:pt idx="126">
                  <c:v>40755</c:v>
                </c:pt>
                <c:pt idx="127">
                  <c:v>40786</c:v>
                </c:pt>
                <c:pt idx="128">
                  <c:v>40816</c:v>
                </c:pt>
                <c:pt idx="129">
                  <c:v>40847</c:v>
                </c:pt>
                <c:pt idx="130">
                  <c:v>40877</c:v>
                </c:pt>
                <c:pt idx="131">
                  <c:v>40908</c:v>
                </c:pt>
                <c:pt idx="132">
                  <c:v>40939</c:v>
                </c:pt>
                <c:pt idx="133">
                  <c:v>40968</c:v>
                </c:pt>
                <c:pt idx="134">
                  <c:v>40999</c:v>
                </c:pt>
                <c:pt idx="135">
                  <c:v>41029</c:v>
                </c:pt>
                <c:pt idx="136">
                  <c:v>41060</c:v>
                </c:pt>
                <c:pt idx="137">
                  <c:v>41090</c:v>
                </c:pt>
                <c:pt idx="138">
                  <c:v>41121</c:v>
                </c:pt>
                <c:pt idx="139">
                  <c:v>41152</c:v>
                </c:pt>
                <c:pt idx="140">
                  <c:v>41182</c:v>
                </c:pt>
                <c:pt idx="141">
                  <c:v>41213</c:v>
                </c:pt>
                <c:pt idx="142">
                  <c:v>41243</c:v>
                </c:pt>
                <c:pt idx="143">
                  <c:v>41274</c:v>
                </c:pt>
                <c:pt idx="144">
                  <c:v>41305</c:v>
                </c:pt>
                <c:pt idx="145">
                  <c:v>41333</c:v>
                </c:pt>
                <c:pt idx="146">
                  <c:v>41364</c:v>
                </c:pt>
                <c:pt idx="147">
                  <c:v>41394</c:v>
                </c:pt>
                <c:pt idx="148">
                  <c:v>41425</c:v>
                </c:pt>
                <c:pt idx="149">
                  <c:v>41455</c:v>
                </c:pt>
                <c:pt idx="150">
                  <c:v>41486</c:v>
                </c:pt>
                <c:pt idx="151">
                  <c:v>41517</c:v>
                </c:pt>
                <c:pt idx="152">
                  <c:v>41547</c:v>
                </c:pt>
                <c:pt idx="153">
                  <c:v>41578</c:v>
                </c:pt>
                <c:pt idx="154">
                  <c:v>41608</c:v>
                </c:pt>
                <c:pt idx="155">
                  <c:v>41639</c:v>
                </c:pt>
                <c:pt idx="156">
                  <c:v>41670</c:v>
                </c:pt>
                <c:pt idx="157">
                  <c:v>41698</c:v>
                </c:pt>
                <c:pt idx="158">
                  <c:v>41729</c:v>
                </c:pt>
                <c:pt idx="159">
                  <c:v>41759</c:v>
                </c:pt>
                <c:pt idx="160">
                  <c:v>41790</c:v>
                </c:pt>
                <c:pt idx="161">
                  <c:v>41820</c:v>
                </c:pt>
                <c:pt idx="162">
                  <c:v>41851</c:v>
                </c:pt>
                <c:pt idx="163">
                  <c:v>41882</c:v>
                </c:pt>
                <c:pt idx="164">
                  <c:v>41912</c:v>
                </c:pt>
                <c:pt idx="165">
                  <c:v>41943</c:v>
                </c:pt>
                <c:pt idx="166">
                  <c:v>41973</c:v>
                </c:pt>
                <c:pt idx="167">
                  <c:v>42004</c:v>
                </c:pt>
                <c:pt idx="168">
                  <c:v>42035</c:v>
                </c:pt>
                <c:pt idx="169">
                  <c:v>42063</c:v>
                </c:pt>
                <c:pt idx="170">
                  <c:v>42094</c:v>
                </c:pt>
                <c:pt idx="171">
                  <c:v>42124</c:v>
                </c:pt>
                <c:pt idx="172">
                  <c:v>42155</c:v>
                </c:pt>
                <c:pt idx="173">
                  <c:v>42185</c:v>
                </c:pt>
                <c:pt idx="174">
                  <c:v>42216</c:v>
                </c:pt>
                <c:pt idx="175">
                  <c:v>42247</c:v>
                </c:pt>
                <c:pt idx="176">
                  <c:v>42277</c:v>
                </c:pt>
                <c:pt idx="177">
                  <c:v>42308</c:v>
                </c:pt>
                <c:pt idx="178">
                  <c:v>42338</c:v>
                </c:pt>
                <c:pt idx="179">
                  <c:v>42369</c:v>
                </c:pt>
                <c:pt idx="180">
                  <c:v>42400</c:v>
                </c:pt>
                <c:pt idx="181">
                  <c:v>42429</c:v>
                </c:pt>
                <c:pt idx="182">
                  <c:v>42460</c:v>
                </c:pt>
                <c:pt idx="183">
                  <c:v>42490</c:v>
                </c:pt>
                <c:pt idx="184">
                  <c:v>42521</c:v>
                </c:pt>
                <c:pt idx="185">
                  <c:v>42551</c:v>
                </c:pt>
                <c:pt idx="186">
                  <c:v>42582</c:v>
                </c:pt>
                <c:pt idx="187">
                  <c:v>42613</c:v>
                </c:pt>
                <c:pt idx="188">
                  <c:v>42643</c:v>
                </c:pt>
                <c:pt idx="189">
                  <c:v>42674</c:v>
                </c:pt>
                <c:pt idx="190">
                  <c:v>42704</c:v>
                </c:pt>
                <c:pt idx="191">
                  <c:v>42735</c:v>
                </c:pt>
                <c:pt idx="192">
                  <c:v>42766</c:v>
                </c:pt>
                <c:pt idx="193">
                  <c:v>42794</c:v>
                </c:pt>
                <c:pt idx="194">
                  <c:v>42825</c:v>
                </c:pt>
                <c:pt idx="195">
                  <c:v>42855</c:v>
                </c:pt>
                <c:pt idx="196">
                  <c:v>42886</c:v>
                </c:pt>
                <c:pt idx="197">
                  <c:v>42916</c:v>
                </c:pt>
                <c:pt idx="198">
                  <c:v>42947</c:v>
                </c:pt>
                <c:pt idx="199">
                  <c:v>42978</c:v>
                </c:pt>
                <c:pt idx="200">
                  <c:v>43008</c:v>
                </c:pt>
                <c:pt idx="201">
                  <c:v>43039</c:v>
                </c:pt>
                <c:pt idx="202">
                  <c:v>43069</c:v>
                </c:pt>
                <c:pt idx="203">
                  <c:v>43100</c:v>
                </c:pt>
                <c:pt idx="204">
                  <c:v>43131</c:v>
                </c:pt>
                <c:pt idx="205">
                  <c:v>43159</c:v>
                </c:pt>
                <c:pt idx="206">
                  <c:v>43190</c:v>
                </c:pt>
                <c:pt idx="207">
                  <c:v>43220</c:v>
                </c:pt>
                <c:pt idx="208">
                  <c:v>43251</c:v>
                </c:pt>
                <c:pt idx="209">
                  <c:v>43281</c:v>
                </c:pt>
                <c:pt idx="210">
                  <c:v>43312</c:v>
                </c:pt>
                <c:pt idx="211">
                  <c:v>43343</c:v>
                </c:pt>
                <c:pt idx="212">
                  <c:v>43373</c:v>
                </c:pt>
                <c:pt idx="213">
                  <c:v>43404</c:v>
                </c:pt>
                <c:pt idx="214">
                  <c:v>43434</c:v>
                </c:pt>
                <c:pt idx="215">
                  <c:v>43465</c:v>
                </c:pt>
                <c:pt idx="216">
                  <c:v>43496</c:v>
                </c:pt>
                <c:pt idx="217">
                  <c:v>43524</c:v>
                </c:pt>
                <c:pt idx="218">
                  <c:v>43555</c:v>
                </c:pt>
                <c:pt idx="219">
                  <c:v>43585</c:v>
                </c:pt>
                <c:pt idx="220">
                  <c:v>43616</c:v>
                </c:pt>
                <c:pt idx="221">
                  <c:v>43646</c:v>
                </c:pt>
                <c:pt idx="222">
                  <c:v>43677</c:v>
                </c:pt>
                <c:pt idx="223">
                  <c:v>43708</c:v>
                </c:pt>
                <c:pt idx="224">
                  <c:v>43738</c:v>
                </c:pt>
                <c:pt idx="225">
                  <c:v>43769</c:v>
                </c:pt>
                <c:pt idx="226">
                  <c:v>43799</c:v>
                </c:pt>
                <c:pt idx="227">
                  <c:v>43830</c:v>
                </c:pt>
                <c:pt idx="228">
                  <c:v>43861</c:v>
                </c:pt>
                <c:pt idx="229">
                  <c:v>43890</c:v>
                </c:pt>
                <c:pt idx="230">
                  <c:v>43921</c:v>
                </c:pt>
                <c:pt idx="231">
                  <c:v>43951</c:v>
                </c:pt>
                <c:pt idx="232">
                  <c:v>43982</c:v>
                </c:pt>
                <c:pt idx="233">
                  <c:v>44012</c:v>
                </c:pt>
                <c:pt idx="234">
                  <c:v>44043</c:v>
                </c:pt>
                <c:pt idx="235">
                  <c:v>44074</c:v>
                </c:pt>
                <c:pt idx="236">
                  <c:v>44104</c:v>
                </c:pt>
                <c:pt idx="237">
                  <c:v>44135</c:v>
                </c:pt>
                <c:pt idx="238">
                  <c:v>44165</c:v>
                </c:pt>
                <c:pt idx="239">
                  <c:v>44196</c:v>
                </c:pt>
                <c:pt idx="240">
                  <c:v>44227</c:v>
                </c:pt>
                <c:pt idx="241">
                  <c:v>44255</c:v>
                </c:pt>
                <c:pt idx="242">
                  <c:v>44286</c:v>
                </c:pt>
                <c:pt idx="243">
                  <c:v>44316</c:v>
                </c:pt>
                <c:pt idx="244">
                  <c:v>44347</c:v>
                </c:pt>
                <c:pt idx="245">
                  <c:v>44377</c:v>
                </c:pt>
                <c:pt idx="246">
                  <c:v>44408</c:v>
                </c:pt>
                <c:pt idx="247">
                  <c:v>44439</c:v>
                </c:pt>
                <c:pt idx="248">
                  <c:v>44469</c:v>
                </c:pt>
                <c:pt idx="249">
                  <c:v>44500</c:v>
                </c:pt>
                <c:pt idx="250">
                  <c:v>44530</c:v>
                </c:pt>
                <c:pt idx="251">
                  <c:v>44561</c:v>
                </c:pt>
                <c:pt idx="252">
                  <c:v>44592</c:v>
                </c:pt>
                <c:pt idx="253">
                  <c:v>44620</c:v>
                </c:pt>
                <c:pt idx="254">
                  <c:v>44651</c:v>
                </c:pt>
                <c:pt idx="255">
                  <c:v>44681</c:v>
                </c:pt>
                <c:pt idx="256">
                  <c:v>44712</c:v>
                </c:pt>
                <c:pt idx="257">
                  <c:v>44742</c:v>
                </c:pt>
                <c:pt idx="258">
                  <c:v>44773</c:v>
                </c:pt>
                <c:pt idx="259">
                  <c:v>44804</c:v>
                </c:pt>
                <c:pt idx="260">
                  <c:v>44834</c:v>
                </c:pt>
                <c:pt idx="261">
                  <c:v>44865</c:v>
                </c:pt>
                <c:pt idx="262">
                  <c:v>44895</c:v>
                </c:pt>
                <c:pt idx="263">
                  <c:v>44926</c:v>
                </c:pt>
                <c:pt idx="264">
                  <c:v>44957</c:v>
                </c:pt>
                <c:pt idx="265">
                  <c:v>44985</c:v>
                </c:pt>
                <c:pt idx="266">
                  <c:v>45016</c:v>
                </c:pt>
                <c:pt idx="267">
                  <c:v>45046</c:v>
                </c:pt>
                <c:pt idx="268">
                  <c:v>45077</c:v>
                </c:pt>
                <c:pt idx="269">
                  <c:v>45107</c:v>
                </c:pt>
                <c:pt idx="270">
                  <c:v>45138</c:v>
                </c:pt>
                <c:pt idx="271">
                  <c:v>45169</c:v>
                </c:pt>
                <c:pt idx="272">
                  <c:v>45199</c:v>
                </c:pt>
                <c:pt idx="273">
                  <c:v>45230</c:v>
                </c:pt>
                <c:pt idx="274">
                  <c:v>45260</c:v>
                </c:pt>
                <c:pt idx="275">
                  <c:v>45291</c:v>
                </c:pt>
                <c:pt idx="276">
                  <c:v>45322</c:v>
                </c:pt>
                <c:pt idx="277">
                  <c:v>45351</c:v>
                </c:pt>
                <c:pt idx="278">
                  <c:v>45382</c:v>
                </c:pt>
                <c:pt idx="279">
                  <c:v>45412</c:v>
                </c:pt>
                <c:pt idx="280">
                  <c:v>45443</c:v>
                </c:pt>
                <c:pt idx="281">
                  <c:v>45473</c:v>
                </c:pt>
                <c:pt idx="282">
                  <c:v>45504</c:v>
                </c:pt>
                <c:pt idx="283">
                  <c:v>45535</c:v>
                </c:pt>
              </c:numCache>
            </c:numRef>
          </c:cat>
          <c:val>
            <c:numRef>
              <c:f>'[2022 Outlook Data.xlsx]BBData'!$QS$7:$QS$290</c:f>
              <c:numCache>
                <c:formatCode>General</c:formatCode>
                <c:ptCount val="284"/>
                <c:pt idx="0">
                  <c:v>2.4</c:v>
                </c:pt>
                <c:pt idx="1">
                  <c:v>2.2999999999999998</c:v>
                </c:pt>
                <c:pt idx="2">
                  <c:v>2.2999999999999998</c:v>
                </c:pt>
                <c:pt idx="3">
                  <c:v>2.4</c:v>
                </c:pt>
                <c:pt idx="4">
                  <c:v>2.2999999999999998</c:v>
                </c:pt>
                <c:pt idx="5">
                  <c:v>2.2000000000000002</c:v>
                </c:pt>
                <c:pt idx="6">
                  <c:v>2.2000000000000002</c:v>
                </c:pt>
                <c:pt idx="7">
                  <c:v>2.2000000000000002</c:v>
                </c:pt>
                <c:pt idx="8">
                  <c:v>2.1</c:v>
                </c:pt>
                <c:pt idx="9">
                  <c:v>2.1</c:v>
                </c:pt>
                <c:pt idx="10">
                  <c:v>2</c:v>
                </c:pt>
                <c:pt idx="11">
                  <c:v>2</c:v>
                </c:pt>
                <c:pt idx="12">
                  <c:v>2.2000000000000002</c:v>
                </c:pt>
                <c:pt idx="13">
                  <c:v>2</c:v>
                </c:pt>
                <c:pt idx="14">
                  <c:v>1.9</c:v>
                </c:pt>
                <c:pt idx="15">
                  <c:v>2</c:v>
                </c:pt>
                <c:pt idx="16">
                  <c:v>1.9</c:v>
                </c:pt>
                <c:pt idx="17">
                  <c:v>1.9</c:v>
                </c:pt>
                <c:pt idx="18">
                  <c:v>2</c:v>
                </c:pt>
                <c:pt idx="19">
                  <c:v>2</c:v>
                </c:pt>
                <c:pt idx="20">
                  <c:v>1.9</c:v>
                </c:pt>
                <c:pt idx="21">
                  <c:v>1.9</c:v>
                </c:pt>
                <c:pt idx="22">
                  <c:v>1.8</c:v>
                </c:pt>
                <c:pt idx="23">
                  <c:v>1.9</c:v>
                </c:pt>
                <c:pt idx="24">
                  <c:v>1.9</c:v>
                </c:pt>
                <c:pt idx="25">
                  <c:v>1.9</c:v>
                </c:pt>
                <c:pt idx="26">
                  <c:v>1.8</c:v>
                </c:pt>
                <c:pt idx="27">
                  <c:v>1.8</c:v>
                </c:pt>
                <c:pt idx="28">
                  <c:v>1.8</c:v>
                </c:pt>
                <c:pt idx="29">
                  <c:v>1.8</c:v>
                </c:pt>
                <c:pt idx="30">
                  <c:v>1.7</c:v>
                </c:pt>
                <c:pt idx="31">
                  <c:v>1.7</c:v>
                </c:pt>
                <c:pt idx="32">
                  <c:v>1.8</c:v>
                </c:pt>
                <c:pt idx="33">
                  <c:v>1.9</c:v>
                </c:pt>
                <c:pt idx="34">
                  <c:v>1.8</c:v>
                </c:pt>
                <c:pt idx="35">
                  <c:v>1.9</c:v>
                </c:pt>
                <c:pt idx="36">
                  <c:v>1.8</c:v>
                </c:pt>
                <c:pt idx="37">
                  <c:v>1.9</c:v>
                </c:pt>
                <c:pt idx="38">
                  <c:v>2</c:v>
                </c:pt>
                <c:pt idx="39">
                  <c:v>1.9</c:v>
                </c:pt>
                <c:pt idx="40">
                  <c:v>1.8</c:v>
                </c:pt>
                <c:pt idx="41">
                  <c:v>2</c:v>
                </c:pt>
                <c:pt idx="42">
                  <c:v>2</c:v>
                </c:pt>
                <c:pt idx="43">
                  <c:v>2</c:v>
                </c:pt>
                <c:pt idx="44">
                  <c:v>1.9</c:v>
                </c:pt>
                <c:pt idx="45">
                  <c:v>1.9</c:v>
                </c:pt>
                <c:pt idx="46">
                  <c:v>2.1</c:v>
                </c:pt>
                <c:pt idx="47">
                  <c:v>2</c:v>
                </c:pt>
                <c:pt idx="48">
                  <c:v>2.1</c:v>
                </c:pt>
                <c:pt idx="49">
                  <c:v>2</c:v>
                </c:pt>
                <c:pt idx="50">
                  <c:v>2.1</c:v>
                </c:pt>
                <c:pt idx="51">
                  <c:v>2.1</c:v>
                </c:pt>
                <c:pt idx="52">
                  <c:v>2.1</c:v>
                </c:pt>
                <c:pt idx="53">
                  <c:v>2.1</c:v>
                </c:pt>
                <c:pt idx="54">
                  <c:v>2</c:v>
                </c:pt>
                <c:pt idx="55">
                  <c:v>2.2000000000000002</c:v>
                </c:pt>
                <c:pt idx="56">
                  <c:v>2.2999999999999998</c:v>
                </c:pt>
                <c:pt idx="57">
                  <c:v>2.1</c:v>
                </c:pt>
                <c:pt idx="58">
                  <c:v>2.1</c:v>
                </c:pt>
                <c:pt idx="59">
                  <c:v>2.1</c:v>
                </c:pt>
                <c:pt idx="60">
                  <c:v>2.2000000000000002</c:v>
                </c:pt>
                <c:pt idx="61">
                  <c:v>2.2000000000000002</c:v>
                </c:pt>
                <c:pt idx="62">
                  <c:v>2.2000000000000002</c:v>
                </c:pt>
                <c:pt idx="63">
                  <c:v>2</c:v>
                </c:pt>
                <c:pt idx="64">
                  <c:v>2.2000000000000002</c:v>
                </c:pt>
                <c:pt idx="65">
                  <c:v>2.2000000000000002</c:v>
                </c:pt>
                <c:pt idx="66">
                  <c:v>2.2000000000000002</c:v>
                </c:pt>
                <c:pt idx="67">
                  <c:v>2.2000000000000002</c:v>
                </c:pt>
                <c:pt idx="68">
                  <c:v>2.1</c:v>
                </c:pt>
                <c:pt idx="69">
                  <c:v>2.2000000000000002</c:v>
                </c:pt>
                <c:pt idx="70">
                  <c:v>2.2000000000000002</c:v>
                </c:pt>
                <c:pt idx="71">
                  <c:v>2.2000000000000002</c:v>
                </c:pt>
                <c:pt idx="72">
                  <c:v>2.1</c:v>
                </c:pt>
                <c:pt idx="73">
                  <c:v>2.1</c:v>
                </c:pt>
                <c:pt idx="74">
                  <c:v>2.2000000000000002</c:v>
                </c:pt>
                <c:pt idx="75">
                  <c:v>2.1</c:v>
                </c:pt>
                <c:pt idx="76">
                  <c:v>2.2000000000000002</c:v>
                </c:pt>
                <c:pt idx="77">
                  <c:v>2.1</c:v>
                </c:pt>
                <c:pt idx="78">
                  <c:v>2.1</c:v>
                </c:pt>
                <c:pt idx="79">
                  <c:v>2.2000000000000002</c:v>
                </c:pt>
                <c:pt idx="80">
                  <c:v>1.9</c:v>
                </c:pt>
                <c:pt idx="81">
                  <c:v>2.1</c:v>
                </c:pt>
                <c:pt idx="82">
                  <c:v>2</c:v>
                </c:pt>
                <c:pt idx="83">
                  <c:v>2</c:v>
                </c:pt>
                <c:pt idx="84">
                  <c:v>2.1</c:v>
                </c:pt>
                <c:pt idx="85">
                  <c:v>2.1</c:v>
                </c:pt>
                <c:pt idx="86">
                  <c:v>1.9</c:v>
                </c:pt>
                <c:pt idx="87">
                  <c:v>2.1</c:v>
                </c:pt>
                <c:pt idx="88">
                  <c:v>1.9</c:v>
                </c:pt>
                <c:pt idx="89">
                  <c:v>1.9</c:v>
                </c:pt>
                <c:pt idx="90">
                  <c:v>1.8</c:v>
                </c:pt>
                <c:pt idx="91">
                  <c:v>1.8</c:v>
                </c:pt>
                <c:pt idx="92">
                  <c:v>1.8</c:v>
                </c:pt>
                <c:pt idx="93">
                  <c:v>1.7</c:v>
                </c:pt>
                <c:pt idx="94">
                  <c:v>1.6</c:v>
                </c:pt>
                <c:pt idx="95">
                  <c:v>1.5</c:v>
                </c:pt>
                <c:pt idx="96">
                  <c:v>1.5</c:v>
                </c:pt>
                <c:pt idx="97">
                  <c:v>1.5</c:v>
                </c:pt>
                <c:pt idx="98">
                  <c:v>1.4</c:v>
                </c:pt>
                <c:pt idx="99">
                  <c:v>1.3</c:v>
                </c:pt>
                <c:pt idx="100">
                  <c:v>1.3</c:v>
                </c:pt>
                <c:pt idx="101">
                  <c:v>1.3</c:v>
                </c:pt>
                <c:pt idx="102">
                  <c:v>1.3</c:v>
                </c:pt>
                <c:pt idx="103">
                  <c:v>1.2</c:v>
                </c:pt>
                <c:pt idx="104">
                  <c:v>1.2</c:v>
                </c:pt>
                <c:pt idx="105">
                  <c:v>1.3</c:v>
                </c:pt>
                <c:pt idx="106">
                  <c:v>1.4</c:v>
                </c:pt>
                <c:pt idx="107">
                  <c:v>1.4</c:v>
                </c:pt>
                <c:pt idx="108">
                  <c:v>1.3</c:v>
                </c:pt>
                <c:pt idx="109">
                  <c:v>1.4</c:v>
                </c:pt>
                <c:pt idx="110">
                  <c:v>1.4</c:v>
                </c:pt>
                <c:pt idx="111">
                  <c:v>1.5</c:v>
                </c:pt>
                <c:pt idx="112">
                  <c:v>1.4</c:v>
                </c:pt>
                <c:pt idx="113">
                  <c:v>1.5</c:v>
                </c:pt>
                <c:pt idx="114">
                  <c:v>1.4</c:v>
                </c:pt>
                <c:pt idx="115">
                  <c:v>1.4</c:v>
                </c:pt>
                <c:pt idx="116">
                  <c:v>1.5</c:v>
                </c:pt>
                <c:pt idx="117">
                  <c:v>1.4</c:v>
                </c:pt>
                <c:pt idx="118">
                  <c:v>1.4</c:v>
                </c:pt>
                <c:pt idx="119">
                  <c:v>1.5</c:v>
                </c:pt>
                <c:pt idx="120">
                  <c:v>1.4</c:v>
                </c:pt>
                <c:pt idx="121">
                  <c:v>1.5</c:v>
                </c:pt>
                <c:pt idx="122">
                  <c:v>1.5</c:v>
                </c:pt>
                <c:pt idx="123">
                  <c:v>1.4</c:v>
                </c:pt>
                <c:pt idx="124">
                  <c:v>1.5</c:v>
                </c:pt>
                <c:pt idx="125">
                  <c:v>1.5</c:v>
                </c:pt>
                <c:pt idx="126">
                  <c:v>1.5</c:v>
                </c:pt>
                <c:pt idx="127">
                  <c:v>1.5</c:v>
                </c:pt>
                <c:pt idx="128">
                  <c:v>1.5</c:v>
                </c:pt>
                <c:pt idx="129">
                  <c:v>1.5</c:v>
                </c:pt>
                <c:pt idx="130">
                  <c:v>1.5</c:v>
                </c:pt>
                <c:pt idx="131">
                  <c:v>1.5</c:v>
                </c:pt>
                <c:pt idx="132">
                  <c:v>1.5</c:v>
                </c:pt>
                <c:pt idx="133">
                  <c:v>1.6</c:v>
                </c:pt>
                <c:pt idx="134">
                  <c:v>1.6</c:v>
                </c:pt>
                <c:pt idx="135">
                  <c:v>1.6</c:v>
                </c:pt>
                <c:pt idx="136">
                  <c:v>1.6</c:v>
                </c:pt>
                <c:pt idx="137">
                  <c:v>1.6</c:v>
                </c:pt>
                <c:pt idx="138">
                  <c:v>1.5</c:v>
                </c:pt>
                <c:pt idx="139">
                  <c:v>1.5</c:v>
                </c:pt>
                <c:pt idx="140">
                  <c:v>1.4</c:v>
                </c:pt>
                <c:pt idx="141">
                  <c:v>1.5</c:v>
                </c:pt>
                <c:pt idx="142">
                  <c:v>1.5</c:v>
                </c:pt>
                <c:pt idx="143">
                  <c:v>1.5</c:v>
                </c:pt>
                <c:pt idx="144">
                  <c:v>1.7</c:v>
                </c:pt>
                <c:pt idx="145">
                  <c:v>1.7</c:v>
                </c:pt>
                <c:pt idx="146">
                  <c:v>1.6</c:v>
                </c:pt>
                <c:pt idx="147">
                  <c:v>1.7</c:v>
                </c:pt>
                <c:pt idx="148">
                  <c:v>1.6</c:v>
                </c:pt>
                <c:pt idx="149">
                  <c:v>1.6</c:v>
                </c:pt>
                <c:pt idx="150">
                  <c:v>1.7</c:v>
                </c:pt>
                <c:pt idx="151">
                  <c:v>1.7</c:v>
                </c:pt>
                <c:pt idx="152">
                  <c:v>1.7</c:v>
                </c:pt>
                <c:pt idx="153">
                  <c:v>1.7</c:v>
                </c:pt>
                <c:pt idx="154">
                  <c:v>1.7</c:v>
                </c:pt>
                <c:pt idx="155">
                  <c:v>1.7</c:v>
                </c:pt>
                <c:pt idx="156">
                  <c:v>1.7</c:v>
                </c:pt>
                <c:pt idx="157">
                  <c:v>1.8</c:v>
                </c:pt>
                <c:pt idx="158">
                  <c:v>1.8</c:v>
                </c:pt>
                <c:pt idx="159">
                  <c:v>1.8</c:v>
                </c:pt>
                <c:pt idx="160">
                  <c:v>1.8</c:v>
                </c:pt>
                <c:pt idx="161">
                  <c:v>1.8</c:v>
                </c:pt>
                <c:pt idx="162">
                  <c:v>1.9</c:v>
                </c:pt>
                <c:pt idx="163">
                  <c:v>1.8</c:v>
                </c:pt>
                <c:pt idx="164">
                  <c:v>2</c:v>
                </c:pt>
                <c:pt idx="165">
                  <c:v>1.9</c:v>
                </c:pt>
                <c:pt idx="166">
                  <c:v>1.9</c:v>
                </c:pt>
                <c:pt idx="167">
                  <c:v>1.8</c:v>
                </c:pt>
                <c:pt idx="168">
                  <c:v>2</c:v>
                </c:pt>
                <c:pt idx="169">
                  <c:v>1.9</c:v>
                </c:pt>
                <c:pt idx="170">
                  <c:v>2</c:v>
                </c:pt>
                <c:pt idx="171">
                  <c:v>1.9</c:v>
                </c:pt>
                <c:pt idx="172">
                  <c:v>1.9</c:v>
                </c:pt>
                <c:pt idx="173">
                  <c:v>1.9</c:v>
                </c:pt>
                <c:pt idx="174">
                  <c:v>1.9</c:v>
                </c:pt>
                <c:pt idx="175">
                  <c:v>2</c:v>
                </c:pt>
                <c:pt idx="176">
                  <c:v>2</c:v>
                </c:pt>
                <c:pt idx="177">
                  <c:v>2</c:v>
                </c:pt>
                <c:pt idx="178">
                  <c:v>2</c:v>
                </c:pt>
                <c:pt idx="179">
                  <c:v>2.1</c:v>
                </c:pt>
                <c:pt idx="180">
                  <c:v>2</c:v>
                </c:pt>
                <c:pt idx="181">
                  <c:v>2.1</c:v>
                </c:pt>
                <c:pt idx="182">
                  <c:v>2</c:v>
                </c:pt>
                <c:pt idx="183">
                  <c:v>2.1</c:v>
                </c:pt>
                <c:pt idx="184">
                  <c:v>2.1</c:v>
                </c:pt>
                <c:pt idx="185">
                  <c:v>2.1</c:v>
                </c:pt>
                <c:pt idx="186">
                  <c:v>2.1</c:v>
                </c:pt>
                <c:pt idx="187">
                  <c:v>2.1</c:v>
                </c:pt>
                <c:pt idx="188">
                  <c:v>2.1</c:v>
                </c:pt>
                <c:pt idx="189">
                  <c:v>2.1</c:v>
                </c:pt>
                <c:pt idx="190">
                  <c:v>2.1</c:v>
                </c:pt>
                <c:pt idx="191">
                  <c:v>2.1</c:v>
                </c:pt>
                <c:pt idx="192">
                  <c:v>2.2000000000000002</c:v>
                </c:pt>
                <c:pt idx="193">
                  <c:v>2.1</c:v>
                </c:pt>
                <c:pt idx="194">
                  <c:v>2.2000000000000002</c:v>
                </c:pt>
                <c:pt idx="195">
                  <c:v>2.1</c:v>
                </c:pt>
                <c:pt idx="196">
                  <c:v>2.1</c:v>
                </c:pt>
                <c:pt idx="197">
                  <c:v>2.2000000000000002</c:v>
                </c:pt>
                <c:pt idx="198">
                  <c:v>2.1</c:v>
                </c:pt>
                <c:pt idx="199">
                  <c:v>2.1</c:v>
                </c:pt>
                <c:pt idx="200">
                  <c:v>2.2000000000000002</c:v>
                </c:pt>
                <c:pt idx="201">
                  <c:v>2.2000000000000002</c:v>
                </c:pt>
                <c:pt idx="202">
                  <c:v>2.2000000000000002</c:v>
                </c:pt>
                <c:pt idx="203">
                  <c:v>2.2000000000000002</c:v>
                </c:pt>
                <c:pt idx="204">
                  <c:v>2</c:v>
                </c:pt>
                <c:pt idx="205">
                  <c:v>2.2000000000000002</c:v>
                </c:pt>
                <c:pt idx="206">
                  <c:v>2.2000000000000002</c:v>
                </c:pt>
                <c:pt idx="207">
                  <c:v>2.2999999999999998</c:v>
                </c:pt>
                <c:pt idx="208">
                  <c:v>2.2999999999999998</c:v>
                </c:pt>
                <c:pt idx="209">
                  <c:v>2.2999999999999998</c:v>
                </c:pt>
                <c:pt idx="210">
                  <c:v>2.2999999999999998</c:v>
                </c:pt>
                <c:pt idx="211">
                  <c:v>2.2999999999999998</c:v>
                </c:pt>
                <c:pt idx="212">
                  <c:v>2.2999999999999998</c:v>
                </c:pt>
                <c:pt idx="213">
                  <c:v>2.2999999999999998</c:v>
                </c:pt>
                <c:pt idx="214">
                  <c:v>2.2999999999999998</c:v>
                </c:pt>
                <c:pt idx="215">
                  <c:v>2.2999999999999998</c:v>
                </c:pt>
                <c:pt idx="216">
                  <c:v>2.2999999999999998</c:v>
                </c:pt>
                <c:pt idx="217">
                  <c:v>2.4</c:v>
                </c:pt>
                <c:pt idx="218">
                  <c:v>2.2999999999999998</c:v>
                </c:pt>
                <c:pt idx="219">
                  <c:v>2.2999999999999998</c:v>
                </c:pt>
                <c:pt idx="220">
                  <c:v>2.2999999999999998</c:v>
                </c:pt>
                <c:pt idx="221">
                  <c:v>2.2999999999999998</c:v>
                </c:pt>
                <c:pt idx="222">
                  <c:v>2.4</c:v>
                </c:pt>
                <c:pt idx="223">
                  <c:v>2.2999999999999998</c:v>
                </c:pt>
                <c:pt idx="224">
                  <c:v>2.2999999999999998</c:v>
                </c:pt>
                <c:pt idx="225">
                  <c:v>2.2999999999999998</c:v>
                </c:pt>
                <c:pt idx="226">
                  <c:v>2.2999999999999998</c:v>
                </c:pt>
                <c:pt idx="227">
                  <c:v>2.2999999999999998</c:v>
                </c:pt>
                <c:pt idx="228">
                  <c:v>2.2999999999999998</c:v>
                </c:pt>
                <c:pt idx="229">
                  <c:v>2.2999999999999998</c:v>
                </c:pt>
                <c:pt idx="230">
                  <c:v>1.9</c:v>
                </c:pt>
                <c:pt idx="231">
                  <c:v>1.5</c:v>
                </c:pt>
                <c:pt idx="232">
                  <c:v>1.7</c:v>
                </c:pt>
                <c:pt idx="233">
                  <c:v>1.9</c:v>
                </c:pt>
                <c:pt idx="234">
                  <c:v>2.2000000000000002</c:v>
                </c:pt>
                <c:pt idx="235">
                  <c:v>2.1</c:v>
                </c:pt>
                <c:pt idx="236">
                  <c:v>2.2000000000000002</c:v>
                </c:pt>
                <c:pt idx="237">
                  <c:v>2.2999999999999998</c:v>
                </c:pt>
                <c:pt idx="238">
                  <c:v>2.2999999999999998</c:v>
                </c:pt>
                <c:pt idx="239">
                  <c:v>2.4</c:v>
                </c:pt>
                <c:pt idx="240">
                  <c:v>2.2999999999999998</c:v>
                </c:pt>
                <c:pt idx="241">
                  <c:v>2.4</c:v>
                </c:pt>
                <c:pt idx="242">
                  <c:v>2.5</c:v>
                </c:pt>
                <c:pt idx="243">
                  <c:v>2.7</c:v>
                </c:pt>
                <c:pt idx="244">
                  <c:v>2.6</c:v>
                </c:pt>
                <c:pt idx="245">
                  <c:v>2.7</c:v>
                </c:pt>
                <c:pt idx="246">
                  <c:v>2.8</c:v>
                </c:pt>
                <c:pt idx="247">
                  <c:v>2.8</c:v>
                </c:pt>
                <c:pt idx="248">
                  <c:v>2.9</c:v>
                </c:pt>
                <c:pt idx="249">
                  <c:v>2.8</c:v>
                </c:pt>
                <c:pt idx="250">
                  <c:v>3</c:v>
                </c:pt>
                <c:pt idx="251">
                  <c:v>2.9</c:v>
                </c:pt>
                <c:pt idx="252">
                  <c:v>3</c:v>
                </c:pt>
                <c:pt idx="253">
                  <c:v>2.8</c:v>
                </c:pt>
                <c:pt idx="254">
                  <c:v>2.9</c:v>
                </c:pt>
                <c:pt idx="255">
                  <c:v>3</c:v>
                </c:pt>
                <c:pt idx="256">
                  <c:v>2.8</c:v>
                </c:pt>
                <c:pt idx="257">
                  <c:v>2.7</c:v>
                </c:pt>
                <c:pt idx="258">
                  <c:v>2.6</c:v>
                </c:pt>
                <c:pt idx="259">
                  <c:v>2.7</c:v>
                </c:pt>
                <c:pt idx="260">
                  <c:v>2.6</c:v>
                </c:pt>
                <c:pt idx="261">
                  <c:v>2.6</c:v>
                </c:pt>
                <c:pt idx="262">
                  <c:v>2.7</c:v>
                </c:pt>
                <c:pt idx="263">
                  <c:v>2.7</c:v>
                </c:pt>
                <c:pt idx="264">
                  <c:v>2.5</c:v>
                </c:pt>
                <c:pt idx="265">
                  <c:v>2.6</c:v>
                </c:pt>
                <c:pt idx="266">
                  <c:v>2.5</c:v>
                </c:pt>
                <c:pt idx="267">
                  <c:v>2.2999999999999998</c:v>
                </c:pt>
                <c:pt idx="268">
                  <c:v>2.6</c:v>
                </c:pt>
                <c:pt idx="269">
                  <c:v>2.4</c:v>
                </c:pt>
                <c:pt idx="270">
                  <c:v>2.2999999999999998</c:v>
                </c:pt>
                <c:pt idx="271">
                  <c:v>2.2999999999999998</c:v>
                </c:pt>
                <c:pt idx="272">
                  <c:v>2.2999999999999998</c:v>
                </c:pt>
                <c:pt idx="273">
                  <c:v>2.2999999999999998</c:v>
                </c:pt>
                <c:pt idx="274">
                  <c:v>2.2000000000000002</c:v>
                </c:pt>
                <c:pt idx="275">
                  <c:v>2.2000000000000002</c:v>
                </c:pt>
                <c:pt idx="276">
                  <c:v>2.2000000000000002</c:v>
                </c:pt>
                <c:pt idx="277">
                  <c:v>2.2000000000000002</c:v>
                </c:pt>
                <c:pt idx="278">
                  <c:v>2.2000000000000002</c:v>
                </c:pt>
                <c:pt idx="279">
                  <c:v>2.2000000000000002</c:v>
                </c:pt>
                <c:pt idx="280">
                  <c:v>2.1</c:v>
                </c:pt>
                <c:pt idx="281">
                  <c:v>2</c:v>
                </c:pt>
                <c:pt idx="282">
                  <c:v>2</c:v>
                </c:pt>
                <c:pt idx="283">
                  <c:v>1.9</c:v>
                </c:pt>
              </c:numCache>
            </c:numRef>
          </c:val>
          <c:smooth val="0"/>
          <c:extLst>
            <c:ext xmlns:c16="http://schemas.microsoft.com/office/drawing/2014/chart" uri="{C3380CC4-5D6E-409C-BE32-E72D297353CC}">
              <c16:uniqueId val="{00000000-3C5A-452F-8A36-D02684FC6736}"/>
            </c:ext>
          </c:extLst>
        </c:ser>
        <c:ser>
          <c:idx val="1"/>
          <c:order val="1"/>
          <c:tx>
            <c:strRef>
              <c:f>'[2022 Outlook Data.xlsx]BBData'!$QT$3</c:f>
              <c:strCache>
                <c:ptCount val="1"/>
                <c:pt idx="0">
                  <c:v>Leisure/Hospitality</c:v>
                </c:pt>
              </c:strCache>
            </c:strRef>
          </c:tx>
          <c:spPr>
            <a:ln w="25400" cap="rnd">
              <a:solidFill>
                <a:schemeClr val="tx1">
                  <a:lumMod val="50000"/>
                  <a:lumOff val="50000"/>
                </a:schemeClr>
              </a:solidFill>
              <a:round/>
            </a:ln>
            <a:effectLst/>
          </c:spPr>
          <c:marker>
            <c:symbol val="none"/>
          </c:marker>
          <c:cat>
            <c:numRef>
              <c:f>'[2022 Outlook Data.xlsx]BBData'!$QR$7:$QR$290</c:f>
              <c:numCache>
                <c:formatCode>m/d/yyyy</c:formatCode>
                <c:ptCount val="284"/>
                <c:pt idx="0">
                  <c:v>36922</c:v>
                </c:pt>
                <c:pt idx="1">
                  <c:v>36950</c:v>
                </c:pt>
                <c:pt idx="2">
                  <c:v>36981</c:v>
                </c:pt>
                <c:pt idx="3">
                  <c:v>37011</c:v>
                </c:pt>
                <c:pt idx="4">
                  <c:v>37042</c:v>
                </c:pt>
                <c:pt idx="5">
                  <c:v>37072</c:v>
                </c:pt>
                <c:pt idx="6">
                  <c:v>37103</c:v>
                </c:pt>
                <c:pt idx="7">
                  <c:v>37134</c:v>
                </c:pt>
                <c:pt idx="8">
                  <c:v>37164</c:v>
                </c:pt>
                <c:pt idx="9">
                  <c:v>37195</c:v>
                </c:pt>
                <c:pt idx="10">
                  <c:v>37225</c:v>
                </c:pt>
                <c:pt idx="11">
                  <c:v>37256</c:v>
                </c:pt>
                <c:pt idx="12">
                  <c:v>37287</c:v>
                </c:pt>
                <c:pt idx="13">
                  <c:v>37315</c:v>
                </c:pt>
                <c:pt idx="14">
                  <c:v>37346</c:v>
                </c:pt>
                <c:pt idx="15">
                  <c:v>37376</c:v>
                </c:pt>
                <c:pt idx="16">
                  <c:v>37407</c:v>
                </c:pt>
                <c:pt idx="17">
                  <c:v>37437</c:v>
                </c:pt>
                <c:pt idx="18">
                  <c:v>37468</c:v>
                </c:pt>
                <c:pt idx="19">
                  <c:v>37499</c:v>
                </c:pt>
                <c:pt idx="20">
                  <c:v>37529</c:v>
                </c:pt>
                <c:pt idx="21">
                  <c:v>37560</c:v>
                </c:pt>
                <c:pt idx="22">
                  <c:v>37590</c:v>
                </c:pt>
                <c:pt idx="23">
                  <c:v>37621</c:v>
                </c:pt>
                <c:pt idx="24">
                  <c:v>37652</c:v>
                </c:pt>
                <c:pt idx="25">
                  <c:v>37680</c:v>
                </c:pt>
                <c:pt idx="26">
                  <c:v>37711</c:v>
                </c:pt>
                <c:pt idx="27">
                  <c:v>37741</c:v>
                </c:pt>
                <c:pt idx="28">
                  <c:v>37772</c:v>
                </c:pt>
                <c:pt idx="29">
                  <c:v>37802</c:v>
                </c:pt>
                <c:pt idx="30">
                  <c:v>37833</c:v>
                </c:pt>
                <c:pt idx="31">
                  <c:v>37864</c:v>
                </c:pt>
                <c:pt idx="32">
                  <c:v>37894</c:v>
                </c:pt>
                <c:pt idx="33">
                  <c:v>37925</c:v>
                </c:pt>
                <c:pt idx="34">
                  <c:v>37955</c:v>
                </c:pt>
                <c:pt idx="35">
                  <c:v>37986</c:v>
                </c:pt>
                <c:pt idx="36">
                  <c:v>38017</c:v>
                </c:pt>
                <c:pt idx="37">
                  <c:v>38046</c:v>
                </c:pt>
                <c:pt idx="38">
                  <c:v>38077</c:v>
                </c:pt>
                <c:pt idx="39">
                  <c:v>38107</c:v>
                </c:pt>
                <c:pt idx="40">
                  <c:v>38138</c:v>
                </c:pt>
                <c:pt idx="41">
                  <c:v>38168</c:v>
                </c:pt>
                <c:pt idx="42">
                  <c:v>38199</c:v>
                </c:pt>
                <c:pt idx="43">
                  <c:v>38230</c:v>
                </c:pt>
                <c:pt idx="44">
                  <c:v>38260</c:v>
                </c:pt>
                <c:pt idx="45">
                  <c:v>38291</c:v>
                </c:pt>
                <c:pt idx="46">
                  <c:v>38321</c:v>
                </c:pt>
                <c:pt idx="47">
                  <c:v>38352</c:v>
                </c:pt>
                <c:pt idx="48">
                  <c:v>38383</c:v>
                </c:pt>
                <c:pt idx="49">
                  <c:v>38411</c:v>
                </c:pt>
                <c:pt idx="50">
                  <c:v>38442</c:v>
                </c:pt>
                <c:pt idx="51">
                  <c:v>38472</c:v>
                </c:pt>
                <c:pt idx="52">
                  <c:v>38503</c:v>
                </c:pt>
                <c:pt idx="53">
                  <c:v>38533</c:v>
                </c:pt>
                <c:pt idx="54">
                  <c:v>38564</c:v>
                </c:pt>
                <c:pt idx="55">
                  <c:v>38595</c:v>
                </c:pt>
                <c:pt idx="56">
                  <c:v>38625</c:v>
                </c:pt>
                <c:pt idx="57">
                  <c:v>38656</c:v>
                </c:pt>
                <c:pt idx="58">
                  <c:v>38686</c:v>
                </c:pt>
                <c:pt idx="59">
                  <c:v>38717</c:v>
                </c:pt>
                <c:pt idx="60">
                  <c:v>38748</c:v>
                </c:pt>
                <c:pt idx="61">
                  <c:v>38776</c:v>
                </c:pt>
                <c:pt idx="62">
                  <c:v>38807</c:v>
                </c:pt>
                <c:pt idx="63">
                  <c:v>38837</c:v>
                </c:pt>
                <c:pt idx="64">
                  <c:v>38868</c:v>
                </c:pt>
                <c:pt idx="65">
                  <c:v>38898</c:v>
                </c:pt>
                <c:pt idx="66">
                  <c:v>38929</c:v>
                </c:pt>
                <c:pt idx="67">
                  <c:v>38960</c:v>
                </c:pt>
                <c:pt idx="68">
                  <c:v>38990</c:v>
                </c:pt>
                <c:pt idx="69">
                  <c:v>39021</c:v>
                </c:pt>
                <c:pt idx="70">
                  <c:v>39051</c:v>
                </c:pt>
                <c:pt idx="71">
                  <c:v>39082</c:v>
                </c:pt>
                <c:pt idx="72">
                  <c:v>39113</c:v>
                </c:pt>
                <c:pt idx="73">
                  <c:v>39141</c:v>
                </c:pt>
                <c:pt idx="74">
                  <c:v>39172</c:v>
                </c:pt>
                <c:pt idx="75">
                  <c:v>39202</c:v>
                </c:pt>
                <c:pt idx="76">
                  <c:v>39233</c:v>
                </c:pt>
                <c:pt idx="77">
                  <c:v>39263</c:v>
                </c:pt>
                <c:pt idx="78">
                  <c:v>39294</c:v>
                </c:pt>
                <c:pt idx="79">
                  <c:v>39325</c:v>
                </c:pt>
                <c:pt idx="80">
                  <c:v>39355</c:v>
                </c:pt>
                <c:pt idx="81">
                  <c:v>39386</c:v>
                </c:pt>
                <c:pt idx="82">
                  <c:v>39416</c:v>
                </c:pt>
                <c:pt idx="83">
                  <c:v>39447</c:v>
                </c:pt>
                <c:pt idx="84">
                  <c:v>39478</c:v>
                </c:pt>
                <c:pt idx="85">
                  <c:v>39507</c:v>
                </c:pt>
                <c:pt idx="86">
                  <c:v>39538</c:v>
                </c:pt>
                <c:pt idx="87">
                  <c:v>39568</c:v>
                </c:pt>
                <c:pt idx="88">
                  <c:v>39599</c:v>
                </c:pt>
                <c:pt idx="89">
                  <c:v>39629</c:v>
                </c:pt>
                <c:pt idx="90">
                  <c:v>39660</c:v>
                </c:pt>
                <c:pt idx="91">
                  <c:v>39691</c:v>
                </c:pt>
                <c:pt idx="92">
                  <c:v>39721</c:v>
                </c:pt>
                <c:pt idx="93">
                  <c:v>39752</c:v>
                </c:pt>
                <c:pt idx="94">
                  <c:v>39782</c:v>
                </c:pt>
                <c:pt idx="95">
                  <c:v>39813</c:v>
                </c:pt>
                <c:pt idx="96">
                  <c:v>39844</c:v>
                </c:pt>
                <c:pt idx="97">
                  <c:v>39872</c:v>
                </c:pt>
                <c:pt idx="98">
                  <c:v>39903</c:v>
                </c:pt>
                <c:pt idx="99">
                  <c:v>39933</c:v>
                </c:pt>
                <c:pt idx="100">
                  <c:v>39964</c:v>
                </c:pt>
                <c:pt idx="101">
                  <c:v>39994</c:v>
                </c:pt>
                <c:pt idx="102">
                  <c:v>40025</c:v>
                </c:pt>
                <c:pt idx="103">
                  <c:v>40056</c:v>
                </c:pt>
                <c:pt idx="104">
                  <c:v>40086</c:v>
                </c:pt>
                <c:pt idx="105">
                  <c:v>40117</c:v>
                </c:pt>
                <c:pt idx="106">
                  <c:v>40147</c:v>
                </c:pt>
                <c:pt idx="107">
                  <c:v>40178</c:v>
                </c:pt>
                <c:pt idx="108">
                  <c:v>40209</c:v>
                </c:pt>
                <c:pt idx="109">
                  <c:v>40237</c:v>
                </c:pt>
                <c:pt idx="110">
                  <c:v>40268</c:v>
                </c:pt>
                <c:pt idx="111">
                  <c:v>40298</c:v>
                </c:pt>
                <c:pt idx="112">
                  <c:v>40329</c:v>
                </c:pt>
                <c:pt idx="113">
                  <c:v>40359</c:v>
                </c:pt>
                <c:pt idx="114">
                  <c:v>40390</c:v>
                </c:pt>
                <c:pt idx="115">
                  <c:v>40421</c:v>
                </c:pt>
                <c:pt idx="116">
                  <c:v>40451</c:v>
                </c:pt>
                <c:pt idx="117">
                  <c:v>40482</c:v>
                </c:pt>
                <c:pt idx="118">
                  <c:v>40512</c:v>
                </c:pt>
                <c:pt idx="119">
                  <c:v>40543</c:v>
                </c:pt>
                <c:pt idx="120">
                  <c:v>40574</c:v>
                </c:pt>
                <c:pt idx="121">
                  <c:v>40602</c:v>
                </c:pt>
                <c:pt idx="122">
                  <c:v>40633</c:v>
                </c:pt>
                <c:pt idx="123">
                  <c:v>40663</c:v>
                </c:pt>
                <c:pt idx="124">
                  <c:v>40694</c:v>
                </c:pt>
                <c:pt idx="125">
                  <c:v>40724</c:v>
                </c:pt>
                <c:pt idx="126">
                  <c:v>40755</c:v>
                </c:pt>
                <c:pt idx="127">
                  <c:v>40786</c:v>
                </c:pt>
                <c:pt idx="128">
                  <c:v>40816</c:v>
                </c:pt>
                <c:pt idx="129">
                  <c:v>40847</c:v>
                </c:pt>
                <c:pt idx="130">
                  <c:v>40877</c:v>
                </c:pt>
                <c:pt idx="131">
                  <c:v>40908</c:v>
                </c:pt>
                <c:pt idx="132">
                  <c:v>40939</c:v>
                </c:pt>
                <c:pt idx="133">
                  <c:v>40968</c:v>
                </c:pt>
                <c:pt idx="134">
                  <c:v>40999</c:v>
                </c:pt>
                <c:pt idx="135">
                  <c:v>41029</c:v>
                </c:pt>
                <c:pt idx="136">
                  <c:v>41060</c:v>
                </c:pt>
                <c:pt idx="137">
                  <c:v>41090</c:v>
                </c:pt>
                <c:pt idx="138">
                  <c:v>41121</c:v>
                </c:pt>
                <c:pt idx="139">
                  <c:v>41152</c:v>
                </c:pt>
                <c:pt idx="140">
                  <c:v>41182</c:v>
                </c:pt>
                <c:pt idx="141">
                  <c:v>41213</c:v>
                </c:pt>
                <c:pt idx="142">
                  <c:v>41243</c:v>
                </c:pt>
                <c:pt idx="143">
                  <c:v>41274</c:v>
                </c:pt>
                <c:pt idx="144">
                  <c:v>41305</c:v>
                </c:pt>
                <c:pt idx="145">
                  <c:v>41333</c:v>
                </c:pt>
                <c:pt idx="146">
                  <c:v>41364</c:v>
                </c:pt>
                <c:pt idx="147">
                  <c:v>41394</c:v>
                </c:pt>
                <c:pt idx="148">
                  <c:v>41425</c:v>
                </c:pt>
                <c:pt idx="149">
                  <c:v>41455</c:v>
                </c:pt>
                <c:pt idx="150">
                  <c:v>41486</c:v>
                </c:pt>
                <c:pt idx="151">
                  <c:v>41517</c:v>
                </c:pt>
                <c:pt idx="152">
                  <c:v>41547</c:v>
                </c:pt>
                <c:pt idx="153">
                  <c:v>41578</c:v>
                </c:pt>
                <c:pt idx="154">
                  <c:v>41608</c:v>
                </c:pt>
                <c:pt idx="155">
                  <c:v>41639</c:v>
                </c:pt>
                <c:pt idx="156">
                  <c:v>41670</c:v>
                </c:pt>
                <c:pt idx="157">
                  <c:v>41698</c:v>
                </c:pt>
                <c:pt idx="158">
                  <c:v>41729</c:v>
                </c:pt>
                <c:pt idx="159">
                  <c:v>41759</c:v>
                </c:pt>
                <c:pt idx="160">
                  <c:v>41790</c:v>
                </c:pt>
                <c:pt idx="161">
                  <c:v>41820</c:v>
                </c:pt>
                <c:pt idx="162">
                  <c:v>41851</c:v>
                </c:pt>
                <c:pt idx="163">
                  <c:v>41882</c:v>
                </c:pt>
                <c:pt idx="164">
                  <c:v>41912</c:v>
                </c:pt>
                <c:pt idx="165">
                  <c:v>41943</c:v>
                </c:pt>
                <c:pt idx="166">
                  <c:v>41973</c:v>
                </c:pt>
                <c:pt idx="167">
                  <c:v>42004</c:v>
                </c:pt>
                <c:pt idx="168">
                  <c:v>42035</c:v>
                </c:pt>
                <c:pt idx="169">
                  <c:v>42063</c:v>
                </c:pt>
                <c:pt idx="170">
                  <c:v>42094</c:v>
                </c:pt>
                <c:pt idx="171">
                  <c:v>42124</c:v>
                </c:pt>
                <c:pt idx="172">
                  <c:v>42155</c:v>
                </c:pt>
                <c:pt idx="173">
                  <c:v>42185</c:v>
                </c:pt>
                <c:pt idx="174">
                  <c:v>42216</c:v>
                </c:pt>
                <c:pt idx="175">
                  <c:v>42247</c:v>
                </c:pt>
                <c:pt idx="176">
                  <c:v>42277</c:v>
                </c:pt>
                <c:pt idx="177">
                  <c:v>42308</c:v>
                </c:pt>
                <c:pt idx="178">
                  <c:v>42338</c:v>
                </c:pt>
                <c:pt idx="179">
                  <c:v>42369</c:v>
                </c:pt>
                <c:pt idx="180">
                  <c:v>42400</c:v>
                </c:pt>
                <c:pt idx="181">
                  <c:v>42429</c:v>
                </c:pt>
                <c:pt idx="182">
                  <c:v>42460</c:v>
                </c:pt>
                <c:pt idx="183">
                  <c:v>42490</c:v>
                </c:pt>
                <c:pt idx="184">
                  <c:v>42521</c:v>
                </c:pt>
                <c:pt idx="185">
                  <c:v>42551</c:v>
                </c:pt>
                <c:pt idx="186">
                  <c:v>42582</c:v>
                </c:pt>
                <c:pt idx="187">
                  <c:v>42613</c:v>
                </c:pt>
                <c:pt idx="188">
                  <c:v>42643</c:v>
                </c:pt>
                <c:pt idx="189">
                  <c:v>42674</c:v>
                </c:pt>
                <c:pt idx="190">
                  <c:v>42704</c:v>
                </c:pt>
                <c:pt idx="191">
                  <c:v>42735</c:v>
                </c:pt>
                <c:pt idx="192">
                  <c:v>42766</c:v>
                </c:pt>
                <c:pt idx="193">
                  <c:v>42794</c:v>
                </c:pt>
                <c:pt idx="194">
                  <c:v>42825</c:v>
                </c:pt>
                <c:pt idx="195">
                  <c:v>42855</c:v>
                </c:pt>
                <c:pt idx="196">
                  <c:v>42886</c:v>
                </c:pt>
                <c:pt idx="197">
                  <c:v>42916</c:v>
                </c:pt>
                <c:pt idx="198">
                  <c:v>42947</c:v>
                </c:pt>
                <c:pt idx="199">
                  <c:v>42978</c:v>
                </c:pt>
                <c:pt idx="200">
                  <c:v>43008</c:v>
                </c:pt>
                <c:pt idx="201">
                  <c:v>43039</c:v>
                </c:pt>
                <c:pt idx="202">
                  <c:v>43069</c:v>
                </c:pt>
                <c:pt idx="203">
                  <c:v>43100</c:v>
                </c:pt>
                <c:pt idx="204">
                  <c:v>43131</c:v>
                </c:pt>
                <c:pt idx="205">
                  <c:v>43159</c:v>
                </c:pt>
                <c:pt idx="206">
                  <c:v>43190</c:v>
                </c:pt>
                <c:pt idx="207">
                  <c:v>43220</c:v>
                </c:pt>
                <c:pt idx="208">
                  <c:v>43251</c:v>
                </c:pt>
                <c:pt idx="209">
                  <c:v>43281</c:v>
                </c:pt>
                <c:pt idx="210">
                  <c:v>43312</c:v>
                </c:pt>
                <c:pt idx="211">
                  <c:v>43343</c:v>
                </c:pt>
                <c:pt idx="212">
                  <c:v>43373</c:v>
                </c:pt>
                <c:pt idx="213">
                  <c:v>43404</c:v>
                </c:pt>
                <c:pt idx="214">
                  <c:v>43434</c:v>
                </c:pt>
                <c:pt idx="215">
                  <c:v>43465</c:v>
                </c:pt>
                <c:pt idx="216">
                  <c:v>43496</c:v>
                </c:pt>
                <c:pt idx="217">
                  <c:v>43524</c:v>
                </c:pt>
                <c:pt idx="218">
                  <c:v>43555</c:v>
                </c:pt>
                <c:pt idx="219">
                  <c:v>43585</c:v>
                </c:pt>
                <c:pt idx="220">
                  <c:v>43616</c:v>
                </c:pt>
                <c:pt idx="221">
                  <c:v>43646</c:v>
                </c:pt>
                <c:pt idx="222">
                  <c:v>43677</c:v>
                </c:pt>
                <c:pt idx="223">
                  <c:v>43708</c:v>
                </c:pt>
                <c:pt idx="224">
                  <c:v>43738</c:v>
                </c:pt>
                <c:pt idx="225">
                  <c:v>43769</c:v>
                </c:pt>
                <c:pt idx="226">
                  <c:v>43799</c:v>
                </c:pt>
                <c:pt idx="227">
                  <c:v>43830</c:v>
                </c:pt>
                <c:pt idx="228">
                  <c:v>43861</c:v>
                </c:pt>
                <c:pt idx="229">
                  <c:v>43890</c:v>
                </c:pt>
                <c:pt idx="230">
                  <c:v>43921</c:v>
                </c:pt>
                <c:pt idx="231">
                  <c:v>43951</c:v>
                </c:pt>
                <c:pt idx="232">
                  <c:v>43982</c:v>
                </c:pt>
                <c:pt idx="233">
                  <c:v>44012</c:v>
                </c:pt>
                <c:pt idx="234">
                  <c:v>44043</c:v>
                </c:pt>
                <c:pt idx="235">
                  <c:v>44074</c:v>
                </c:pt>
                <c:pt idx="236">
                  <c:v>44104</c:v>
                </c:pt>
                <c:pt idx="237">
                  <c:v>44135</c:v>
                </c:pt>
                <c:pt idx="238">
                  <c:v>44165</c:v>
                </c:pt>
                <c:pt idx="239">
                  <c:v>44196</c:v>
                </c:pt>
                <c:pt idx="240">
                  <c:v>44227</c:v>
                </c:pt>
                <c:pt idx="241">
                  <c:v>44255</c:v>
                </c:pt>
                <c:pt idx="242">
                  <c:v>44286</c:v>
                </c:pt>
                <c:pt idx="243">
                  <c:v>44316</c:v>
                </c:pt>
                <c:pt idx="244">
                  <c:v>44347</c:v>
                </c:pt>
                <c:pt idx="245">
                  <c:v>44377</c:v>
                </c:pt>
                <c:pt idx="246">
                  <c:v>44408</c:v>
                </c:pt>
                <c:pt idx="247">
                  <c:v>44439</c:v>
                </c:pt>
                <c:pt idx="248">
                  <c:v>44469</c:v>
                </c:pt>
                <c:pt idx="249">
                  <c:v>44500</c:v>
                </c:pt>
                <c:pt idx="250">
                  <c:v>44530</c:v>
                </c:pt>
                <c:pt idx="251">
                  <c:v>44561</c:v>
                </c:pt>
                <c:pt idx="252">
                  <c:v>44592</c:v>
                </c:pt>
                <c:pt idx="253">
                  <c:v>44620</c:v>
                </c:pt>
                <c:pt idx="254">
                  <c:v>44651</c:v>
                </c:pt>
                <c:pt idx="255">
                  <c:v>44681</c:v>
                </c:pt>
                <c:pt idx="256">
                  <c:v>44712</c:v>
                </c:pt>
                <c:pt idx="257">
                  <c:v>44742</c:v>
                </c:pt>
                <c:pt idx="258">
                  <c:v>44773</c:v>
                </c:pt>
                <c:pt idx="259">
                  <c:v>44804</c:v>
                </c:pt>
                <c:pt idx="260">
                  <c:v>44834</c:v>
                </c:pt>
                <c:pt idx="261">
                  <c:v>44865</c:v>
                </c:pt>
                <c:pt idx="262">
                  <c:v>44895</c:v>
                </c:pt>
                <c:pt idx="263">
                  <c:v>44926</c:v>
                </c:pt>
                <c:pt idx="264">
                  <c:v>44957</c:v>
                </c:pt>
                <c:pt idx="265">
                  <c:v>44985</c:v>
                </c:pt>
                <c:pt idx="266">
                  <c:v>45016</c:v>
                </c:pt>
                <c:pt idx="267">
                  <c:v>45046</c:v>
                </c:pt>
                <c:pt idx="268">
                  <c:v>45077</c:v>
                </c:pt>
                <c:pt idx="269">
                  <c:v>45107</c:v>
                </c:pt>
                <c:pt idx="270">
                  <c:v>45138</c:v>
                </c:pt>
                <c:pt idx="271">
                  <c:v>45169</c:v>
                </c:pt>
                <c:pt idx="272">
                  <c:v>45199</c:v>
                </c:pt>
                <c:pt idx="273">
                  <c:v>45230</c:v>
                </c:pt>
                <c:pt idx="274">
                  <c:v>45260</c:v>
                </c:pt>
                <c:pt idx="275">
                  <c:v>45291</c:v>
                </c:pt>
                <c:pt idx="276">
                  <c:v>45322</c:v>
                </c:pt>
                <c:pt idx="277">
                  <c:v>45351</c:v>
                </c:pt>
                <c:pt idx="278">
                  <c:v>45382</c:v>
                </c:pt>
                <c:pt idx="279">
                  <c:v>45412</c:v>
                </c:pt>
                <c:pt idx="280">
                  <c:v>45443</c:v>
                </c:pt>
                <c:pt idx="281">
                  <c:v>45473</c:v>
                </c:pt>
                <c:pt idx="282">
                  <c:v>45504</c:v>
                </c:pt>
                <c:pt idx="283">
                  <c:v>45535</c:v>
                </c:pt>
              </c:numCache>
            </c:numRef>
          </c:cat>
          <c:val>
            <c:numRef>
              <c:f>'[2022 Outlook Data.xlsx]BBData'!$QT$7:$QT$290</c:f>
              <c:numCache>
                <c:formatCode>General</c:formatCode>
                <c:ptCount val="284"/>
                <c:pt idx="0">
                  <c:v>5.6</c:v>
                </c:pt>
                <c:pt idx="1">
                  <c:v>4.5999999999999996</c:v>
                </c:pt>
                <c:pt idx="2">
                  <c:v>4.7</c:v>
                </c:pt>
                <c:pt idx="3">
                  <c:v>5</c:v>
                </c:pt>
                <c:pt idx="4">
                  <c:v>4.8</c:v>
                </c:pt>
                <c:pt idx="5">
                  <c:v>4.5999999999999996</c:v>
                </c:pt>
                <c:pt idx="6">
                  <c:v>4.5999999999999996</c:v>
                </c:pt>
                <c:pt idx="7">
                  <c:v>4.9000000000000004</c:v>
                </c:pt>
                <c:pt idx="8">
                  <c:v>4.7</c:v>
                </c:pt>
                <c:pt idx="9">
                  <c:v>4.5</c:v>
                </c:pt>
                <c:pt idx="10">
                  <c:v>3.9</c:v>
                </c:pt>
                <c:pt idx="11">
                  <c:v>4</c:v>
                </c:pt>
                <c:pt idx="12">
                  <c:v>4.5</c:v>
                </c:pt>
                <c:pt idx="13">
                  <c:v>4.4000000000000004</c:v>
                </c:pt>
                <c:pt idx="14">
                  <c:v>4.5</c:v>
                </c:pt>
                <c:pt idx="15">
                  <c:v>4.4000000000000004</c:v>
                </c:pt>
                <c:pt idx="16">
                  <c:v>4.3</c:v>
                </c:pt>
                <c:pt idx="17">
                  <c:v>4.0999999999999996</c:v>
                </c:pt>
                <c:pt idx="18">
                  <c:v>4.0999999999999996</c:v>
                </c:pt>
                <c:pt idx="19">
                  <c:v>4</c:v>
                </c:pt>
                <c:pt idx="20">
                  <c:v>4.0999999999999996</c:v>
                </c:pt>
                <c:pt idx="21">
                  <c:v>3.8</c:v>
                </c:pt>
                <c:pt idx="22">
                  <c:v>3.6</c:v>
                </c:pt>
                <c:pt idx="23">
                  <c:v>3.9</c:v>
                </c:pt>
                <c:pt idx="24">
                  <c:v>3.9</c:v>
                </c:pt>
                <c:pt idx="25">
                  <c:v>4.0999999999999996</c:v>
                </c:pt>
                <c:pt idx="26">
                  <c:v>3.9</c:v>
                </c:pt>
                <c:pt idx="27">
                  <c:v>3.9</c:v>
                </c:pt>
                <c:pt idx="28">
                  <c:v>3.7</c:v>
                </c:pt>
                <c:pt idx="29">
                  <c:v>4</c:v>
                </c:pt>
                <c:pt idx="30">
                  <c:v>3.8</c:v>
                </c:pt>
                <c:pt idx="31">
                  <c:v>3.5</c:v>
                </c:pt>
                <c:pt idx="32">
                  <c:v>3.3</c:v>
                </c:pt>
                <c:pt idx="33">
                  <c:v>4</c:v>
                </c:pt>
                <c:pt idx="34">
                  <c:v>4</c:v>
                </c:pt>
                <c:pt idx="35">
                  <c:v>3.8</c:v>
                </c:pt>
                <c:pt idx="36">
                  <c:v>3.5</c:v>
                </c:pt>
                <c:pt idx="37">
                  <c:v>3.9</c:v>
                </c:pt>
                <c:pt idx="38">
                  <c:v>4.2</c:v>
                </c:pt>
                <c:pt idx="39">
                  <c:v>3.9</c:v>
                </c:pt>
                <c:pt idx="40">
                  <c:v>4.2</c:v>
                </c:pt>
                <c:pt idx="41">
                  <c:v>4</c:v>
                </c:pt>
                <c:pt idx="42">
                  <c:v>4</c:v>
                </c:pt>
                <c:pt idx="43">
                  <c:v>4.0999999999999996</c:v>
                </c:pt>
                <c:pt idx="44">
                  <c:v>3.9</c:v>
                </c:pt>
                <c:pt idx="45">
                  <c:v>3.9</c:v>
                </c:pt>
                <c:pt idx="46">
                  <c:v>4.3</c:v>
                </c:pt>
                <c:pt idx="47">
                  <c:v>4.4000000000000004</c:v>
                </c:pt>
                <c:pt idx="48">
                  <c:v>4.3</c:v>
                </c:pt>
                <c:pt idx="49">
                  <c:v>4.0999999999999996</c:v>
                </c:pt>
                <c:pt idx="50">
                  <c:v>4.0999999999999996</c:v>
                </c:pt>
                <c:pt idx="51">
                  <c:v>4.2</c:v>
                </c:pt>
                <c:pt idx="52">
                  <c:v>4.2</c:v>
                </c:pt>
                <c:pt idx="53">
                  <c:v>4</c:v>
                </c:pt>
                <c:pt idx="54">
                  <c:v>4.5999999999999996</c:v>
                </c:pt>
                <c:pt idx="55">
                  <c:v>4.5999999999999996</c:v>
                </c:pt>
                <c:pt idx="56">
                  <c:v>4.9000000000000004</c:v>
                </c:pt>
                <c:pt idx="57">
                  <c:v>5</c:v>
                </c:pt>
                <c:pt idx="58">
                  <c:v>4.5</c:v>
                </c:pt>
                <c:pt idx="59">
                  <c:v>4.3</c:v>
                </c:pt>
                <c:pt idx="60">
                  <c:v>4.7</c:v>
                </c:pt>
                <c:pt idx="61">
                  <c:v>4.5999999999999996</c:v>
                </c:pt>
                <c:pt idx="62">
                  <c:v>4.4000000000000004</c:v>
                </c:pt>
                <c:pt idx="63">
                  <c:v>3.8</c:v>
                </c:pt>
                <c:pt idx="64">
                  <c:v>4.4000000000000004</c:v>
                </c:pt>
                <c:pt idx="65">
                  <c:v>4.9000000000000004</c:v>
                </c:pt>
                <c:pt idx="66">
                  <c:v>4.4000000000000004</c:v>
                </c:pt>
                <c:pt idx="67">
                  <c:v>4.5</c:v>
                </c:pt>
                <c:pt idx="68">
                  <c:v>4.4000000000000004</c:v>
                </c:pt>
                <c:pt idx="69">
                  <c:v>4.5</c:v>
                </c:pt>
                <c:pt idx="70">
                  <c:v>4.5</c:v>
                </c:pt>
                <c:pt idx="71">
                  <c:v>4.5999999999999996</c:v>
                </c:pt>
                <c:pt idx="72">
                  <c:v>4.4000000000000004</c:v>
                </c:pt>
                <c:pt idx="73">
                  <c:v>4.4000000000000004</c:v>
                </c:pt>
                <c:pt idx="74">
                  <c:v>4.5</c:v>
                </c:pt>
                <c:pt idx="75">
                  <c:v>4.5999999999999996</c:v>
                </c:pt>
                <c:pt idx="76">
                  <c:v>4.0999999999999996</c:v>
                </c:pt>
                <c:pt idx="77">
                  <c:v>4.7</c:v>
                </c:pt>
                <c:pt idx="78">
                  <c:v>4.7</c:v>
                </c:pt>
                <c:pt idx="79">
                  <c:v>4.5</c:v>
                </c:pt>
                <c:pt idx="80">
                  <c:v>3.3</c:v>
                </c:pt>
                <c:pt idx="81">
                  <c:v>4.5999999999999996</c:v>
                </c:pt>
                <c:pt idx="82">
                  <c:v>4.4000000000000004</c:v>
                </c:pt>
                <c:pt idx="83">
                  <c:v>4.4000000000000004</c:v>
                </c:pt>
                <c:pt idx="84">
                  <c:v>4.3</c:v>
                </c:pt>
                <c:pt idx="85">
                  <c:v>4.0999999999999996</c:v>
                </c:pt>
                <c:pt idx="86">
                  <c:v>4.0999999999999996</c:v>
                </c:pt>
                <c:pt idx="87">
                  <c:v>4.0999999999999996</c:v>
                </c:pt>
                <c:pt idx="88">
                  <c:v>4.3</c:v>
                </c:pt>
                <c:pt idx="89">
                  <c:v>4.0999999999999996</c:v>
                </c:pt>
                <c:pt idx="90">
                  <c:v>3.9</c:v>
                </c:pt>
                <c:pt idx="91">
                  <c:v>3.7</c:v>
                </c:pt>
                <c:pt idx="92">
                  <c:v>3.9</c:v>
                </c:pt>
                <c:pt idx="93">
                  <c:v>3.7</c:v>
                </c:pt>
                <c:pt idx="94">
                  <c:v>3.4</c:v>
                </c:pt>
                <c:pt idx="95">
                  <c:v>3.2</c:v>
                </c:pt>
                <c:pt idx="96">
                  <c:v>3.1</c:v>
                </c:pt>
                <c:pt idx="97">
                  <c:v>3.2</c:v>
                </c:pt>
                <c:pt idx="98">
                  <c:v>2.9</c:v>
                </c:pt>
                <c:pt idx="99">
                  <c:v>2.8</c:v>
                </c:pt>
                <c:pt idx="100">
                  <c:v>2.6</c:v>
                </c:pt>
                <c:pt idx="101">
                  <c:v>2.7</c:v>
                </c:pt>
                <c:pt idx="102">
                  <c:v>2.6</c:v>
                </c:pt>
                <c:pt idx="103">
                  <c:v>2.6</c:v>
                </c:pt>
                <c:pt idx="104">
                  <c:v>2.2999999999999998</c:v>
                </c:pt>
                <c:pt idx="105">
                  <c:v>2.5</c:v>
                </c:pt>
                <c:pt idx="106">
                  <c:v>2.9</c:v>
                </c:pt>
                <c:pt idx="107">
                  <c:v>2.9</c:v>
                </c:pt>
                <c:pt idx="108">
                  <c:v>2.9</c:v>
                </c:pt>
                <c:pt idx="109">
                  <c:v>2.9</c:v>
                </c:pt>
                <c:pt idx="110">
                  <c:v>2.8</c:v>
                </c:pt>
                <c:pt idx="111">
                  <c:v>2.8</c:v>
                </c:pt>
                <c:pt idx="112">
                  <c:v>2.7</c:v>
                </c:pt>
                <c:pt idx="113">
                  <c:v>2.5</c:v>
                </c:pt>
                <c:pt idx="114">
                  <c:v>2.6</c:v>
                </c:pt>
                <c:pt idx="115">
                  <c:v>2.6</c:v>
                </c:pt>
                <c:pt idx="116">
                  <c:v>2.7</c:v>
                </c:pt>
                <c:pt idx="117">
                  <c:v>2.8</c:v>
                </c:pt>
                <c:pt idx="118">
                  <c:v>2.8</c:v>
                </c:pt>
                <c:pt idx="119">
                  <c:v>2.9</c:v>
                </c:pt>
                <c:pt idx="120">
                  <c:v>2.9</c:v>
                </c:pt>
                <c:pt idx="121">
                  <c:v>2.8</c:v>
                </c:pt>
                <c:pt idx="122">
                  <c:v>2.9</c:v>
                </c:pt>
                <c:pt idx="123">
                  <c:v>2.8</c:v>
                </c:pt>
                <c:pt idx="124">
                  <c:v>2.8</c:v>
                </c:pt>
                <c:pt idx="125">
                  <c:v>2.9</c:v>
                </c:pt>
                <c:pt idx="126">
                  <c:v>2.8</c:v>
                </c:pt>
                <c:pt idx="127">
                  <c:v>3.1</c:v>
                </c:pt>
                <c:pt idx="128">
                  <c:v>3</c:v>
                </c:pt>
                <c:pt idx="129">
                  <c:v>2.5</c:v>
                </c:pt>
                <c:pt idx="130">
                  <c:v>2.8</c:v>
                </c:pt>
                <c:pt idx="131">
                  <c:v>3</c:v>
                </c:pt>
                <c:pt idx="132">
                  <c:v>3</c:v>
                </c:pt>
                <c:pt idx="133">
                  <c:v>3</c:v>
                </c:pt>
                <c:pt idx="134">
                  <c:v>3.2</c:v>
                </c:pt>
                <c:pt idx="135">
                  <c:v>3.2</c:v>
                </c:pt>
                <c:pt idx="136">
                  <c:v>3.2</c:v>
                </c:pt>
                <c:pt idx="137">
                  <c:v>3.3</c:v>
                </c:pt>
                <c:pt idx="138">
                  <c:v>3.1</c:v>
                </c:pt>
                <c:pt idx="139">
                  <c:v>2.8</c:v>
                </c:pt>
                <c:pt idx="140">
                  <c:v>2.8</c:v>
                </c:pt>
                <c:pt idx="141">
                  <c:v>3</c:v>
                </c:pt>
                <c:pt idx="142">
                  <c:v>3</c:v>
                </c:pt>
                <c:pt idx="143">
                  <c:v>3</c:v>
                </c:pt>
                <c:pt idx="144">
                  <c:v>3.3</c:v>
                </c:pt>
                <c:pt idx="145">
                  <c:v>3.4</c:v>
                </c:pt>
                <c:pt idx="146">
                  <c:v>3.2</c:v>
                </c:pt>
                <c:pt idx="147">
                  <c:v>3.2</c:v>
                </c:pt>
                <c:pt idx="148">
                  <c:v>3.1</c:v>
                </c:pt>
                <c:pt idx="149">
                  <c:v>3</c:v>
                </c:pt>
                <c:pt idx="150">
                  <c:v>3.2</c:v>
                </c:pt>
                <c:pt idx="151">
                  <c:v>3</c:v>
                </c:pt>
                <c:pt idx="152">
                  <c:v>3.1</c:v>
                </c:pt>
                <c:pt idx="153">
                  <c:v>3.6</c:v>
                </c:pt>
                <c:pt idx="154">
                  <c:v>3.3</c:v>
                </c:pt>
                <c:pt idx="155">
                  <c:v>3.2</c:v>
                </c:pt>
                <c:pt idx="156">
                  <c:v>3.2</c:v>
                </c:pt>
                <c:pt idx="157">
                  <c:v>3.6</c:v>
                </c:pt>
                <c:pt idx="158">
                  <c:v>3.4</c:v>
                </c:pt>
                <c:pt idx="159">
                  <c:v>3.5</c:v>
                </c:pt>
                <c:pt idx="160">
                  <c:v>3.1</c:v>
                </c:pt>
                <c:pt idx="161">
                  <c:v>3.5</c:v>
                </c:pt>
                <c:pt idx="162">
                  <c:v>3.5</c:v>
                </c:pt>
                <c:pt idx="163">
                  <c:v>3.7</c:v>
                </c:pt>
                <c:pt idx="164">
                  <c:v>3.7</c:v>
                </c:pt>
                <c:pt idx="165">
                  <c:v>4</c:v>
                </c:pt>
                <c:pt idx="166">
                  <c:v>3.8</c:v>
                </c:pt>
                <c:pt idx="167">
                  <c:v>3.7</c:v>
                </c:pt>
                <c:pt idx="168">
                  <c:v>3.9</c:v>
                </c:pt>
                <c:pt idx="169">
                  <c:v>3.6</c:v>
                </c:pt>
                <c:pt idx="170">
                  <c:v>3.8</c:v>
                </c:pt>
                <c:pt idx="171">
                  <c:v>3.6</c:v>
                </c:pt>
                <c:pt idx="172">
                  <c:v>3.5</c:v>
                </c:pt>
                <c:pt idx="173">
                  <c:v>4</c:v>
                </c:pt>
                <c:pt idx="174">
                  <c:v>4</c:v>
                </c:pt>
                <c:pt idx="175">
                  <c:v>4.3</c:v>
                </c:pt>
                <c:pt idx="176">
                  <c:v>4</c:v>
                </c:pt>
                <c:pt idx="177">
                  <c:v>3.9</c:v>
                </c:pt>
                <c:pt idx="178">
                  <c:v>4</c:v>
                </c:pt>
                <c:pt idx="179">
                  <c:v>4.2</c:v>
                </c:pt>
                <c:pt idx="180">
                  <c:v>4</c:v>
                </c:pt>
                <c:pt idx="181">
                  <c:v>4.2</c:v>
                </c:pt>
                <c:pt idx="182">
                  <c:v>4.0999999999999996</c:v>
                </c:pt>
                <c:pt idx="183">
                  <c:v>4.2</c:v>
                </c:pt>
                <c:pt idx="184">
                  <c:v>4.3</c:v>
                </c:pt>
                <c:pt idx="185">
                  <c:v>4.2</c:v>
                </c:pt>
                <c:pt idx="186">
                  <c:v>4.2</c:v>
                </c:pt>
                <c:pt idx="187">
                  <c:v>4.0999999999999996</c:v>
                </c:pt>
                <c:pt idx="188">
                  <c:v>4.3</c:v>
                </c:pt>
                <c:pt idx="189">
                  <c:v>4.4000000000000004</c:v>
                </c:pt>
                <c:pt idx="190">
                  <c:v>4.3</c:v>
                </c:pt>
                <c:pt idx="191">
                  <c:v>4.2</c:v>
                </c:pt>
                <c:pt idx="192">
                  <c:v>4.2</c:v>
                </c:pt>
                <c:pt idx="193">
                  <c:v>4</c:v>
                </c:pt>
                <c:pt idx="194">
                  <c:v>4.0999999999999996</c:v>
                </c:pt>
                <c:pt idx="195">
                  <c:v>4.0999999999999996</c:v>
                </c:pt>
                <c:pt idx="196">
                  <c:v>4.0999999999999996</c:v>
                </c:pt>
                <c:pt idx="197">
                  <c:v>4.0999999999999996</c:v>
                </c:pt>
                <c:pt idx="198">
                  <c:v>3.8</c:v>
                </c:pt>
                <c:pt idx="199">
                  <c:v>3.8</c:v>
                </c:pt>
                <c:pt idx="200">
                  <c:v>3.9</c:v>
                </c:pt>
                <c:pt idx="201">
                  <c:v>4</c:v>
                </c:pt>
                <c:pt idx="202">
                  <c:v>4.0999999999999996</c:v>
                </c:pt>
                <c:pt idx="203">
                  <c:v>4.2</c:v>
                </c:pt>
                <c:pt idx="204">
                  <c:v>3.8</c:v>
                </c:pt>
                <c:pt idx="205">
                  <c:v>4.3</c:v>
                </c:pt>
                <c:pt idx="206">
                  <c:v>4.4000000000000004</c:v>
                </c:pt>
                <c:pt idx="207">
                  <c:v>4.4000000000000004</c:v>
                </c:pt>
                <c:pt idx="208">
                  <c:v>4.3</c:v>
                </c:pt>
                <c:pt idx="209">
                  <c:v>4.2</c:v>
                </c:pt>
                <c:pt idx="210">
                  <c:v>4.5</c:v>
                </c:pt>
                <c:pt idx="211">
                  <c:v>4.4000000000000004</c:v>
                </c:pt>
                <c:pt idx="212">
                  <c:v>4.5</c:v>
                </c:pt>
                <c:pt idx="213">
                  <c:v>4.3</c:v>
                </c:pt>
                <c:pt idx="214">
                  <c:v>4.3</c:v>
                </c:pt>
                <c:pt idx="215">
                  <c:v>4.2</c:v>
                </c:pt>
                <c:pt idx="216">
                  <c:v>4.5999999999999996</c:v>
                </c:pt>
                <c:pt idx="217">
                  <c:v>4.8</c:v>
                </c:pt>
                <c:pt idx="218">
                  <c:v>4.5999999999999996</c:v>
                </c:pt>
                <c:pt idx="219">
                  <c:v>4.5999999999999996</c:v>
                </c:pt>
                <c:pt idx="220">
                  <c:v>4.5999999999999996</c:v>
                </c:pt>
                <c:pt idx="221">
                  <c:v>4.8</c:v>
                </c:pt>
                <c:pt idx="222">
                  <c:v>4.8</c:v>
                </c:pt>
                <c:pt idx="223">
                  <c:v>4.8</c:v>
                </c:pt>
                <c:pt idx="224">
                  <c:v>4.4000000000000004</c:v>
                </c:pt>
                <c:pt idx="225">
                  <c:v>4.5999999999999996</c:v>
                </c:pt>
                <c:pt idx="226">
                  <c:v>4.5</c:v>
                </c:pt>
                <c:pt idx="227">
                  <c:v>4.5</c:v>
                </c:pt>
                <c:pt idx="228">
                  <c:v>4.4000000000000004</c:v>
                </c:pt>
                <c:pt idx="229">
                  <c:v>4.0999999999999996</c:v>
                </c:pt>
                <c:pt idx="230">
                  <c:v>3.2</c:v>
                </c:pt>
                <c:pt idx="231">
                  <c:v>3.7</c:v>
                </c:pt>
                <c:pt idx="232">
                  <c:v>3.5</c:v>
                </c:pt>
                <c:pt idx="233">
                  <c:v>3.7</c:v>
                </c:pt>
                <c:pt idx="234">
                  <c:v>4.2</c:v>
                </c:pt>
                <c:pt idx="235">
                  <c:v>3.6</c:v>
                </c:pt>
                <c:pt idx="236">
                  <c:v>4</c:v>
                </c:pt>
                <c:pt idx="237">
                  <c:v>4.3</c:v>
                </c:pt>
                <c:pt idx="238">
                  <c:v>4.5999999999999996</c:v>
                </c:pt>
                <c:pt idx="239">
                  <c:v>5.0999999999999996</c:v>
                </c:pt>
                <c:pt idx="240">
                  <c:v>5.0999999999999996</c:v>
                </c:pt>
                <c:pt idx="241">
                  <c:v>4.7</c:v>
                </c:pt>
                <c:pt idx="242">
                  <c:v>5.4</c:v>
                </c:pt>
                <c:pt idx="243">
                  <c:v>5.7</c:v>
                </c:pt>
                <c:pt idx="244">
                  <c:v>5.7</c:v>
                </c:pt>
                <c:pt idx="245">
                  <c:v>5.6</c:v>
                </c:pt>
                <c:pt idx="246">
                  <c:v>5.6</c:v>
                </c:pt>
                <c:pt idx="247">
                  <c:v>5.6</c:v>
                </c:pt>
                <c:pt idx="248">
                  <c:v>5.7</c:v>
                </c:pt>
                <c:pt idx="249">
                  <c:v>5.0999999999999996</c:v>
                </c:pt>
                <c:pt idx="250">
                  <c:v>5.9</c:v>
                </c:pt>
                <c:pt idx="251">
                  <c:v>5.6</c:v>
                </c:pt>
                <c:pt idx="252">
                  <c:v>5.6</c:v>
                </c:pt>
                <c:pt idx="253">
                  <c:v>5.4</c:v>
                </c:pt>
                <c:pt idx="254">
                  <c:v>5.9</c:v>
                </c:pt>
                <c:pt idx="255">
                  <c:v>5.4</c:v>
                </c:pt>
                <c:pt idx="256">
                  <c:v>5.8</c:v>
                </c:pt>
                <c:pt idx="257">
                  <c:v>5.4</c:v>
                </c:pt>
                <c:pt idx="258">
                  <c:v>5.2</c:v>
                </c:pt>
                <c:pt idx="259">
                  <c:v>5.5</c:v>
                </c:pt>
                <c:pt idx="260">
                  <c:v>5.3</c:v>
                </c:pt>
                <c:pt idx="261">
                  <c:v>5.4</c:v>
                </c:pt>
                <c:pt idx="262">
                  <c:v>5.3</c:v>
                </c:pt>
                <c:pt idx="263">
                  <c:v>5.2</c:v>
                </c:pt>
                <c:pt idx="264">
                  <c:v>4.9000000000000004</c:v>
                </c:pt>
                <c:pt idx="265">
                  <c:v>5.5</c:v>
                </c:pt>
                <c:pt idx="266">
                  <c:v>4.7</c:v>
                </c:pt>
                <c:pt idx="267">
                  <c:v>4.7</c:v>
                </c:pt>
                <c:pt idx="268">
                  <c:v>4.8</c:v>
                </c:pt>
                <c:pt idx="269">
                  <c:v>4.9000000000000004</c:v>
                </c:pt>
                <c:pt idx="270">
                  <c:v>4.5</c:v>
                </c:pt>
                <c:pt idx="271">
                  <c:v>4.7</c:v>
                </c:pt>
                <c:pt idx="272">
                  <c:v>5</c:v>
                </c:pt>
                <c:pt idx="273">
                  <c:v>4.4000000000000004</c:v>
                </c:pt>
                <c:pt idx="274">
                  <c:v>4.4000000000000004</c:v>
                </c:pt>
                <c:pt idx="275">
                  <c:v>4.4000000000000004</c:v>
                </c:pt>
                <c:pt idx="276">
                  <c:v>4.7</c:v>
                </c:pt>
                <c:pt idx="277">
                  <c:v>4.4000000000000004</c:v>
                </c:pt>
                <c:pt idx="278">
                  <c:v>4.3</c:v>
                </c:pt>
                <c:pt idx="279">
                  <c:v>4.3</c:v>
                </c:pt>
                <c:pt idx="280">
                  <c:v>3.9</c:v>
                </c:pt>
                <c:pt idx="281">
                  <c:v>3.7</c:v>
                </c:pt>
                <c:pt idx="282">
                  <c:v>3.8</c:v>
                </c:pt>
                <c:pt idx="283">
                  <c:v>3.3</c:v>
                </c:pt>
              </c:numCache>
            </c:numRef>
          </c:val>
          <c:smooth val="0"/>
          <c:extLst>
            <c:ext xmlns:c16="http://schemas.microsoft.com/office/drawing/2014/chart" uri="{C3380CC4-5D6E-409C-BE32-E72D297353CC}">
              <c16:uniqueId val="{00000001-3C5A-452F-8A36-D02684FC6736}"/>
            </c:ext>
          </c:extLst>
        </c:ser>
        <c:ser>
          <c:idx val="2"/>
          <c:order val="2"/>
          <c:tx>
            <c:strRef>
              <c:f>'[2022 Outlook Data.xlsx]BBData'!$QU$3</c:f>
              <c:strCache>
                <c:ptCount val="1"/>
                <c:pt idx="0">
                  <c:v>Finance/Insurance</c:v>
                </c:pt>
              </c:strCache>
            </c:strRef>
          </c:tx>
          <c:spPr>
            <a:ln w="25400" cap="rnd">
              <a:solidFill>
                <a:schemeClr val="accent5">
                  <a:lumMod val="75000"/>
                  <a:alpha val="60000"/>
                </a:schemeClr>
              </a:solidFill>
              <a:round/>
            </a:ln>
            <a:effectLst/>
          </c:spPr>
          <c:marker>
            <c:symbol val="none"/>
          </c:marker>
          <c:cat>
            <c:numRef>
              <c:f>'[2022 Outlook Data.xlsx]BBData'!$QR$7:$QR$290</c:f>
              <c:numCache>
                <c:formatCode>m/d/yyyy</c:formatCode>
                <c:ptCount val="284"/>
                <c:pt idx="0">
                  <c:v>36922</c:v>
                </c:pt>
                <c:pt idx="1">
                  <c:v>36950</c:v>
                </c:pt>
                <c:pt idx="2">
                  <c:v>36981</c:v>
                </c:pt>
                <c:pt idx="3">
                  <c:v>37011</c:v>
                </c:pt>
                <c:pt idx="4">
                  <c:v>37042</c:v>
                </c:pt>
                <c:pt idx="5">
                  <c:v>37072</c:v>
                </c:pt>
                <c:pt idx="6">
                  <c:v>37103</c:v>
                </c:pt>
                <c:pt idx="7">
                  <c:v>37134</c:v>
                </c:pt>
                <c:pt idx="8">
                  <c:v>37164</c:v>
                </c:pt>
                <c:pt idx="9">
                  <c:v>37195</c:v>
                </c:pt>
                <c:pt idx="10">
                  <c:v>37225</c:v>
                </c:pt>
                <c:pt idx="11">
                  <c:v>37256</c:v>
                </c:pt>
                <c:pt idx="12">
                  <c:v>37287</c:v>
                </c:pt>
                <c:pt idx="13">
                  <c:v>37315</c:v>
                </c:pt>
                <c:pt idx="14">
                  <c:v>37346</c:v>
                </c:pt>
                <c:pt idx="15">
                  <c:v>37376</c:v>
                </c:pt>
                <c:pt idx="16">
                  <c:v>37407</c:v>
                </c:pt>
                <c:pt idx="17">
                  <c:v>37437</c:v>
                </c:pt>
                <c:pt idx="18">
                  <c:v>37468</c:v>
                </c:pt>
                <c:pt idx="19">
                  <c:v>37499</c:v>
                </c:pt>
                <c:pt idx="20">
                  <c:v>37529</c:v>
                </c:pt>
                <c:pt idx="21">
                  <c:v>37560</c:v>
                </c:pt>
                <c:pt idx="22">
                  <c:v>37590</c:v>
                </c:pt>
                <c:pt idx="23">
                  <c:v>37621</c:v>
                </c:pt>
                <c:pt idx="24">
                  <c:v>37652</c:v>
                </c:pt>
                <c:pt idx="25">
                  <c:v>37680</c:v>
                </c:pt>
                <c:pt idx="26">
                  <c:v>37711</c:v>
                </c:pt>
                <c:pt idx="27">
                  <c:v>37741</c:v>
                </c:pt>
                <c:pt idx="28">
                  <c:v>37772</c:v>
                </c:pt>
                <c:pt idx="29">
                  <c:v>37802</c:v>
                </c:pt>
                <c:pt idx="30">
                  <c:v>37833</c:v>
                </c:pt>
                <c:pt idx="31">
                  <c:v>37864</c:v>
                </c:pt>
                <c:pt idx="32">
                  <c:v>37894</c:v>
                </c:pt>
                <c:pt idx="33">
                  <c:v>37925</c:v>
                </c:pt>
                <c:pt idx="34">
                  <c:v>37955</c:v>
                </c:pt>
                <c:pt idx="35">
                  <c:v>37986</c:v>
                </c:pt>
                <c:pt idx="36">
                  <c:v>38017</c:v>
                </c:pt>
                <c:pt idx="37">
                  <c:v>38046</c:v>
                </c:pt>
                <c:pt idx="38">
                  <c:v>38077</c:v>
                </c:pt>
                <c:pt idx="39">
                  <c:v>38107</c:v>
                </c:pt>
                <c:pt idx="40">
                  <c:v>38138</c:v>
                </c:pt>
                <c:pt idx="41">
                  <c:v>38168</c:v>
                </c:pt>
                <c:pt idx="42">
                  <c:v>38199</c:v>
                </c:pt>
                <c:pt idx="43">
                  <c:v>38230</c:v>
                </c:pt>
                <c:pt idx="44">
                  <c:v>38260</c:v>
                </c:pt>
                <c:pt idx="45">
                  <c:v>38291</c:v>
                </c:pt>
                <c:pt idx="46">
                  <c:v>38321</c:v>
                </c:pt>
                <c:pt idx="47">
                  <c:v>38352</c:v>
                </c:pt>
                <c:pt idx="48">
                  <c:v>38383</c:v>
                </c:pt>
                <c:pt idx="49">
                  <c:v>38411</c:v>
                </c:pt>
                <c:pt idx="50">
                  <c:v>38442</c:v>
                </c:pt>
                <c:pt idx="51">
                  <c:v>38472</c:v>
                </c:pt>
                <c:pt idx="52">
                  <c:v>38503</c:v>
                </c:pt>
                <c:pt idx="53">
                  <c:v>38533</c:v>
                </c:pt>
                <c:pt idx="54">
                  <c:v>38564</c:v>
                </c:pt>
                <c:pt idx="55">
                  <c:v>38595</c:v>
                </c:pt>
                <c:pt idx="56">
                  <c:v>38625</c:v>
                </c:pt>
                <c:pt idx="57">
                  <c:v>38656</c:v>
                </c:pt>
                <c:pt idx="58">
                  <c:v>38686</c:v>
                </c:pt>
                <c:pt idx="59">
                  <c:v>38717</c:v>
                </c:pt>
                <c:pt idx="60">
                  <c:v>38748</c:v>
                </c:pt>
                <c:pt idx="61">
                  <c:v>38776</c:v>
                </c:pt>
                <c:pt idx="62">
                  <c:v>38807</c:v>
                </c:pt>
                <c:pt idx="63">
                  <c:v>38837</c:v>
                </c:pt>
                <c:pt idx="64">
                  <c:v>38868</c:v>
                </c:pt>
                <c:pt idx="65">
                  <c:v>38898</c:v>
                </c:pt>
                <c:pt idx="66">
                  <c:v>38929</c:v>
                </c:pt>
                <c:pt idx="67">
                  <c:v>38960</c:v>
                </c:pt>
                <c:pt idx="68">
                  <c:v>38990</c:v>
                </c:pt>
                <c:pt idx="69">
                  <c:v>39021</c:v>
                </c:pt>
                <c:pt idx="70">
                  <c:v>39051</c:v>
                </c:pt>
                <c:pt idx="71">
                  <c:v>39082</c:v>
                </c:pt>
                <c:pt idx="72">
                  <c:v>39113</c:v>
                </c:pt>
                <c:pt idx="73">
                  <c:v>39141</c:v>
                </c:pt>
                <c:pt idx="74">
                  <c:v>39172</c:v>
                </c:pt>
                <c:pt idx="75">
                  <c:v>39202</c:v>
                </c:pt>
                <c:pt idx="76">
                  <c:v>39233</c:v>
                </c:pt>
                <c:pt idx="77">
                  <c:v>39263</c:v>
                </c:pt>
                <c:pt idx="78">
                  <c:v>39294</c:v>
                </c:pt>
                <c:pt idx="79">
                  <c:v>39325</c:v>
                </c:pt>
                <c:pt idx="80">
                  <c:v>39355</c:v>
                </c:pt>
                <c:pt idx="81">
                  <c:v>39386</c:v>
                </c:pt>
                <c:pt idx="82">
                  <c:v>39416</c:v>
                </c:pt>
                <c:pt idx="83">
                  <c:v>39447</c:v>
                </c:pt>
                <c:pt idx="84">
                  <c:v>39478</c:v>
                </c:pt>
                <c:pt idx="85">
                  <c:v>39507</c:v>
                </c:pt>
                <c:pt idx="86">
                  <c:v>39538</c:v>
                </c:pt>
                <c:pt idx="87">
                  <c:v>39568</c:v>
                </c:pt>
                <c:pt idx="88">
                  <c:v>39599</c:v>
                </c:pt>
                <c:pt idx="89">
                  <c:v>39629</c:v>
                </c:pt>
                <c:pt idx="90">
                  <c:v>39660</c:v>
                </c:pt>
                <c:pt idx="91">
                  <c:v>39691</c:v>
                </c:pt>
                <c:pt idx="92">
                  <c:v>39721</c:v>
                </c:pt>
                <c:pt idx="93">
                  <c:v>39752</c:v>
                </c:pt>
                <c:pt idx="94">
                  <c:v>39782</c:v>
                </c:pt>
                <c:pt idx="95">
                  <c:v>39813</c:v>
                </c:pt>
                <c:pt idx="96">
                  <c:v>39844</c:v>
                </c:pt>
                <c:pt idx="97">
                  <c:v>39872</c:v>
                </c:pt>
                <c:pt idx="98">
                  <c:v>39903</c:v>
                </c:pt>
                <c:pt idx="99">
                  <c:v>39933</c:v>
                </c:pt>
                <c:pt idx="100">
                  <c:v>39964</c:v>
                </c:pt>
                <c:pt idx="101">
                  <c:v>39994</c:v>
                </c:pt>
                <c:pt idx="102">
                  <c:v>40025</c:v>
                </c:pt>
                <c:pt idx="103">
                  <c:v>40056</c:v>
                </c:pt>
                <c:pt idx="104">
                  <c:v>40086</c:v>
                </c:pt>
                <c:pt idx="105">
                  <c:v>40117</c:v>
                </c:pt>
                <c:pt idx="106">
                  <c:v>40147</c:v>
                </c:pt>
                <c:pt idx="107">
                  <c:v>40178</c:v>
                </c:pt>
                <c:pt idx="108">
                  <c:v>40209</c:v>
                </c:pt>
                <c:pt idx="109">
                  <c:v>40237</c:v>
                </c:pt>
                <c:pt idx="110">
                  <c:v>40268</c:v>
                </c:pt>
                <c:pt idx="111">
                  <c:v>40298</c:v>
                </c:pt>
                <c:pt idx="112">
                  <c:v>40329</c:v>
                </c:pt>
                <c:pt idx="113">
                  <c:v>40359</c:v>
                </c:pt>
                <c:pt idx="114">
                  <c:v>40390</c:v>
                </c:pt>
                <c:pt idx="115">
                  <c:v>40421</c:v>
                </c:pt>
                <c:pt idx="116">
                  <c:v>40451</c:v>
                </c:pt>
                <c:pt idx="117">
                  <c:v>40482</c:v>
                </c:pt>
                <c:pt idx="118">
                  <c:v>40512</c:v>
                </c:pt>
                <c:pt idx="119">
                  <c:v>40543</c:v>
                </c:pt>
                <c:pt idx="120">
                  <c:v>40574</c:v>
                </c:pt>
                <c:pt idx="121">
                  <c:v>40602</c:v>
                </c:pt>
                <c:pt idx="122">
                  <c:v>40633</c:v>
                </c:pt>
                <c:pt idx="123">
                  <c:v>40663</c:v>
                </c:pt>
                <c:pt idx="124">
                  <c:v>40694</c:v>
                </c:pt>
                <c:pt idx="125">
                  <c:v>40724</c:v>
                </c:pt>
                <c:pt idx="126">
                  <c:v>40755</c:v>
                </c:pt>
                <c:pt idx="127">
                  <c:v>40786</c:v>
                </c:pt>
                <c:pt idx="128">
                  <c:v>40816</c:v>
                </c:pt>
                <c:pt idx="129">
                  <c:v>40847</c:v>
                </c:pt>
                <c:pt idx="130">
                  <c:v>40877</c:v>
                </c:pt>
                <c:pt idx="131">
                  <c:v>40908</c:v>
                </c:pt>
                <c:pt idx="132">
                  <c:v>40939</c:v>
                </c:pt>
                <c:pt idx="133">
                  <c:v>40968</c:v>
                </c:pt>
                <c:pt idx="134">
                  <c:v>40999</c:v>
                </c:pt>
                <c:pt idx="135">
                  <c:v>41029</c:v>
                </c:pt>
                <c:pt idx="136">
                  <c:v>41060</c:v>
                </c:pt>
                <c:pt idx="137">
                  <c:v>41090</c:v>
                </c:pt>
                <c:pt idx="138">
                  <c:v>41121</c:v>
                </c:pt>
                <c:pt idx="139">
                  <c:v>41152</c:v>
                </c:pt>
                <c:pt idx="140">
                  <c:v>41182</c:v>
                </c:pt>
                <c:pt idx="141">
                  <c:v>41213</c:v>
                </c:pt>
                <c:pt idx="142">
                  <c:v>41243</c:v>
                </c:pt>
                <c:pt idx="143">
                  <c:v>41274</c:v>
                </c:pt>
                <c:pt idx="144">
                  <c:v>41305</c:v>
                </c:pt>
                <c:pt idx="145">
                  <c:v>41333</c:v>
                </c:pt>
                <c:pt idx="146">
                  <c:v>41364</c:v>
                </c:pt>
                <c:pt idx="147">
                  <c:v>41394</c:v>
                </c:pt>
                <c:pt idx="148">
                  <c:v>41425</c:v>
                </c:pt>
                <c:pt idx="149">
                  <c:v>41455</c:v>
                </c:pt>
                <c:pt idx="150">
                  <c:v>41486</c:v>
                </c:pt>
                <c:pt idx="151">
                  <c:v>41517</c:v>
                </c:pt>
                <c:pt idx="152">
                  <c:v>41547</c:v>
                </c:pt>
                <c:pt idx="153">
                  <c:v>41578</c:v>
                </c:pt>
                <c:pt idx="154">
                  <c:v>41608</c:v>
                </c:pt>
                <c:pt idx="155">
                  <c:v>41639</c:v>
                </c:pt>
                <c:pt idx="156">
                  <c:v>41670</c:v>
                </c:pt>
                <c:pt idx="157">
                  <c:v>41698</c:v>
                </c:pt>
                <c:pt idx="158">
                  <c:v>41729</c:v>
                </c:pt>
                <c:pt idx="159">
                  <c:v>41759</c:v>
                </c:pt>
                <c:pt idx="160">
                  <c:v>41790</c:v>
                </c:pt>
                <c:pt idx="161">
                  <c:v>41820</c:v>
                </c:pt>
                <c:pt idx="162">
                  <c:v>41851</c:v>
                </c:pt>
                <c:pt idx="163">
                  <c:v>41882</c:v>
                </c:pt>
                <c:pt idx="164">
                  <c:v>41912</c:v>
                </c:pt>
                <c:pt idx="165">
                  <c:v>41943</c:v>
                </c:pt>
                <c:pt idx="166">
                  <c:v>41973</c:v>
                </c:pt>
                <c:pt idx="167">
                  <c:v>42004</c:v>
                </c:pt>
                <c:pt idx="168">
                  <c:v>42035</c:v>
                </c:pt>
                <c:pt idx="169">
                  <c:v>42063</c:v>
                </c:pt>
                <c:pt idx="170">
                  <c:v>42094</c:v>
                </c:pt>
                <c:pt idx="171">
                  <c:v>42124</c:v>
                </c:pt>
                <c:pt idx="172">
                  <c:v>42155</c:v>
                </c:pt>
                <c:pt idx="173">
                  <c:v>42185</c:v>
                </c:pt>
                <c:pt idx="174">
                  <c:v>42216</c:v>
                </c:pt>
                <c:pt idx="175">
                  <c:v>42247</c:v>
                </c:pt>
                <c:pt idx="176">
                  <c:v>42277</c:v>
                </c:pt>
                <c:pt idx="177">
                  <c:v>42308</c:v>
                </c:pt>
                <c:pt idx="178">
                  <c:v>42338</c:v>
                </c:pt>
                <c:pt idx="179">
                  <c:v>42369</c:v>
                </c:pt>
                <c:pt idx="180">
                  <c:v>42400</c:v>
                </c:pt>
                <c:pt idx="181">
                  <c:v>42429</c:v>
                </c:pt>
                <c:pt idx="182">
                  <c:v>42460</c:v>
                </c:pt>
                <c:pt idx="183">
                  <c:v>42490</c:v>
                </c:pt>
                <c:pt idx="184">
                  <c:v>42521</c:v>
                </c:pt>
                <c:pt idx="185">
                  <c:v>42551</c:v>
                </c:pt>
                <c:pt idx="186">
                  <c:v>42582</c:v>
                </c:pt>
                <c:pt idx="187">
                  <c:v>42613</c:v>
                </c:pt>
                <c:pt idx="188">
                  <c:v>42643</c:v>
                </c:pt>
                <c:pt idx="189">
                  <c:v>42674</c:v>
                </c:pt>
                <c:pt idx="190">
                  <c:v>42704</c:v>
                </c:pt>
                <c:pt idx="191">
                  <c:v>42735</c:v>
                </c:pt>
                <c:pt idx="192">
                  <c:v>42766</c:v>
                </c:pt>
                <c:pt idx="193">
                  <c:v>42794</c:v>
                </c:pt>
                <c:pt idx="194">
                  <c:v>42825</c:v>
                </c:pt>
                <c:pt idx="195">
                  <c:v>42855</c:v>
                </c:pt>
                <c:pt idx="196">
                  <c:v>42886</c:v>
                </c:pt>
                <c:pt idx="197">
                  <c:v>42916</c:v>
                </c:pt>
                <c:pt idx="198">
                  <c:v>42947</c:v>
                </c:pt>
                <c:pt idx="199">
                  <c:v>42978</c:v>
                </c:pt>
                <c:pt idx="200">
                  <c:v>43008</c:v>
                </c:pt>
                <c:pt idx="201">
                  <c:v>43039</c:v>
                </c:pt>
                <c:pt idx="202">
                  <c:v>43069</c:v>
                </c:pt>
                <c:pt idx="203">
                  <c:v>43100</c:v>
                </c:pt>
                <c:pt idx="204">
                  <c:v>43131</c:v>
                </c:pt>
                <c:pt idx="205">
                  <c:v>43159</c:v>
                </c:pt>
                <c:pt idx="206">
                  <c:v>43190</c:v>
                </c:pt>
                <c:pt idx="207">
                  <c:v>43220</c:v>
                </c:pt>
                <c:pt idx="208">
                  <c:v>43251</c:v>
                </c:pt>
                <c:pt idx="209">
                  <c:v>43281</c:v>
                </c:pt>
                <c:pt idx="210">
                  <c:v>43312</c:v>
                </c:pt>
                <c:pt idx="211">
                  <c:v>43343</c:v>
                </c:pt>
                <c:pt idx="212">
                  <c:v>43373</c:v>
                </c:pt>
                <c:pt idx="213">
                  <c:v>43404</c:v>
                </c:pt>
                <c:pt idx="214">
                  <c:v>43434</c:v>
                </c:pt>
                <c:pt idx="215">
                  <c:v>43465</c:v>
                </c:pt>
                <c:pt idx="216">
                  <c:v>43496</c:v>
                </c:pt>
                <c:pt idx="217">
                  <c:v>43524</c:v>
                </c:pt>
                <c:pt idx="218">
                  <c:v>43555</c:v>
                </c:pt>
                <c:pt idx="219">
                  <c:v>43585</c:v>
                </c:pt>
                <c:pt idx="220">
                  <c:v>43616</c:v>
                </c:pt>
                <c:pt idx="221">
                  <c:v>43646</c:v>
                </c:pt>
                <c:pt idx="222">
                  <c:v>43677</c:v>
                </c:pt>
                <c:pt idx="223">
                  <c:v>43708</c:v>
                </c:pt>
                <c:pt idx="224">
                  <c:v>43738</c:v>
                </c:pt>
                <c:pt idx="225">
                  <c:v>43769</c:v>
                </c:pt>
                <c:pt idx="226">
                  <c:v>43799</c:v>
                </c:pt>
                <c:pt idx="227">
                  <c:v>43830</c:v>
                </c:pt>
                <c:pt idx="228">
                  <c:v>43861</c:v>
                </c:pt>
                <c:pt idx="229">
                  <c:v>43890</c:v>
                </c:pt>
                <c:pt idx="230">
                  <c:v>43921</c:v>
                </c:pt>
                <c:pt idx="231">
                  <c:v>43951</c:v>
                </c:pt>
                <c:pt idx="232">
                  <c:v>43982</c:v>
                </c:pt>
                <c:pt idx="233">
                  <c:v>44012</c:v>
                </c:pt>
                <c:pt idx="234">
                  <c:v>44043</c:v>
                </c:pt>
                <c:pt idx="235">
                  <c:v>44074</c:v>
                </c:pt>
                <c:pt idx="236">
                  <c:v>44104</c:v>
                </c:pt>
                <c:pt idx="237">
                  <c:v>44135</c:v>
                </c:pt>
                <c:pt idx="238">
                  <c:v>44165</c:v>
                </c:pt>
                <c:pt idx="239">
                  <c:v>44196</c:v>
                </c:pt>
                <c:pt idx="240">
                  <c:v>44227</c:v>
                </c:pt>
                <c:pt idx="241">
                  <c:v>44255</c:v>
                </c:pt>
                <c:pt idx="242">
                  <c:v>44286</c:v>
                </c:pt>
                <c:pt idx="243">
                  <c:v>44316</c:v>
                </c:pt>
                <c:pt idx="244">
                  <c:v>44347</c:v>
                </c:pt>
                <c:pt idx="245">
                  <c:v>44377</c:v>
                </c:pt>
                <c:pt idx="246">
                  <c:v>44408</c:v>
                </c:pt>
                <c:pt idx="247">
                  <c:v>44439</c:v>
                </c:pt>
                <c:pt idx="248">
                  <c:v>44469</c:v>
                </c:pt>
                <c:pt idx="249">
                  <c:v>44500</c:v>
                </c:pt>
                <c:pt idx="250">
                  <c:v>44530</c:v>
                </c:pt>
                <c:pt idx="251">
                  <c:v>44561</c:v>
                </c:pt>
                <c:pt idx="252">
                  <c:v>44592</c:v>
                </c:pt>
                <c:pt idx="253">
                  <c:v>44620</c:v>
                </c:pt>
                <c:pt idx="254">
                  <c:v>44651</c:v>
                </c:pt>
                <c:pt idx="255">
                  <c:v>44681</c:v>
                </c:pt>
                <c:pt idx="256">
                  <c:v>44712</c:v>
                </c:pt>
                <c:pt idx="257">
                  <c:v>44742</c:v>
                </c:pt>
                <c:pt idx="258">
                  <c:v>44773</c:v>
                </c:pt>
                <c:pt idx="259">
                  <c:v>44804</c:v>
                </c:pt>
                <c:pt idx="260">
                  <c:v>44834</c:v>
                </c:pt>
                <c:pt idx="261">
                  <c:v>44865</c:v>
                </c:pt>
                <c:pt idx="262">
                  <c:v>44895</c:v>
                </c:pt>
                <c:pt idx="263">
                  <c:v>44926</c:v>
                </c:pt>
                <c:pt idx="264">
                  <c:v>44957</c:v>
                </c:pt>
                <c:pt idx="265">
                  <c:v>44985</c:v>
                </c:pt>
                <c:pt idx="266">
                  <c:v>45016</c:v>
                </c:pt>
                <c:pt idx="267">
                  <c:v>45046</c:v>
                </c:pt>
                <c:pt idx="268">
                  <c:v>45077</c:v>
                </c:pt>
                <c:pt idx="269">
                  <c:v>45107</c:v>
                </c:pt>
                <c:pt idx="270">
                  <c:v>45138</c:v>
                </c:pt>
                <c:pt idx="271">
                  <c:v>45169</c:v>
                </c:pt>
                <c:pt idx="272">
                  <c:v>45199</c:v>
                </c:pt>
                <c:pt idx="273">
                  <c:v>45230</c:v>
                </c:pt>
                <c:pt idx="274">
                  <c:v>45260</c:v>
                </c:pt>
                <c:pt idx="275">
                  <c:v>45291</c:v>
                </c:pt>
                <c:pt idx="276">
                  <c:v>45322</c:v>
                </c:pt>
                <c:pt idx="277">
                  <c:v>45351</c:v>
                </c:pt>
                <c:pt idx="278">
                  <c:v>45382</c:v>
                </c:pt>
                <c:pt idx="279">
                  <c:v>45412</c:v>
                </c:pt>
                <c:pt idx="280">
                  <c:v>45443</c:v>
                </c:pt>
                <c:pt idx="281">
                  <c:v>45473</c:v>
                </c:pt>
                <c:pt idx="282">
                  <c:v>45504</c:v>
                </c:pt>
                <c:pt idx="283">
                  <c:v>45535</c:v>
                </c:pt>
              </c:numCache>
            </c:numRef>
          </c:cat>
          <c:val>
            <c:numRef>
              <c:f>'[2022 Outlook Data.xlsx]BBData'!$QU$7:$QU$290</c:f>
              <c:numCache>
                <c:formatCode>General</c:formatCode>
                <c:ptCount val="284"/>
                <c:pt idx="0">
                  <c:v>2.1</c:v>
                </c:pt>
                <c:pt idx="1">
                  <c:v>1.6</c:v>
                </c:pt>
                <c:pt idx="2">
                  <c:v>1.8</c:v>
                </c:pt>
                <c:pt idx="3">
                  <c:v>1.5</c:v>
                </c:pt>
                <c:pt idx="4">
                  <c:v>1.2</c:v>
                </c:pt>
                <c:pt idx="5">
                  <c:v>1.4</c:v>
                </c:pt>
                <c:pt idx="6">
                  <c:v>2.2000000000000002</c:v>
                </c:pt>
                <c:pt idx="7">
                  <c:v>2</c:v>
                </c:pt>
                <c:pt idx="8">
                  <c:v>1</c:v>
                </c:pt>
                <c:pt idx="9">
                  <c:v>1.3</c:v>
                </c:pt>
                <c:pt idx="10">
                  <c:v>0.9</c:v>
                </c:pt>
                <c:pt idx="11">
                  <c:v>0.9</c:v>
                </c:pt>
                <c:pt idx="12">
                  <c:v>1.8</c:v>
                </c:pt>
                <c:pt idx="13">
                  <c:v>0.9</c:v>
                </c:pt>
                <c:pt idx="14">
                  <c:v>0.9</c:v>
                </c:pt>
                <c:pt idx="15">
                  <c:v>1.6</c:v>
                </c:pt>
                <c:pt idx="16">
                  <c:v>1.3</c:v>
                </c:pt>
                <c:pt idx="17">
                  <c:v>1.2</c:v>
                </c:pt>
                <c:pt idx="18">
                  <c:v>1.6</c:v>
                </c:pt>
                <c:pt idx="19">
                  <c:v>1.6</c:v>
                </c:pt>
                <c:pt idx="20">
                  <c:v>1</c:v>
                </c:pt>
                <c:pt idx="21">
                  <c:v>1.4</c:v>
                </c:pt>
                <c:pt idx="22">
                  <c:v>0.8</c:v>
                </c:pt>
                <c:pt idx="23">
                  <c:v>0.9</c:v>
                </c:pt>
                <c:pt idx="24">
                  <c:v>1.6</c:v>
                </c:pt>
                <c:pt idx="25">
                  <c:v>1</c:v>
                </c:pt>
                <c:pt idx="26">
                  <c:v>1</c:v>
                </c:pt>
                <c:pt idx="27">
                  <c:v>1.5</c:v>
                </c:pt>
                <c:pt idx="28">
                  <c:v>1</c:v>
                </c:pt>
                <c:pt idx="29">
                  <c:v>1.1000000000000001</c:v>
                </c:pt>
                <c:pt idx="30">
                  <c:v>1.3</c:v>
                </c:pt>
                <c:pt idx="31">
                  <c:v>1.6</c:v>
                </c:pt>
                <c:pt idx="32">
                  <c:v>1.1000000000000001</c:v>
                </c:pt>
                <c:pt idx="33">
                  <c:v>1.3</c:v>
                </c:pt>
                <c:pt idx="34">
                  <c:v>0.8</c:v>
                </c:pt>
                <c:pt idx="35">
                  <c:v>1.1000000000000001</c:v>
                </c:pt>
                <c:pt idx="36">
                  <c:v>1.6</c:v>
                </c:pt>
                <c:pt idx="37">
                  <c:v>1.1000000000000001</c:v>
                </c:pt>
                <c:pt idx="38">
                  <c:v>1</c:v>
                </c:pt>
                <c:pt idx="39">
                  <c:v>1.6</c:v>
                </c:pt>
                <c:pt idx="40">
                  <c:v>1.4</c:v>
                </c:pt>
                <c:pt idx="41">
                  <c:v>1.6</c:v>
                </c:pt>
                <c:pt idx="42">
                  <c:v>1.8</c:v>
                </c:pt>
                <c:pt idx="43">
                  <c:v>1.7</c:v>
                </c:pt>
                <c:pt idx="44">
                  <c:v>1.2</c:v>
                </c:pt>
                <c:pt idx="45">
                  <c:v>1.6</c:v>
                </c:pt>
                <c:pt idx="46">
                  <c:v>1.2</c:v>
                </c:pt>
                <c:pt idx="47">
                  <c:v>1.1000000000000001</c:v>
                </c:pt>
                <c:pt idx="48">
                  <c:v>1.6</c:v>
                </c:pt>
                <c:pt idx="49">
                  <c:v>1.2</c:v>
                </c:pt>
                <c:pt idx="50">
                  <c:v>1.2</c:v>
                </c:pt>
                <c:pt idx="51">
                  <c:v>1.4</c:v>
                </c:pt>
                <c:pt idx="52">
                  <c:v>1.4</c:v>
                </c:pt>
                <c:pt idx="53">
                  <c:v>1.6</c:v>
                </c:pt>
                <c:pt idx="54">
                  <c:v>1.7</c:v>
                </c:pt>
                <c:pt idx="55">
                  <c:v>1.7</c:v>
                </c:pt>
                <c:pt idx="56">
                  <c:v>1.3</c:v>
                </c:pt>
                <c:pt idx="57">
                  <c:v>1.3</c:v>
                </c:pt>
                <c:pt idx="58">
                  <c:v>1.1000000000000001</c:v>
                </c:pt>
                <c:pt idx="59">
                  <c:v>1.1000000000000001</c:v>
                </c:pt>
                <c:pt idx="60">
                  <c:v>1.8</c:v>
                </c:pt>
                <c:pt idx="61">
                  <c:v>1.2</c:v>
                </c:pt>
                <c:pt idx="62">
                  <c:v>1.5</c:v>
                </c:pt>
                <c:pt idx="63">
                  <c:v>1.4</c:v>
                </c:pt>
                <c:pt idx="64">
                  <c:v>1.5</c:v>
                </c:pt>
                <c:pt idx="65">
                  <c:v>1.6</c:v>
                </c:pt>
                <c:pt idx="66">
                  <c:v>1.9</c:v>
                </c:pt>
                <c:pt idx="67">
                  <c:v>1.9</c:v>
                </c:pt>
                <c:pt idx="68">
                  <c:v>1.6</c:v>
                </c:pt>
                <c:pt idx="69">
                  <c:v>1.9</c:v>
                </c:pt>
                <c:pt idx="70">
                  <c:v>1.3</c:v>
                </c:pt>
                <c:pt idx="71">
                  <c:v>1.2</c:v>
                </c:pt>
                <c:pt idx="72">
                  <c:v>2.2000000000000002</c:v>
                </c:pt>
                <c:pt idx="73">
                  <c:v>1.5</c:v>
                </c:pt>
                <c:pt idx="74">
                  <c:v>1.6</c:v>
                </c:pt>
                <c:pt idx="75">
                  <c:v>2.1</c:v>
                </c:pt>
                <c:pt idx="76">
                  <c:v>2.1</c:v>
                </c:pt>
                <c:pt idx="77">
                  <c:v>1.8</c:v>
                </c:pt>
                <c:pt idx="78">
                  <c:v>1.8</c:v>
                </c:pt>
                <c:pt idx="79">
                  <c:v>2.2999999999999998</c:v>
                </c:pt>
                <c:pt idx="80">
                  <c:v>1.5</c:v>
                </c:pt>
                <c:pt idx="81">
                  <c:v>1.8</c:v>
                </c:pt>
                <c:pt idx="82">
                  <c:v>1.2</c:v>
                </c:pt>
                <c:pt idx="83">
                  <c:v>0.9</c:v>
                </c:pt>
                <c:pt idx="84">
                  <c:v>2</c:v>
                </c:pt>
                <c:pt idx="85">
                  <c:v>1.4</c:v>
                </c:pt>
                <c:pt idx="86">
                  <c:v>1.3</c:v>
                </c:pt>
                <c:pt idx="87">
                  <c:v>1.4</c:v>
                </c:pt>
                <c:pt idx="88">
                  <c:v>1.5</c:v>
                </c:pt>
                <c:pt idx="89">
                  <c:v>1.3</c:v>
                </c:pt>
                <c:pt idx="90">
                  <c:v>1.2</c:v>
                </c:pt>
                <c:pt idx="91">
                  <c:v>1.5</c:v>
                </c:pt>
                <c:pt idx="92">
                  <c:v>1.2</c:v>
                </c:pt>
                <c:pt idx="93">
                  <c:v>1.3</c:v>
                </c:pt>
                <c:pt idx="94">
                  <c:v>0.8</c:v>
                </c:pt>
                <c:pt idx="95">
                  <c:v>0.8</c:v>
                </c:pt>
                <c:pt idx="96">
                  <c:v>0.8</c:v>
                </c:pt>
                <c:pt idx="97">
                  <c:v>0.7</c:v>
                </c:pt>
                <c:pt idx="98">
                  <c:v>0.8</c:v>
                </c:pt>
                <c:pt idx="99">
                  <c:v>0.8</c:v>
                </c:pt>
                <c:pt idx="100">
                  <c:v>0.5</c:v>
                </c:pt>
                <c:pt idx="101">
                  <c:v>0.8</c:v>
                </c:pt>
                <c:pt idx="102">
                  <c:v>0.8</c:v>
                </c:pt>
                <c:pt idx="103">
                  <c:v>1.1000000000000001</c:v>
                </c:pt>
                <c:pt idx="104">
                  <c:v>0.7</c:v>
                </c:pt>
                <c:pt idx="105">
                  <c:v>1.1000000000000001</c:v>
                </c:pt>
                <c:pt idx="106">
                  <c:v>0.5</c:v>
                </c:pt>
                <c:pt idx="107">
                  <c:v>0.6</c:v>
                </c:pt>
                <c:pt idx="108">
                  <c:v>1</c:v>
                </c:pt>
                <c:pt idx="109">
                  <c:v>0.6</c:v>
                </c:pt>
                <c:pt idx="110">
                  <c:v>1</c:v>
                </c:pt>
                <c:pt idx="111">
                  <c:v>1.2</c:v>
                </c:pt>
                <c:pt idx="112">
                  <c:v>1</c:v>
                </c:pt>
                <c:pt idx="113">
                  <c:v>1.4</c:v>
                </c:pt>
                <c:pt idx="114">
                  <c:v>1.1000000000000001</c:v>
                </c:pt>
                <c:pt idx="115">
                  <c:v>1.1000000000000001</c:v>
                </c:pt>
                <c:pt idx="116">
                  <c:v>1</c:v>
                </c:pt>
                <c:pt idx="117">
                  <c:v>1</c:v>
                </c:pt>
                <c:pt idx="118">
                  <c:v>0.6</c:v>
                </c:pt>
                <c:pt idx="119">
                  <c:v>0.8</c:v>
                </c:pt>
                <c:pt idx="120">
                  <c:v>0.8</c:v>
                </c:pt>
                <c:pt idx="121">
                  <c:v>0.7</c:v>
                </c:pt>
                <c:pt idx="122">
                  <c:v>1</c:v>
                </c:pt>
                <c:pt idx="123">
                  <c:v>1</c:v>
                </c:pt>
                <c:pt idx="124">
                  <c:v>0.8</c:v>
                </c:pt>
                <c:pt idx="125">
                  <c:v>1.1000000000000001</c:v>
                </c:pt>
                <c:pt idx="126">
                  <c:v>1.4</c:v>
                </c:pt>
                <c:pt idx="127">
                  <c:v>1</c:v>
                </c:pt>
                <c:pt idx="128">
                  <c:v>0.8</c:v>
                </c:pt>
                <c:pt idx="129">
                  <c:v>1</c:v>
                </c:pt>
                <c:pt idx="130">
                  <c:v>0.7</c:v>
                </c:pt>
                <c:pt idx="131">
                  <c:v>0.9</c:v>
                </c:pt>
                <c:pt idx="132">
                  <c:v>0.8</c:v>
                </c:pt>
                <c:pt idx="133">
                  <c:v>0.7</c:v>
                </c:pt>
                <c:pt idx="134">
                  <c:v>1.1000000000000001</c:v>
                </c:pt>
                <c:pt idx="135">
                  <c:v>1.2</c:v>
                </c:pt>
                <c:pt idx="136">
                  <c:v>1</c:v>
                </c:pt>
                <c:pt idx="137">
                  <c:v>1.2</c:v>
                </c:pt>
                <c:pt idx="138">
                  <c:v>1</c:v>
                </c:pt>
                <c:pt idx="139">
                  <c:v>1.4</c:v>
                </c:pt>
                <c:pt idx="140">
                  <c:v>1.1000000000000001</c:v>
                </c:pt>
                <c:pt idx="141">
                  <c:v>1</c:v>
                </c:pt>
                <c:pt idx="142">
                  <c:v>0.8</c:v>
                </c:pt>
                <c:pt idx="143">
                  <c:v>0.7</c:v>
                </c:pt>
                <c:pt idx="144">
                  <c:v>1.2</c:v>
                </c:pt>
                <c:pt idx="145">
                  <c:v>0.8</c:v>
                </c:pt>
                <c:pt idx="146">
                  <c:v>1.1000000000000001</c:v>
                </c:pt>
                <c:pt idx="147">
                  <c:v>1.3</c:v>
                </c:pt>
                <c:pt idx="148">
                  <c:v>1.3</c:v>
                </c:pt>
                <c:pt idx="149">
                  <c:v>1.2</c:v>
                </c:pt>
                <c:pt idx="150">
                  <c:v>1.3</c:v>
                </c:pt>
                <c:pt idx="151">
                  <c:v>1.7</c:v>
                </c:pt>
                <c:pt idx="152">
                  <c:v>1.2</c:v>
                </c:pt>
                <c:pt idx="153">
                  <c:v>1</c:v>
                </c:pt>
                <c:pt idx="154">
                  <c:v>0.8</c:v>
                </c:pt>
                <c:pt idx="155">
                  <c:v>0.7</c:v>
                </c:pt>
                <c:pt idx="156">
                  <c:v>0.6</c:v>
                </c:pt>
                <c:pt idx="157">
                  <c:v>0.7</c:v>
                </c:pt>
                <c:pt idx="158">
                  <c:v>0.9</c:v>
                </c:pt>
                <c:pt idx="159">
                  <c:v>0.9</c:v>
                </c:pt>
                <c:pt idx="160">
                  <c:v>0.9</c:v>
                </c:pt>
                <c:pt idx="161">
                  <c:v>1</c:v>
                </c:pt>
                <c:pt idx="162">
                  <c:v>1.5</c:v>
                </c:pt>
                <c:pt idx="163">
                  <c:v>1.7</c:v>
                </c:pt>
                <c:pt idx="164">
                  <c:v>1.2</c:v>
                </c:pt>
                <c:pt idx="165">
                  <c:v>1.2</c:v>
                </c:pt>
                <c:pt idx="166">
                  <c:v>1</c:v>
                </c:pt>
                <c:pt idx="167">
                  <c:v>1</c:v>
                </c:pt>
                <c:pt idx="168">
                  <c:v>1.3</c:v>
                </c:pt>
                <c:pt idx="169">
                  <c:v>0.9</c:v>
                </c:pt>
                <c:pt idx="170">
                  <c:v>1.1000000000000001</c:v>
                </c:pt>
                <c:pt idx="171">
                  <c:v>1.3</c:v>
                </c:pt>
                <c:pt idx="172">
                  <c:v>1.2</c:v>
                </c:pt>
                <c:pt idx="173">
                  <c:v>1.2</c:v>
                </c:pt>
                <c:pt idx="174">
                  <c:v>1.1000000000000001</c:v>
                </c:pt>
                <c:pt idx="175">
                  <c:v>1.4</c:v>
                </c:pt>
                <c:pt idx="176">
                  <c:v>1.1000000000000001</c:v>
                </c:pt>
                <c:pt idx="177">
                  <c:v>1.1000000000000001</c:v>
                </c:pt>
                <c:pt idx="178">
                  <c:v>0.8</c:v>
                </c:pt>
                <c:pt idx="179">
                  <c:v>1.2</c:v>
                </c:pt>
                <c:pt idx="180">
                  <c:v>1.3</c:v>
                </c:pt>
                <c:pt idx="181">
                  <c:v>1.3</c:v>
                </c:pt>
                <c:pt idx="182">
                  <c:v>0.8</c:v>
                </c:pt>
                <c:pt idx="183">
                  <c:v>1.1000000000000001</c:v>
                </c:pt>
                <c:pt idx="184">
                  <c:v>1.2</c:v>
                </c:pt>
                <c:pt idx="185">
                  <c:v>1.3</c:v>
                </c:pt>
                <c:pt idx="186">
                  <c:v>1.1000000000000001</c:v>
                </c:pt>
                <c:pt idx="187">
                  <c:v>1.4</c:v>
                </c:pt>
                <c:pt idx="188">
                  <c:v>1</c:v>
                </c:pt>
                <c:pt idx="189">
                  <c:v>1.2</c:v>
                </c:pt>
                <c:pt idx="190">
                  <c:v>0.8</c:v>
                </c:pt>
                <c:pt idx="191">
                  <c:v>0.7</c:v>
                </c:pt>
                <c:pt idx="192">
                  <c:v>1.3</c:v>
                </c:pt>
                <c:pt idx="193">
                  <c:v>0.8</c:v>
                </c:pt>
                <c:pt idx="194">
                  <c:v>1.1000000000000001</c:v>
                </c:pt>
                <c:pt idx="195">
                  <c:v>1.3</c:v>
                </c:pt>
                <c:pt idx="196">
                  <c:v>1.3</c:v>
                </c:pt>
                <c:pt idx="197">
                  <c:v>1.1000000000000001</c:v>
                </c:pt>
                <c:pt idx="198">
                  <c:v>1.4</c:v>
                </c:pt>
                <c:pt idx="199">
                  <c:v>1.5</c:v>
                </c:pt>
                <c:pt idx="200">
                  <c:v>1.3</c:v>
                </c:pt>
                <c:pt idx="201">
                  <c:v>1.3</c:v>
                </c:pt>
                <c:pt idx="202">
                  <c:v>1.2</c:v>
                </c:pt>
                <c:pt idx="203">
                  <c:v>1.1000000000000001</c:v>
                </c:pt>
                <c:pt idx="204">
                  <c:v>1.2</c:v>
                </c:pt>
                <c:pt idx="205">
                  <c:v>1</c:v>
                </c:pt>
                <c:pt idx="206">
                  <c:v>1</c:v>
                </c:pt>
                <c:pt idx="207">
                  <c:v>0.8</c:v>
                </c:pt>
                <c:pt idx="208">
                  <c:v>1.1000000000000001</c:v>
                </c:pt>
                <c:pt idx="209">
                  <c:v>1.3</c:v>
                </c:pt>
                <c:pt idx="210">
                  <c:v>1.3</c:v>
                </c:pt>
                <c:pt idx="211">
                  <c:v>1.8</c:v>
                </c:pt>
                <c:pt idx="212">
                  <c:v>1.2</c:v>
                </c:pt>
                <c:pt idx="213">
                  <c:v>0.9</c:v>
                </c:pt>
                <c:pt idx="214">
                  <c:v>0.8</c:v>
                </c:pt>
                <c:pt idx="215">
                  <c:v>1.1000000000000001</c:v>
                </c:pt>
                <c:pt idx="216">
                  <c:v>1</c:v>
                </c:pt>
                <c:pt idx="217">
                  <c:v>1</c:v>
                </c:pt>
                <c:pt idx="218">
                  <c:v>0.9</c:v>
                </c:pt>
                <c:pt idx="219">
                  <c:v>1.4</c:v>
                </c:pt>
                <c:pt idx="220">
                  <c:v>1.4</c:v>
                </c:pt>
                <c:pt idx="221">
                  <c:v>1.3</c:v>
                </c:pt>
                <c:pt idx="222">
                  <c:v>1.6</c:v>
                </c:pt>
                <c:pt idx="223">
                  <c:v>1.8</c:v>
                </c:pt>
                <c:pt idx="224">
                  <c:v>1.4</c:v>
                </c:pt>
                <c:pt idx="225">
                  <c:v>1.4</c:v>
                </c:pt>
                <c:pt idx="226">
                  <c:v>1.4</c:v>
                </c:pt>
                <c:pt idx="227">
                  <c:v>1.1000000000000001</c:v>
                </c:pt>
                <c:pt idx="228">
                  <c:v>1.2</c:v>
                </c:pt>
                <c:pt idx="229">
                  <c:v>1.1000000000000001</c:v>
                </c:pt>
                <c:pt idx="230">
                  <c:v>1</c:v>
                </c:pt>
                <c:pt idx="231">
                  <c:v>0.9</c:v>
                </c:pt>
                <c:pt idx="232">
                  <c:v>1.3</c:v>
                </c:pt>
                <c:pt idx="233">
                  <c:v>1</c:v>
                </c:pt>
                <c:pt idx="234">
                  <c:v>1</c:v>
                </c:pt>
                <c:pt idx="235">
                  <c:v>2</c:v>
                </c:pt>
                <c:pt idx="236">
                  <c:v>1.1000000000000001</c:v>
                </c:pt>
                <c:pt idx="237">
                  <c:v>1.2</c:v>
                </c:pt>
                <c:pt idx="238">
                  <c:v>1.1000000000000001</c:v>
                </c:pt>
                <c:pt idx="239">
                  <c:v>0.9</c:v>
                </c:pt>
                <c:pt idx="240">
                  <c:v>1.5</c:v>
                </c:pt>
                <c:pt idx="241">
                  <c:v>1</c:v>
                </c:pt>
                <c:pt idx="242">
                  <c:v>1.1000000000000001</c:v>
                </c:pt>
                <c:pt idx="243">
                  <c:v>1.6</c:v>
                </c:pt>
                <c:pt idx="244">
                  <c:v>1.3</c:v>
                </c:pt>
                <c:pt idx="245">
                  <c:v>1.3</c:v>
                </c:pt>
                <c:pt idx="246">
                  <c:v>1.4</c:v>
                </c:pt>
                <c:pt idx="247">
                  <c:v>1.7</c:v>
                </c:pt>
                <c:pt idx="248">
                  <c:v>1.7</c:v>
                </c:pt>
                <c:pt idx="249">
                  <c:v>1.2</c:v>
                </c:pt>
                <c:pt idx="250">
                  <c:v>1.2</c:v>
                </c:pt>
                <c:pt idx="251">
                  <c:v>1.1000000000000001</c:v>
                </c:pt>
                <c:pt idx="252">
                  <c:v>2</c:v>
                </c:pt>
                <c:pt idx="253">
                  <c:v>1.3</c:v>
                </c:pt>
                <c:pt idx="254">
                  <c:v>1.6</c:v>
                </c:pt>
                <c:pt idx="255">
                  <c:v>2</c:v>
                </c:pt>
                <c:pt idx="256">
                  <c:v>1.3</c:v>
                </c:pt>
                <c:pt idx="257">
                  <c:v>1.5</c:v>
                </c:pt>
                <c:pt idx="258">
                  <c:v>1.8</c:v>
                </c:pt>
                <c:pt idx="259">
                  <c:v>1.8</c:v>
                </c:pt>
                <c:pt idx="260">
                  <c:v>1.2</c:v>
                </c:pt>
                <c:pt idx="261">
                  <c:v>1.2</c:v>
                </c:pt>
                <c:pt idx="262">
                  <c:v>1</c:v>
                </c:pt>
                <c:pt idx="263">
                  <c:v>1.2</c:v>
                </c:pt>
                <c:pt idx="264">
                  <c:v>1.7</c:v>
                </c:pt>
                <c:pt idx="265">
                  <c:v>0.8</c:v>
                </c:pt>
                <c:pt idx="266">
                  <c:v>0.8</c:v>
                </c:pt>
                <c:pt idx="267">
                  <c:v>1.6</c:v>
                </c:pt>
                <c:pt idx="268">
                  <c:v>1.4</c:v>
                </c:pt>
                <c:pt idx="269">
                  <c:v>1</c:v>
                </c:pt>
                <c:pt idx="270">
                  <c:v>1.1000000000000001</c:v>
                </c:pt>
                <c:pt idx="271">
                  <c:v>1.8</c:v>
                </c:pt>
                <c:pt idx="272">
                  <c:v>1.2</c:v>
                </c:pt>
                <c:pt idx="273">
                  <c:v>1.3</c:v>
                </c:pt>
                <c:pt idx="274">
                  <c:v>1</c:v>
                </c:pt>
                <c:pt idx="275">
                  <c:v>1</c:v>
                </c:pt>
                <c:pt idx="276">
                  <c:v>1.6</c:v>
                </c:pt>
                <c:pt idx="277">
                  <c:v>1</c:v>
                </c:pt>
                <c:pt idx="278">
                  <c:v>1.1000000000000001</c:v>
                </c:pt>
                <c:pt idx="279">
                  <c:v>1.1000000000000001</c:v>
                </c:pt>
                <c:pt idx="280">
                  <c:v>1.1000000000000001</c:v>
                </c:pt>
                <c:pt idx="281">
                  <c:v>1.4</c:v>
                </c:pt>
                <c:pt idx="282">
                  <c:v>1.4</c:v>
                </c:pt>
                <c:pt idx="283">
                  <c:v>1.9</c:v>
                </c:pt>
              </c:numCache>
            </c:numRef>
          </c:val>
          <c:smooth val="0"/>
          <c:extLst>
            <c:ext xmlns:c16="http://schemas.microsoft.com/office/drawing/2014/chart" uri="{C3380CC4-5D6E-409C-BE32-E72D297353CC}">
              <c16:uniqueId val="{00000002-3C5A-452F-8A36-D02684FC6736}"/>
            </c:ext>
          </c:extLst>
        </c:ser>
        <c:dLbls>
          <c:showLegendKey val="0"/>
          <c:showVal val="0"/>
          <c:showCatName val="0"/>
          <c:showSerName val="0"/>
          <c:showPercent val="0"/>
          <c:showBubbleSize val="0"/>
        </c:dLbls>
        <c:smooth val="0"/>
        <c:axId val="1784941088"/>
        <c:axId val="1784938592"/>
      </c:lineChart>
      <c:dateAx>
        <c:axId val="1784941088"/>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4938592"/>
        <c:crosses val="autoZero"/>
        <c:auto val="1"/>
        <c:lblOffset val="100"/>
        <c:baseTimeUnit val="months"/>
        <c:majorUnit val="12"/>
        <c:majorTimeUnit val="months"/>
      </c:dateAx>
      <c:valAx>
        <c:axId val="1784938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4941088"/>
        <c:crosses val="autoZero"/>
        <c:crossBetween val="between"/>
      </c:valAx>
      <c:spPr>
        <a:noFill/>
        <a:ln>
          <a:noFill/>
        </a:ln>
        <a:effectLst/>
      </c:spPr>
    </c:plotArea>
    <c:legend>
      <c:legendPos val="t"/>
      <c:layout>
        <c:manualLayout>
          <c:xMode val="edge"/>
          <c:yMode val="edge"/>
          <c:x val="0.24296218823037991"/>
          <c:y val="0.1374131914235677"/>
          <c:w val="0.50819437929024036"/>
          <c:h val="3.40558648138816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Number of Job Openings Per Unemployed Person</a:t>
            </a:r>
          </a:p>
        </c:rich>
      </c:tx>
      <c:layout>
        <c:manualLayout>
          <c:xMode val="edge"/>
          <c:yMode val="edge"/>
          <c:x val="0.1052205239051001"/>
          <c:y val="2.378325931012484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'[2022 Outlook Data.xlsx]BBData'!$AI$6</c:f>
              <c:strCache>
                <c:ptCount val="1"/>
                <c:pt idx="0">
                  <c:v>Number of job openings per unemployed person</c:v>
                </c:pt>
              </c:strCache>
            </c:strRef>
          </c:tx>
          <c:spPr>
            <a:solidFill>
              <a:schemeClr val="accent1"/>
            </a:solidFill>
            <a:ln>
              <a:noFill/>
            </a:ln>
            <a:effectLst/>
          </c:spPr>
          <c:invertIfNegative val="0"/>
          <c:cat>
            <c:numRef>
              <c:f>'[2022 Outlook Data.xlsx]BBData'!$AF$7:$AF$500</c:f>
              <c:numCache>
                <c:formatCode>m/d/yyyy</c:formatCode>
                <c:ptCount val="494"/>
                <c:pt idx="0">
                  <c:v>36922</c:v>
                </c:pt>
                <c:pt idx="1">
                  <c:v>36950</c:v>
                </c:pt>
                <c:pt idx="2">
                  <c:v>36981</c:v>
                </c:pt>
                <c:pt idx="3">
                  <c:v>37011</c:v>
                </c:pt>
                <c:pt idx="4">
                  <c:v>37042</c:v>
                </c:pt>
                <c:pt idx="5">
                  <c:v>37072</c:v>
                </c:pt>
                <c:pt idx="6">
                  <c:v>37103</c:v>
                </c:pt>
                <c:pt idx="7">
                  <c:v>37134</c:v>
                </c:pt>
                <c:pt idx="8">
                  <c:v>37164</c:v>
                </c:pt>
                <c:pt idx="9">
                  <c:v>37195</c:v>
                </c:pt>
                <c:pt idx="10">
                  <c:v>37225</c:v>
                </c:pt>
                <c:pt idx="11">
                  <c:v>37256</c:v>
                </c:pt>
                <c:pt idx="12">
                  <c:v>37287</c:v>
                </c:pt>
                <c:pt idx="13">
                  <c:v>37315</c:v>
                </c:pt>
                <c:pt idx="14">
                  <c:v>37346</c:v>
                </c:pt>
                <c:pt idx="15">
                  <c:v>37376</c:v>
                </c:pt>
                <c:pt idx="16">
                  <c:v>37407</c:v>
                </c:pt>
                <c:pt idx="17">
                  <c:v>37437</c:v>
                </c:pt>
                <c:pt idx="18">
                  <c:v>37468</c:v>
                </c:pt>
                <c:pt idx="19">
                  <c:v>37499</c:v>
                </c:pt>
                <c:pt idx="20">
                  <c:v>37529</c:v>
                </c:pt>
                <c:pt idx="21">
                  <c:v>37560</c:v>
                </c:pt>
                <c:pt idx="22">
                  <c:v>37590</c:v>
                </c:pt>
                <c:pt idx="23">
                  <c:v>37621</c:v>
                </c:pt>
                <c:pt idx="24">
                  <c:v>37652</c:v>
                </c:pt>
                <c:pt idx="25">
                  <c:v>37680</c:v>
                </c:pt>
                <c:pt idx="26">
                  <c:v>37711</c:v>
                </c:pt>
                <c:pt idx="27">
                  <c:v>37741</c:v>
                </c:pt>
                <c:pt idx="28">
                  <c:v>37772</c:v>
                </c:pt>
                <c:pt idx="29">
                  <c:v>37802</c:v>
                </c:pt>
                <c:pt idx="30">
                  <c:v>37833</c:v>
                </c:pt>
                <c:pt idx="31">
                  <c:v>37864</c:v>
                </c:pt>
                <c:pt idx="32">
                  <c:v>37894</c:v>
                </c:pt>
                <c:pt idx="33">
                  <c:v>37925</c:v>
                </c:pt>
                <c:pt idx="34">
                  <c:v>37955</c:v>
                </c:pt>
                <c:pt idx="35">
                  <c:v>37986</c:v>
                </c:pt>
                <c:pt idx="36">
                  <c:v>38017</c:v>
                </c:pt>
                <c:pt idx="37">
                  <c:v>38046</c:v>
                </c:pt>
                <c:pt idx="38">
                  <c:v>38077</c:v>
                </c:pt>
                <c:pt idx="39">
                  <c:v>38107</c:v>
                </c:pt>
                <c:pt idx="40">
                  <c:v>38138</c:v>
                </c:pt>
                <c:pt idx="41">
                  <c:v>38168</c:v>
                </c:pt>
                <c:pt idx="42">
                  <c:v>38199</c:v>
                </c:pt>
                <c:pt idx="43">
                  <c:v>38230</c:v>
                </c:pt>
                <c:pt idx="44">
                  <c:v>38260</c:v>
                </c:pt>
                <c:pt idx="45">
                  <c:v>38291</c:v>
                </c:pt>
                <c:pt idx="46">
                  <c:v>38321</c:v>
                </c:pt>
                <c:pt idx="47">
                  <c:v>38352</c:v>
                </c:pt>
                <c:pt idx="48">
                  <c:v>38383</c:v>
                </c:pt>
                <c:pt idx="49">
                  <c:v>38411</c:v>
                </c:pt>
                <c:pt idx="50">
                  <c:v>38442</c:v>
                </c:pt>
                <c:pt idx="51">
                  <c:v>38472</c:v>
                </c:pt>
                <c:pt idx="52">
                  <c:v>38503</c:v>
                </c:pt>
                <c:pt idx="53">
                  <c:v>38533</c:v>
                </c:pt>
                <c:pt idx="54">
                  <c:v>38564</c:v>
                </c:pt>
                <c:pt idx="55">
                  <c:v>38595</c:v>
                </c:pt>
                <c:pt idx="56">
                  <c:v>38625</c:v>
                </c:pt>
                <c:pt idx="57">
                  <c:v>38656</c:v>
                </c:pt>
                <c:pt idx="58">
                  <c:v>38686</c:v>
                </c:pt>
                <c:pt idx="59">
                  <c:v>38717</c:v>
                </c:pt>
                <c:pt idx="60">
                  <c:v>38748</c:v>
                </c:pt>
                <c:pt idx="61">
                  <c:v>38776</c:v>
                </c:pt>
                <c:pt idx="62">
                  <c:v>38807</c:v>
                </c:pt>
                <c:pt idx="63">
                  <c:v>38837</c:v>
                </c:pt>
                <c:pt idx="64">
                  <c:v>38868</c:v>
                </c:pt>
                <c:pt idx="65">
                  <c:v>38898</c:v>
                </c:pt>
                <c:pt idx="66">
                  <c:v>38929</c:v>
                </c:pt>
                <c:pt idx="67">
                  <c:v>38960</c:v>
                </c:pt>
                <c:pt idx="68">
                  <c:v>38990</c:v>
                </c:pt>
                <c:pt idx="69">
                  <c:v>39021</c:v>
                </c:pt>
                <c:pt idx="70">
                  <c:v>39051</c:v>
                </c:pt>
                <c:pt idx="71">
                  <c:v>39082</c:v>
                </c:pt>
                <c:pt idx="72">
                  <c:v>39113</c:v>
                </c:pt>
                <c:pt idx="73">
                  <c:v>39141</c:v>
                </c:pt>
                <c:pt idx="74">
                  <c:v>39172</c:v>
                </c:pt>
                <c:pt idx="75">
                  <c:v>39202</c:v>
                </c:pt>
                <c:pt idx="76">
                  <c:v>39233</c:v>
                </c:pt>
                <c:pt idx="77">
                  <c:v>39263</c:v>
                </c:pt>
                <c:pt idx="78">
                  <c:v>39294</c:v>
                </c:pt>
                <c:pt idx="79">
                  <c:v>39325</c:v>
                </c:pt>
                <c:pt idx="80">
                  <c:v>39355</c:v>
                </c:pt>
                <c:pt idx="81">
                  <c:v>39386</c:v>
                </c:pt>
                <c:pt idx="82">
                  <c:v>39416</c:v>
                </c:pt>
                <c:pt idx="83">
                  <c:v>39447</c:v>
                </c:pt>
                <c:pt idx="84">
                  <c:v>39478</c:v>
                </c:pt>
                <c:pt idx="85">
                  <c:v>39507</c:v>
                </c:pt>
                <c:pt idx="86">
                  <c:v>39538</c:v>
                </c:pt>
                <c:pt idx="87">
                  <c:v>39568</c:v>
                </c:pt>
                <c:pt idx="88">
                  <c:v>39599</c:v>
                </c:pt>
                <c:pt idx="89">
                  <c:v>39629</c:v>
                </c:pt>
                <c:pt idx="90">
                  <c:v>39660</c:v>
                </c:pt>
                <c:pt idx="91">
                  <c:v>39691</c:v>
                </c:pt>
                <c:pt idx="92">
                  <c:v>39721</c:v>
                </c:pt>
                <c:pt idx="93">
                  <c:v>39752</c:v>
                </c:pt>
                <c:pt idx="94">
                  <c:v>39782</c:v>
                </c:pt>
                <c:pt idx="95">
                  <c:v>39813</c:v>
                </c:pt>
                <c:pt idx="96">
                  <c:v>39844</c:v>
                </c:pt>
                <c:pt idx="97">
                  <c:v>39872</c:v>
                </c:pt>
                <c:pt idx="98">
                  <c:v>39903</c:v>
                </c:pt>
                <c:pt idx="99">
                  <c:v>39933</c:v>
                </c:pt>
                <c:pt idx="100">
                  <c:v>39964</c:v>
                </c:pt>
                <c:pt idx="101">
                  <c:v>39994</c:v>
                </c:pt>
                <c:pt idx="102">
                  <c:v>40025</c:v>
                </c:pt>
                <c:pt idx="103">
                  <c:v>40056</c:v>
                </c:pt>
                <c:pt idx="104">
                  <c:v>40086</c:v>
                </c:pt>
                <c:pt idx="105">
                  <c:v>40117</c:v>
                </c:pt>
                <c:pt idx="106">
                  <c:v>40147</c:v>
                </c:pt>
                <c:pt idx="107">
                  <c:v>40178</c:v>
                </c:pt>
                <c:pt idx="108">
                  <c:v>40209</c:v>
                </c:pt>
                <c:pt idx="109">
                  <c:v>40237</c:v>
                </c:pt>
                <c:pt idx="110">
                  <c:v>40268</c:v>
                </c:pt>
                <c:pt idx="111">
                  <c:v>40298</c:v>
                </c:pt>
                <c:pt idx="112">
                  <c:v>40329</c:v>
                </c:pt>
                <c:pt idx="113">
                  <c:v>40359</c:v>
                </c:pt>
                <c:pt idx="114">
                  <c:v>40390</c:v>
                </c:pt>
                <c:pt idx="115">
                  <c:v>40421</c:v>
                </c:pt>
                <c:pt idx="116">
                  <c:v>40451</c:v>
                </c:pt>
                <c:pt idx="117">
                  <c:v>40482</c:v>
                </c:pt>
                <c:pt idx="118">
                  <c:v>40512</c:v>
                </c:pt>
                <c:pt idx="119">
                  <c:v>40543</c:v>
                </c:pt>
                <c:pt idx="120">
                  <c:v>40574</c:v>
                </c:pt>
                <c:pt idx="121">
                  <c:v>40602</c:v>
                </c:pt>
                <c:pt idx="122">
                  <c:v>40633</c:v>
                </c:pt>
                <c:pt idx="123">
                  <c:v>40663</c:v>
                </c:pt>
                <c:pt idx="124">
                  <c:v>40694</c:v>
                </c:pt>
                <c:pt idx="125">
                  <c:v>40724</c:v>
                </c:pt>
                <c:pt idx="126">
                  <c:v>40755</c:v>
                </c:pt>
                <c:pt idx="127">
                  <c:v>40786</c:v>
                </c:pt>
                <c:pt idx="128">
                  <c:v>40816</c:v>
                </c:pt>
                <c:pt idx="129">
                  <c:v>40847</c:v>
                </c:pt>
                <c:pt idx="130">
                  <c:v>40877</c:v>
                </c:pt>
                <c:pt idx="131">
                  <c:v>40908</c:v>
                </c:pt>
                <c:pt idx="132">
                  <c:v>40939</c:v>
                </c:pt>
                <c:pt idx="133">
                  <c:v>40968</c:v>
                </c:pt>
                <c:pt idx="134">
                  <c:v>40999</c:v>
                </c:pt>
                <c:pt idx="135">
                  <c:v>41029</c:v>
                </c:pt>
                <c:pt idx="136">
                  <c:v>41060</c:v>
                </c:pt>
                <c:pt idx="137">
                  <c:v>41090</c:v>
                </c:pt>
                <c:pt idx="138">
                  <c:v>41121</c:v>
                </c:pt>
                <c:pt idx="139">
                  <c:v>41152</c:v>
                </c:pt>
                <c:pt idx="140">
                  <c:v>41182</c:v>
                </c:pt>
                <c:pt idx="141">
                  <c:v>41213</c:v>
                </c:pt>
                <c:pt idx="142">
                  <c:v>41243</c:v>
                </c:pt>
                <c:pt idx="143">
                  <c:v>41274</c:v>
                </c:pt>
                <c:pt idx="144">
                  <c:v>41305</c:v>
                </c:pt>
                <c:pt idx="145">
                  <c:v>41333</c:v>
                </c:pt>
                <c:pt idx="146">
                  <c:v>41364</c:v>
                </c:pt>
                <c:pt idx="147">
                  <c:v>41394</c:v>
                </c:pt>
                <c:pt idx="148">
                  <c:v>41425</c:v>
                </c:pt>
                <c:pt idx="149">
                  <c:v>41455</c:v>
                </c:pt>
                <c:pt idx="150">
                  <c:v>41486</c:v>
                </c:pt>
                <c:pt idx="151">
                  <c:v>41517</c:v>
                </c:pt>
                <c:pt idx="152">
                  <c:v>41547</c:v>
                </c:pt>
                <c:pt idx="153">
                  <c:v>41578</c:v>
                </c:pt>
                <c:pt idx="154">
                  <c:v>41608</c:v>
                </c:pt>
                <c:pt idx="155">
                  <c:v>41639</c:v>
                </c:pt>
                <c:pt idx="156">
                  <c:v>41670</c:v>
                </c:pt>
                <c:pt idx="157">
                  <c:v>41698</c:v>
                </c:pt>
                <c:pt idx="158">
                  <c:v>41729</c:v>
                </c:pt>
                <c:pt idx="159">
                  <c:v>41759</c:v>
                </c:pt>
                <c:pt idx="160">
                  <c:v>41790</c:v>
                </c:pt>
                <c:pt idx="161">
                  <c:v>41820</c:v>
                </c:pt>
                <c:pt idx="162">
                  <c:v>41851</c:v>
                </c:pt>
                <c:pt idx="163">
                  <c:v>41882</c:v>
                </c:pt>
                <c:pt idx="164">
                  <c:v>41912</c:v>
                </c:pt>
                <c:pt idx="165">
                  <c:v>41943</c:v>
                </c:pt>
                <c:pt idx="166">
                  <c:v>41973</c:v>
                </c:pt>
                <c:pt idx="167">
                  <c:v>42004</c:v>
                </c:pt>
                <c:pt idx="168">
                  <c:v>42035</c:v>
                </c:pt>
                <c:pt idx="169">
                  <c:v>42063</c:v>
                </c:pt>
                <c:pt idx="170">
                  <c:v>42094</c:v>
                </c:pt>
                <c:pt idx="171">
                  <c:v>42124</c:v>
                </c:pt>
                <c:pt idx="172">
                  <c:v>42155</c:v>
                </c:pt>
                <c:pt idx="173">
                  <c:v>42185</c:v>
                </c:pt>
                <c:pt idx="174">
                  <c:v>42216</c:v>
                </c:pt>
                <c:pt idx="175">
                  <c:v>42247</c:v>
                </c:pt>
                <c:pt idx="176">
                  <c:v>42277</c:v>
                </c:pt>
                <c:pt idx="177">
                  <c:v>42308</c:v>
                </c:pt>
                <c:pt idx="178">
                  <c:v>42338</c:v>
                </c:pt>
                <c:pt idx="179">
                  <c:v>42369</c:v>
                </c:pt>
                <c:pt idx="180">
                  <c:v>42400</c:v>
                </c:pt>
                <c:pt idx="181">
                  <c:v>42429</c:v>
                </c:pt>
                <c:pt idx="182">
                  <c:v>42460</c:v>
                </c:pt>
                <c:pt idx="183">
                  <c:v>42490</c:v>
                </c:pt>
                <c:pt idx="184">
                  <c:v>42521</c:v>
                </c:pt>
                <c:pt idx="185">
                  <c:v>42551</c:v>
                </c:pt>
                <c:pt idx="186">
                  <c:v>42582</c:v>
                </c:pt>
                <c:pt idx="187">
                  <c:v>42613</c:v>
                </c:pt>
                <c:pt idx="188">
                  <c:v>42643</c:v>
                </c:pt>
                <c:pt idx="189">
                  <c:v>42674</c:v>
                </c:pt>
                <c:pt idx="190">
                  <c:v>42704</c:v>
                </c:pt>
                <c:pt idx="191">
                  <c:v>42735</c:v>
                </c:pt>
                <c:pt idx="192">
                  <c:v>42766</c:v>
                </c:pt>
                <c:pt idx="193">
                  <c:v>42794</c:v>
                </c:pt>
                <c:pt idx="194">
                  <c:v>42825</c:v>
                </c:pt>
                <c:pt idx="195">
                  <c:v>42855</c:v>
                </c:pt>
                <c:pt idx="196">
                  <c:v>42886</c:v>
                </c:pt>
                <c:pt idx="197">
                  <c:v>42916</c:v>
                </c:pt>
                <c:pt idx="198">
                  <c:v>42947</c:v>
                </c:pt>
                <c:pt idx="199">
                  <c:v>42978</c:v>
                </c:pt>
                <c:pt idx="200">
                  <c:v>43008</c:v>
                </c:pt>
                <c:pt idx="201">
                  <c:v>43039</c:v>
                </c:pt>
                <c:pt idx="202">
                  <c:v>43069</c:v>
                </c:pt>
                <c:pt idx="203">
                  <c:v>43100</c:v>
                </c:pt>
                <c:pt idx="204">
                  <c:v>43131</c:v>
                </c:pt>
                <c:pt idx="205">
                  <c:v>43159</c:v>
                </c:pt>
                <c:pt idx="206">
                  <c:v>43190</c:v>
                </c:pt>
                <c:pt idx="207">
                  <c:v>43220</c:v>
                </c:pt>
                <c:pt idx="208">
                  <c:v>43251</c:v>
                </c:pt>
                <c:pt idx="209">
                  <c:v>43281</c:v>
                </c:pt>
                <c:pt idx="210">
                  <c:v>43312</c:v>
                </c:pt>
                <c:pt idx="211">
                  <c:v>43343</c:v>
                </c:pt>
                <c:pt idx="212">
                  <c:v>43373</c:v>
                </c:pt>
                <c:pt idx="213">
                  <c:v>43404</c:v>
                </c:pt>
                <c:pt idx="214">
                  <c:v>43434</c:v>
                </c:pt>
                <c:pt idx="215">
                  <c:v>43465</c:v>
                </c:pt>
                <c:pt idx="216">
                  <c:v>43496</c:v>
                </c:pt>
                <c:pt idx="217">
                  <c:v>43524</c:v>
                </c:pt>
                <c:pt idx="218">
                  <c:v>43555</c:v>
                </c:pt>
                <c:pt idx="219">
                  <c:v>43585</c:v>
                </c:pt>
                <c:pt idx="220">
                  <c:v>43616</c:v>
                </c:pt>
                <c:pt idx="221">
                  <c:v>43646</c:v>
                </c:pt>
                <c:pt idx="222">
                  <c:v>43677</c:v>
                </c:pt>
                <c:pt idx="223">
                  <c:v>43708</c:v>
                </c:pt>
                <c:pt idx="224">
                  <c:v>43738</c:v>
                </c:pt>
                <c:pt idx="225">
                  <c:v>43769</c:v>
                </c:pt>
                <c:pt idx="226">
                  <c:v>43799</c:v>
                </c:pt>
                <c:pt idx="227">
                  <c:v>43830</c:v>
                </c:pt>
                <c:pt idx="228">
                  <c:v>43861</c:v>
                </c:pt>
                <c:pt idx="229">
                  <c:v>43890</c:v>
                </c:pt>
                <c:pt idx="230">
                  <c:v>43921</c:v>
                </c:pt>
                <c:pt idx="231">
                  <c:v>43951</c:v>
                </c:pt>
                <c:pt idx="232">
                  <c:v>43982</c:v>
                </c:pt>
                <c:pt idx="233">
                  <c:v>44012</c:v>
                </c:pt>
                <c:pt idx="234">
                  <c:v>44043</c:v>
                </c:pt>
                <c:pt idx="235">
                  <c:v>44074</c:v>
                </c:pt>
                <c:pt idx="236">
                  <c:v>44104</c:v>
                </c:pt>
                <c:pt idx="237">
                  <c:v>44135</c:v>
                </c:pt>
                <c:pt idx="238">
                  <c:v>44165</c:v>
                </c:pt>
                <c:pt idx="239">
                  <c:v>44196</c:v>
                </c:pt>
                <c:pt idx="240">
                  <c:v>44227</c:v>
                </c:pt>
                <c:pt idx="241">
                  <c:v>44255</c:v>
                </c:pt>
                <c:pt idx="242">
                  <c:v>44286</c:v>
                </c:pt>
                <c:pt idx="243">
                  <c:v>44316</c:v>
                </c:pt>
                <c:pt idx="244">
                  <c:v>44347</c:v>
                </c:pt>
                <c:pt idx="245">
                  <c:v>44377</c:v>
                </c:pt>
                <c:pt idx="246">
                  <c:v>44408</c:v>
                </c:pt>
                <c:pt idx="247">
                  <c:v>44439</c:v>
                </c:pt>
                <c:pt idx="248">
                  <c:v>44469</c:v>
                </c:pt>
                <c:pt idx="249">
                  <c:v>44500</c:v>
                </c:pt>
                <c:pt idx="250">
                  <c:v>44530</c:v>
                </c:pt>
                <c:pt idx="251">
                  <c:v>44561</c:v>
                </c:pt>
                <c:pt idx="252">
                  <c:v>44592</c:v>
                </c:pt>
                <c:pt idx="253">
                  <c:v>44620</c:v>
                </c:pt>
                <c:pt idx="254">
                  <c:v>44651</c:v>
                </c:pt>
                <c:pt idx="255">
                  <c:v>44681</c:v>
                </c:pt>
                <c:pt idx="256">
                  <c:v>44712</c:v>
                </c:pt>
                <c:pt idx="257">
                  <c:v>44742</c:v>
                </c:pt>
                <c:pt idx="258">
                  <c:v>44773</c:v>
                </c:pt>
                <c:pt idx="259">
                  <c:v>44804</c:v>
                </c:pt>
                <c:pt idx="260">
                  <c:v>44834</c:v>
                </c:pt>
                <c:pt idx="261">
                  <c:v>44865</c:v>
                </c:pt>
                <c:pt idx="262">
                  <c:v>44895</c:v>
                </c:pt>
                <c:pt idx="263">
                  <c:v>44926</c:v>
                </c:pt>
                <c:pt idx="264">
                  <c:v>44957</c:v>
                </c:pt>
                <c:pt idx="265">
                  <c:v>44985</c:v>
                </c:pt>
                <c:pt idx="266">
                  <c:v>45016</c:v>
                </c:pt>
                <c:pt idx="267">
                  <c:v>45046</c:v>
                </c:pt>
                <c:pt idx="268">
                  <c:v>45077</c:v>
                </c:pt>
                <c:pt idx="269">
                  <c:v>45107</c:v>
                </c:pt>
                <c:pt idx="270">
                  <c:v>45138</c:v>
                </c:pt>
                <c:pt idx="271">
                  <c:v>45169</c:v>
                </c:pt>
                <c:pt idx="272">
                  <c:v>45199</c:v>
                </c:pt>
                <c:pt idx="273">
                  <c:v>45230</c:v>
                </c:pt>
                <c:pt idx="274">
                  <c:v>45260</c:v>
                </c:pt>
                <c:pt idx="275">
                  <c:v>45291</c:v>
                </c:pt>
                <c:pt idx="276">
                  <c:v>45322</c:v>
                </c:pt>
                <c:pt idx="277">
                  <c:v>45351</c:v>
                </c:pt>
                <c:pt idx="278">
                  <c:v>45382</c:v>
                </c:pt>
                <c:pt idx="279">
                  <c:v>45412</c:v>
                </c:pt>
                <c:pt idx="280">
                  <c:v>45443</c:v>
                </c:pt>
                <c:pt idx="281">
                  <c:v>45473</c:v>
                </c:pt>
                <c:pt idx="282">
                  <c:v>45504</c:v>
                </c:pt>
                <c:pt idx="283">
                  <c:v>45535</c:v>
                </c:pt>
              </c:numCache>
            </c:numRef>
          </c:cat>
          <c:val>
            <c:numRef>
              <c:f>'[2022 Outlook Data.xlsx]BBData'!$AI$7:$AI$500</c:f>
              <c:numCache>
                <c:formatCode>0.00</c:formatCode>
                <c:ptCount val="494"/>
                <c:pt idx="0">
                  <c:v>0.86900215839282746</c:v>
                </c:pt>
                <c:pt idx="1">
                  <c:v>0.83708326490392515</c:v>
                </c:pt>
                <c:pt idx="2">
                  <c:v>0.77544373880475492</c:v>
                </c:pt>
                <c:pt idx="3">
                  <c:v>0.73592728432466914</c:v>
                </c:pt>
                <c:pt idx="4">
                  <c:v>0.71072920012849339</c:v>
                </c:pt>
                <c:pt idx="5">
                  <c:v>0.67257865515114124</c:v>
                </c:pt>
                <c:pt idx="6">
                  <c:v>0.67552787482910526</c:v>
                </c:pt>
                <c:pt idx="7">
                  <c:v>0.5714285714285714</c:v>
                </c:pt>
                <c:pt idx="8">
                  <c:v>0.570008401008121</c:v>
                </c:pt>
                <c:pt idx="9">
                  <c:v>0.48180400311931376</c:v>
                </c:pt>
                <c:pt idx="10">
                  <c:v>0.47169811320754718</c:v>
                </c:pt>
                <c:pt idx="11">
                  <c:v>0.44526519738435455</c:v>
                </c:pt>
                <c:pt idx="12">
                  <c:v>0.45208995355658765</c:v>
                </c:pt>
                <c:pt idx="13">
                  <c:v>0.41825928180158245</c:v>
                </c:pt>
                <c:pt idx="14">
                  <c:v>0.43497109826589597</c:v>
                </c:pt>
                <c:pt idx="15">
                  <c:v>0.40365158739388302</c:v>
                </c:pt>
                <c:pt idx="16">
                  <c:v>0.41159661864507679</c:v>
                </c:pt>
                <c:pt idx="17">
                  <c:v>0.4065292505659478</c:v>
                </c:pt>
                <c:pt idx="18">
                  <c:v>0.40131108462455306</c:v>
                </c:pt>
                <c:pt idx="19">
                  <c:v>0.42353082851637763</c:v>
                </c:pt>
                <c:pt idx="20">
                  <c:v>0.40007271845836867</c:v>
                </c:pt>
                <c:pt idx="21">
                  <c:v>0.41880341880341881</c:v>
                </c:pt>
                <c:pt idx="22">
                  <c:v>0.41244131455399063</c:v>
                </c:pt>
                <c:pt idx="23">
                  <c:v>0.36678240740740742</c:v>
                </c:pt>
                <c:pt idx="24">
                  <c:v>0.40387323943661974</c:v>
                </c:pt>
                <c:pt idx="25">
                  <c:v>0.37468090044093755</c:v>
                </c:pt>
                <c:pt idx="26">
                  <c:v>0.36085235211923616</c:v>
                </c:pt>
                <c:pt idx="27">
                  <c:v>0.35150418457362587</c:v>
                </c:pt>
                <c:pt idx="28">
                  <c:v>0.3671988388969521</c:v>
                </c:pt>
                <c:pt idx="29">
                  <c:v>0.36585365853658536</c:v>
                </c:pt>
                <c:pt idx="30">
                  <c:v>0.33081788924647654</c:v>
                </c:pt>
                <c:pt idx="31">
                  <c:v>0.3585881294964029</c:v>
                </c:pt>
                <c:pt idx="32">
                  <c:v>0.34648581997533906</c:v>
                </c:pt>
                <c:pt idx="33">
                  <c:v>0.37849289967934036</c:v>
                </c:pt>
                <c:pt idx="34">
                  <c:v>0.38759328358208955</c:v>
                </c:pt>
                <c:pt idx="35">
                  <c:v>0.41048454971744619</c:v>
                </c:pt>
                <c:pt idx="36">
                  <c:v>0.40908004778972523</c:v>
                </c:pt>
                <c:pt idx="37">
                  <c:v>0.4324721439941227</c:v>
                </c:pt>
                <c:pt idx="38">
                  <c:v>0.41514544812154047</c:v>
                </c:pt>
                <c:pt idx="39">
                  <c:v>0.42974296205630352</c:v>
                </c:pt>
                <c:pt idx="40">
                  <c:v>0.45177788602045788</c:v>
                </c:pt>
                <c:pt idx="41">
                  <c:v>0.4027274921554429</c:v>
                </c:pt>
                <c:pt idx="42">
                  <c:v>0.46878072763028517</c:v>
                </c:pt>
                <c:pt idx="43">
                  <c:v>0.44317897371714643</c:v>
                </c:pt>
                <c:pt idx="44">
                  <c:v>0.4820234641100038</c:v>
                </c:pt>
                <c:pt idx="45">
                  <c:v>0.48914526733655872</c:v>
                </c:pt>
                <c:pt idx="46">
                  <c:v>0.43772062531517902</c:v>
                </c:pt>
                <c:pt idx="47">
                  <c:v>0.51348626165868416</c:v>
                </c:pt>
                <c:pt idx="48">
                  <c:v>0.48869475847893112</c:v>
                </c:pt>
                <c:pt idx="49">
                  <c:v>0.49686716791979951</c:v>
                </c:pt>
                <c:pt idx="50">
                  <c:v>0.52268321054672351</c:v>
                </c:pt>
                <c:pt idx="51">
                  <c:v>0.54210114702815437</c:v>
                </c:pt>
                <c:pt idx="52">
                  <c:v>0.49627499673245329</c:v>
                </c:pt>
                <c:pt idx="53">
                  <c:v>0.53987240829346095</c:v>
                </c:pt>
                <c:pt idx="54">
                  <c:v>0.5746691871455577</c:v>
                </c:pt>
                <c:pt idx="55">
                  <c:v>0.56392103471749488</c:v>
                </c:pt>
                <c:pt idx="56">
                  <c:v>0.57619488944790154</c:v>
                </c:pt>
                <c:pt idx="57">
                  <c:v>0.56138467731114983</c:v>
                </c:pt>
                <c:pt idx="58">
                  <c:v>0.56145915939730373</c:v>
                </c:pt>
                <c:pt idx="59">
                  <c:v>0.5882676191784586</c:v>
                </c:pt>
                <c:pt idx="60">
                  <c:v>0.62245186862967161</c:v>
                </c:pt>
                <c:pt idx="61">
                  <c:v>0.60203229398663693</c:v>
                </c:pt>
                <c:pt idx="62">
                  <c:v>0.66911764705882348</c:v>
                </c:pt>
                <c:pt idx="63">
                  <c:v>0.672752808988764</c:v>
                </c:pt>
                <c:pt idx="64">
                  <c:v>0.63939828080229222</c:v>
                </c:pt>
                <c:pt idx="65">
                  <c:v>0.65904870732752463</c:v>
                </c:pt>
                <c:pt idx="66">
                  <c:v>0.61240418118466899</c:v>
                </c:pt>
                <c:pt idx="67">
                  <c:v>0.66422225356085174</c:v>
                </c:pt>
                <c:pt idx="68">
                  <c:v>0.69183584051409375</c:v>
                </c:pt>
                <c:pt idx="69">
                  <c:v>0.68247361379515381</c:v>
                </c:pt>
                <c:pt idx="70">
                  <c:v>0.67593131548311991</c:v>
                </c:pt>
                <c:pt idx="71">
                  <c:v>0.68322981366459623</c:v>
                </c:pt>
                <c:pt idx="72">
                  <c:v>0.66933670601461492</c:v>
                </c:pt>
                <c:pt idx="73">
                  <c:v>0.67836004042153886</c:v>
                </c:pt>
                <c:pt idx="74">
                  <c:v>0.73718615361759021</c:v>
                </c:pt>
                <c:pt idx="75">
                  <c:v>0.68452554744525551</c:v>
                </c:pt>
                <c:pt idx="76">
                  <c:v>0.68829441324268403</c:v>
                </c:pt>
                <c:pt idx="77">
                  <c:v>0.69623155179825191</c:v>
                </c:pt>
                <c:pt idx="78">
                  <c:v>0.64316687648622184</c:v>
                </c:pt>
                <c:pt idx="79">
                  <c:v>0.64327154379510398</c:v>
                </c:pt>
                <c:pt idx="80">
                  <c:v>0.64881450488145054</c:v>
                </c:pt>
                <c:pt idx="81">
                  <c:v>0.64059693243056515</c:v>
                </c:pt>
                <c:pt idx="82">
                  <c:v>0.64171270718232043</c:v>
                </c:pt>
                <c:pt idx="83">
                  <c:v>0.59450621321124919</c:v>
                </c:pt>
                <c:pt idx="84">
                  <c:v>0.60169160702667535</c:v>
                </c:pt>
                <c:pt idx="85">
                  <c:v>0.57076163798852875</c:v>
                </c:pt>
                <c:pt idx="86">
                  <c:v>0.54014318588596266</c:v>
                </c:pt>
                <c:pt idx="87">
                  <c:v>0.52834882807385097</c:v>
                </c:pt>
                <c:pt idx="88">
                  <c:v>0.49958308516974387</c:v>
                </c:pt>
                <c:pt idx="89">
                  <c:v>0.4466472303206997</c:v>
                </c:pt>
                <c:pt idx="90">
                  <c:v>0.4194919995524225</c:v>
                </c:pt>
                <c:pt idx="91">
                  <c:v>0.38927738927738925</c:v>
                </c:pt>
                <c:pt idx="92">
                  <c:v>0.33937223509585002</c:v>
                </c:pt>
                <c:pt idx="93">
                  <c:v>0.33521937661306334</c:v>
                </c:pt>
                <c:pt idx="94">
                  <c:v>0.30660466881761245</c:v>
                </c:pt>
                <c:pt idx="95">
                  <c:v>0.27875243664717347</c:v>
                </c:pt>
                <c:pt idx="96">
                  <c:v>0.22706916569912092</c:v>
                </c:pt>
                <c:pt idx="97">
                  <c:v>0.2220499302217398</c:v>
                </c:pt>
                <c:pt idx="98">
                  <c:v>0.18873826903023982</c:v>
                </c:pt>
                <c:pt idx="99">
                  <c:v>0.16566808633508986</c:v>
                </c:pt>
                <c:pt idx="100">
                  <c:v>0.17580522794675496</c:v>
                </c:pt>
                <c:pt idx="101">
                  <c:v>0.1701910654790236</c:v>
                </c:pt>
                <c:pt idx="102">
                  <c:v>0.15286624203821655</c:v>
                </c:pt>
                <c:pt idx="103">
                  <c:v>0.15782368030241664</c:v>
                </c:pt>
                <c:pt idx="104">
                  <c:v>0.16570057965220866</c:v>
                </c:pt>
                <c:pt idx="105">
                  <c:v>0.15672225117248567</c:v>
                </c:pt>
                <c:pt idx="106">
                  <c:v>0.1644654707930876</c:v>
                </c:pt>
                <c:pt idx="107">
                  <c:v>0.17008875347728175</c:v>
                </c:pt>
                <c:pt idx="108">
                  <c:v>0.18855509770038548</c:v>
                </c:pt>
                <c:pt idx="109">
                  <c:v>0.17640442003573084</c:v>
                </c:pt>
                <c:pt idx="110">
                  <c:v>0.17622681226154455</c:v>
                </c:pt>
                <c:pt idx="111">
                  <c:v>0.20574225122349102</c:v>
                </c:pt>
                <c:pt idx="112">
                  <c:v>0.20122567176240824</c:v>
                </c:pt>
                <c:pt idx="113">
                  <c:v>0.19351941412187371</c:v>
                </c:pt>
                <c:pt idx="114">
                  <c:v>0.21237596471885337</c:v>
                </c:pt>
                <c:pt idx="115">
                  <c:v>0.2047378481703987</c:v>
                </c:pt>
                <c:pt idx="116">
                  <c:v>0.20015090198230331</c:v>
                </c:pt>
                <c:pt idx="117">
                  <c:v>0.22285753651143567</c:v>
                </c:pt>
                <c:pt idx="118">
                  <c:v>0.21291691532391752</c:v>
                </c:pt>
                <c:pt idx="119">
                  <c:v>0.21313074993030387</c:v>
                </c:pt>
                <c:pt idx="120">
                  <c:v>0.22150859915792478</c:v>
                </c:pt>
                <c:pt idx="121">
                  <c:v>0.23342981186685963</c:v>
                </c:pt>
                <c:pt idx="122">
                  <c:v>0.23738807599912645</c:v>
                </c:pt>
                <c:pt idx="123">
                  <c:v>0.2335029017697213</c:v>
                </c:pt>
                <c:pt idx="124">
                  <c:v>0.2294478527607362</c:v>
                </c:pt>
                <c:pt idx="125">
                  <c:v>0.24745738432889272</c:v>
                </c:pt>
                <c:pt idx="126">
                  <c:v>0.26324202572113636</c:v>
                </c:pt>
                <c:pt idx="127">
                  <c:v>0.24091764365320598</c:v>
                </c:pt>
                <c:pt idx="128">
                  <c:v>0.27057642672784626</c:v>
                </c:pt>
                <c:pt idx="129">
                  <c:v>0.26622039134912462</c:v>
                </c:pt>
                <c:pt idx="130">
                  <c:v>0.26800481130657045</c:v>
                </c:pt>
                <c:pt idx="131">
                  <c:v>0.28778736729550142</c:v>
                </c:pt>
                <c:pt idx="132">
                  <c:v>0.30546221770727516</c:v>
                </c:pt>
                <c:pt idx="133">
                  <c:v>0.28221337703894483</c:v>
                </c:pt>
                <c:pt idx="134">
                  <c:v>0.31298670652088412</c:v>
                </c:pt>
                <c:pt idx="135">
                  <c:v>0.29993673888976752</c:v>
                </c:pt>
                <c:pt idx="136">
                  <c:v>0.30292259083728279</c:v>
                </c:pt>
                <c:pt idx="137">
                  <c:v>0.30814686416640402</c:v>
                </c:pt>
                <c:pt idx="138">
                  <c:v>0.29511694058154236</c:v>
                </c:pt>
                <c:pt idx="139">
                  <c:v>0.30542859433886616</c:v>
                </c:pt>
                <c:pt idx="140">
                  <c:v>0.32042921997523732</c:v>
                </c:pt>
                <c:pt idx="141">
                  <c:v>0.31136588584625535</c:v>
                </c:pt>
                <c:pt idx="142">
                  <c:v>0.32303206997084549</c:v>
                </c:pt>
                <c:pt idx="143">
                  <c:v>0.32281671816555535</c:v>
                </c:pt>
                <c:pt idx="144">
                  <c:v>0.31456980194050199</c:v>
                </c:pt>
                <c:pt idx="145">
                  <c:v>0.33506276150627617</c:v>
                </c:pt>
                <c:pt idx="146">
                  <c:v>0.34870390965865344</c:v>
                </c:pt>
                <c:pt idx="147">
                  <c:v>0.33911564625850338</c:v>
                </c:pt>
                <c:pt idx="148">
                  <c:v>0.35567187231851727</c:v>
                </c:pt>
                <c:pt idx="149">
                  <c:v>0.35316143306952602</c:v>
                </c:pt>
                <c:pt idx="150">
                  <c:v>0.34274371415968241</c:v>
                </c:pt>
                <c:pt idx="151">
                  <c:v>0.36217749800514232</c:v>
                </c:pt>
                <c:pt idx="152">
                  <c:v>0.366282165039929</c:v>
                </c:pt>
                <c:pt idx="153">
                  <c:v>0.3791307471264368</c:v>
                </c:pt>
                <c:pt idx="154">
                  <c:v>0.38184852136831371</c:v>
                </c:pt>
                <c:pt idx="155">
                  <c:v>0.39609765474817377</c:v>
                </c:pt>
                <c:pt idx="156">
                  <c:v>0.40452852381885906</c:v>
                </c:pt>
                <c:pt idx="157">
                  <c:v>0.42255290366218956</c:v>
                </c:pt>
                <c:pt idx="158">
                  <c:v>0.42273603082851635</c:v>
                </c:pt>
                <c:pt idx="159">
                  <c:v>0.47062461348175633</c:v>
                </c:pt>
                <c:pt idx="160">
                  <c:v>0.48148899482706159</c:v>
                </c:pt>
                <c:pt idx="161">
                  <c:v>0.52663847780126849</c:v>
                </c:pt>
                <c:pt idx="162">
                  <c:v>0.50437135720233139</c:v>
                </c:pt>
                <c:pt idx="163">
                  <c:v>0.55724554641108448</c:v>
                </c:pt>
                <c:pt idx="164">
                  <c:v>0.53055495573310296</c:v>
                </c:pt>
                <c:pt idx="165">
                  <c:v>0.55750834260289206</c:v>
                </c:pt>
                <c:pt idx="166">
                  <c:v>0.53278327832783279</c:v>
                </c:pt>
                <c:pt idx="167">
                  <c:v>0.58850521968567171</c:v>
                </c:pt>
                <c:pt idx="168">
                  <c:v>0.6014631401238042</c:v>
                </c:pt>
                <c:pt idx="169">
                  <c:v>0.63565530875683218</c:v>
                </c:pt>
                <c:pt idx="170">
                  <c:v>0.61186142102172636</c:v>
                </c:pt>
                <c:pt idx="171">
                  <c:v>0.65473684210526317</c:v>
                </c:pt>
                <c:pt idx="172">
                  <c:v>0.62972605841068596</c:v>
                </c:pt>
                <c:pt idx="173">
                  <c:v>0.63635261307141988</c:v>
                </c:pt>
                <c:pt idx="174">
                  <c:v>0.74152075425492836</c:v>
                </c:pt>
                <c:pt idx="175">
                  <c:v>0.68405905905905906</c:v>
                </c:pt>
                <c:pt idx="176">
                  <c:v>0.69406854685721509</c:v>
                </c:pt>
                <c:pt idx="177">
                  <c:v>0.72873011865690485</c:v>
                </c:pt>
                <c:pt idx="178">
                  <c:v>0.71350000000000002</c:v>
                </c:pt>
                <c:pt idx="179">
                  <c:v>0.73921841406348809</c:v>
                </c:pt>
                <c:pt idx="180">
                  <c:v>0.7882522617018487</c:v>
                </c:pt>
                <c:pt idx="181">
                  <c:v>0.74915606336016616</c:v>
                </c:pt>
                <c:pt idx="182">
                  <c:v>0.76987815601055143</c:v>
                </c:pt>
                <c:pt idx="183">
                  <c:v>0.71935044006446014</c:v>
                </c:pt>
                <c:pt idx="184">
                  <c:v>0.75496602195504448</c:v>
                </c:pt>
                <c:pt idx="185">
                  <c:v>0.74147727272727271</c:v>
                </c:pt>
                <c:pt idx="186">
                  <c:v>0.78026436330323257</c:v>
                </c:pt>
                <c:pt idx="187">
                  <c:v>0.72931654676258995</c:v>
                </c:pt>
                <c:pt idx="188">
                  <c:v>0.73783477932855523</c:v>
                </c:pt>
                <c:pt idx="189">
                  <c:v>0.71578543080271417</c:v>
                </c:pt>
                <c:pt idx="190">
                  <c:v>0.79054680259499532</c:v>
                </c:pt>
                <c:pt idx="191">
                  <c:v>0.79297965696051054</c:v>
                </c:pt>
                <c:pt idx="192">
                  <c:v>0.75214247455811467</c:v>
                </c:pt>
                <c:pt idx="193">
                  <c:v>0.80268329041875597</c:v>
                </c:pt>
                <c:pt idx="194">
                  <c:v>0.82157500353456803</c:v>
                </c:pt>
                <c:pt idx="195">
                  <c:v>0.85921850754690365</c:v>
                </c:pt>
                <c:pt idx="196">
                  <c:v>0.8322857142857143</c:v>
                </c:pt>
                <c:pt idx="197">
                  <c:v>0.91735777680779862</c:v>
                </c:pt>
                <c:pt idx="198">
                  <c:v>0.90510737086477078</c:v>
                </c:pt>
                <c:pt idx="199">
                  <c:v>0.886190341711381</c:v>
                </c:pt>
                <c:pt idx="200">
                  <c:v>0.92208929092500724</c:v>
                </c:pt>
                <c:pt idx="201">
                  <c:v>0.95641791044776114</c:v>
                </c:pt>
                <c:pt idx="202">
                  <c:v>0.92574549749040447</c:v>
                </c:pt>
                <c:pt idx="203">
                  <c:v>0.95536791314837155</c:v>
                </c:pt>
                <c:pt idx="204">
                  <c:v>1.020342117429496</c:v>
                </c:pt>
                <c:pt idx="205">
                  <c:v>0.99559337486704147</c:v>
                </c:pt>
                <c:pt idx="206">
                  <c:v>1.053461063040791</c:v>
                </c:pt>
                <c:pt idx="207">
                  <c:v>1.0647159002941631</c:v>
                </c:pt>
                <c:pt idx="208">
                  <c:v>1.1323434473854099</c:v>
                </c:pt>
                <c:pt idx="209">
                  <c:v>1.121451838064216</c:v>
                </c:pt>
                <c:pt idx="210">
                  <c:v>1.1606133979015334</c:v>
                </c:pt>
                <c:pt idx="211">
                  <c:v>1.1708901884340481</c:v>
                </c:pt>
                <c:pt idx="212">
                  <c:v>1.2203194467314342</c:v>
                </c:pt>
                <c:pt idx="213">
                  <c:v>1.1759781033649976</c:v>
                </c:pt>
                <c:pt idx="214">
                  <c:v>1.2418642681929681</c:v>
                </c:pt>
                <c:pt idx="215">
                  <c:v>1.17217091876663</c:v>
                </c:pt>
                <c:pt idx="216">
                  <c:v>1.1586100386100386</c:v>
                </c:pt>
                <c:pt idx="217">
                  <c:v>1.1515645371577574</c:v>
                </c:pt>
                <c:pt idx="218">
                  <c:v>1.1797807158980973</c:v>
                </c:pt>
                <c:pt idx="219">
                  <c:v>1.2199295420231504</c:v>
                </c:pt>
                <c:pt idx="220">
                  <c:v>1.2268128161888701</c:v>
                </c:pt>
                <c:pt idx="221">
                  <c:v>1.2121314237573715</c:v>
                </c:pt>
                <c:pt idx="222">
                  <c:v>1.1618544794588352</c:v>
                </c:pt>
                <c:pt idx="223">
                  <c:v>1.2074011774600504</c:v>
                </c:pt>
                <c:pt idx="224">
                  <c:v>1.2383104467234487</c:v>
                </c:pt>
                <c:pt idx="225">
                  <c:v>1.2415261454607391</c:v>
                </c:pt>
                <c:pt idx="226">
                  <c:v>1.1738241308793456</c:v>
                </c:pt>
                <c:pt idx="227">
                  <c:v>1.1445412608918504</c:v>
                </c:pt>
                <c:pt idx="228">
                  <c:v>1.2273194111605614</c:v>
                </c:pt>
                <c:pt idx="229">
                  <c:v>1.2173154128120092</c:v>
                </c:pt>
                <c:pt idx="230">
                  <c:v>0.82175058954085167</c:v>
                </c:pt>
                <c:pt idx="231">
                  <c:v>0.20082286704200952</c:v>
                </c:pt>
                <c:pt idx="232">
                  <c:v>0.26718578321310849</c:v>
                </c:pt>
                <c:pt idx="233">
                  <c:v>0.34862385321100919</c:v>
                </c:pt>
                <c:pt idx="234">
                  <c:v>0.39601000549081811</c:v>
                </c:pt>
                <c:pt idx="235">
                  <c:v>0.47184768113794634</c:v>
                </c:pt>
                <c:pt idx="236">
                  <c:v>0.51737850950449371</c:v>
                </c:pt>
                <c:pt idx="237">
                  <c:v>0.62095895386850708</c:v>
                </c:pt>
                <c:pt idx="238">
                  <c:v>0.64006347428358068</c:v>
                </c:pt>
                <c:pt idx="239">
                  <c:v>0.62736724842183433</c:v>
                </c:pt>
                <c:pt idx="240">
                  <c:v>0.7046881129854845</c:v>
                </c:pt>
                <c:pt idx="241">
                  <c:v>0.78242594075260208</c:v>
                </c:pt>
                <c:pt idx="242">
                  <c:v>0.87517978220669812</c:v>
                </c:pt>
                <c:pt idx="243">
                  <c:v>0.94704621977349246</c:v>
                </c:pt>
                <c:pt idx="244">
                  <c:v>1.0708108108108108</c:v>
                </c:pt>
                <c:pt idx="245">
                  <c:v>1.0806536084633915</c:v>
                </c:pt>
                <c:pt idx="246">
                  <c:v>1.2532497149372861</c:v>
                </c:pt>
                <c:pt idx="247">
                  <c:v>1.3132239382239381</c:v>
                </c:pt>
                <c:pt idx="248">
                  <c:v>1.4198981590285937</c:v>
                </c:pt>
                <c:pt idx="249">
                  <c:v>1.5688845941468801</c:v>
                </c:pt>
                <c:pt idx="250">
                  <c:v>1.6601811970889648</c:v>
                </c:pt>
                <c:pt idx="251">
                  <c:v>1.8256938937351308</c:v>
                </c:pt>
                <c:pt idx="252">
                  <c:v>1.7167506489540387</c:v>
                </c:pt>
                <c:pt idx="253">
                  <c:v>1.8633540372670807</c:v>
                </c:pt>
                <c:pt idx="254">
                  <c:v>2.0327048222926747</c:v>
                </c:pt>
                <c:pt idx="255">
                  <c:v>1.9511103745442493</c:v>
                </c:pt>
                <c:pt idx="256">
                  <c:v>1.9230640295005028</c:v>
                </c:pt>
                <c:pt idx="257">
                  <c:v>1.8723262032085561</c:v>
                </c:pt>
                <c:pt idx="258">
                  <c:v>1.9949853017464985</c:v>
                </c:pt>
                <c:pt idx="259">
                  <c:v>1.6912919939829516</c:v>
                </c:pt>
                <c:pt idx="260">
                  <c:v>1.8738488271068636</c:v>
                </c:pt>
                <c:pt idx="261">
                  <c:v>1.7690756302521009</c:v>
                </c:pt>
                <c:pt idx="262">
                  <c:v>1.7968435191403627</c:v>
                </c:pt>
                <c:pt idx="263">
                  <c:v>1.9305019305019304</c:v>
                </c:pt>
                <c:pt idx="264">
                  <c:v>1.8228711313166637</c:v>
                </c:pt>
                <c:pt idx="265">
                  <c:v>1.6519624287151962</c:v>
                </c:pt>
                <c:pt idx="266">
                  <c:v>1.6404705080122741</c:v>
                </c:pt>
                <c:pt idx="267">
                  <c:v>1.7329833770778653</c:v>
                </c:pt>
                <c:pt idx="268">
                  <c:v>1.5221513813961092</c:v>
                </c:pt>
                <c:pt idx="269">
                  <c:v>1.5215941303985325</c:v>
                </c:pt>
                <c:pt idx="270">
                  <c:v>1.4913617886178863</c:v>
                </c:pt>
                <c:pt idx="271">
                  <c:v>1.47602523659306</c:v>
                </c:pt>
                <c:pt idx="272">
                  <c:v>1.4663620608161336</c:v>
                </c:pt>
                <c:pt idx="273">
                  <c:v>1.3479745460189352</c:v>
                </c:pt>
                <c:pt idx="274">
                  <c:v>1.4262216544235069</c:v>
                </c:pt>
                <c:pt idx="275">
                  <c:v>1.4181557115507339</c:v>
                </c:pt>
                <c:pt idx="276">
                  <c:v>1.4284781188765512</c:v>
                </c:pt>
                <c:pt idx="277">
                  <c:v>1.3646639826571694</c:v>
                </c:pt>
                <c:pt idx="278">
                  <c:v>1.2995800279981335</c:v>
                </c:pt>
                <c:pt idx="279">
                  <c:v>1.2198089956869993</c:v>
                </c:pt>
                <c:pt idx="280">
                  <c:v>1.2377801173108738</c:v>
                </c:pt>
                <c:pt idx="281">
                  <c:v>1.1613566289825283</c:v>
                </c:pt>
                <c:pt idx="282">
                  <c:v>1.0765042579924613</c:v>
                </c:pt>
                <c:pt idx="283">
                  <c:v>1.130007027406887</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numCache>
            </c:numRef>
          </c:val>
          <c:extLst>
            <c:ext xmlns:c16="http://schemas.microsoft.com/office/drawing/2014/chart" uri="{C3380CC4-5D6E-409C-BE32-E72D297353CC}">
              <c16:uniqueId val="{00000000-6287-404F-8404-2C11E7127940}"/>
            </c:ext>
          </c:extLst>
        </c:ser>
        <c:dLbls>
          <c:showLegendKey val="0"/>
          <c:showVal val="0"/>
          <c:showCatName val="0"/>
          <c:showSerName val="0"/>
          <c:showPercent val="0"/>
          <c:showBubbleSize val="0"/>
        </c:dLbls>
        <c:gapWidth val="219"/>
        <c:overlap val="-27"/>
        <c:axId val="1307438431"/>
        <c:axId val="1307429279"/>
      </c:barChart>
      <c:dateAx>
        <c:axId val="1307438431"/>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7429279"/>
        <c:crosses val="autoZero"/>
        <c:auto val="1"/>
        <c:lblOffset val="100"/>
        <c:baseTimeUnit val="months"/>
        <c:majorUnit val="12"/>
        <c:majorTimeUnit val="months"/>
      </c:dateAx>
      <c:valAx>
        <c:axId val="1307429279"/>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7438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US Unemployment Rate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'[2022 Outlook Data.xlsx]BBData'!$BP$127:$BP$158</c:f>
              <c:numCache>
                <c:formatCode>m/d/yyyy</c:formatCode>
                <c:ptCount val="32"/>
                <c:pt idx="0">
                  <c:v>44592</c:v>
                </c:pt>
                <c:pt idx="1">
                  <c:v>44620</c:v>
                </c:pt>
                <c:pt idx="2">
                  <c:v>44651</c:v>
                </c:pt>
                <c:pt idx="3">
                  <c:v>44681</c:v>
                </c:pt>
                <c:pt idx="4">
                  <c:v>44712</c:v>
                </c:pt>
                <c:pt idx="5">
                  <c:v>44742</c:v>
                </c:pt>
                <c:pt idx="6">
                  <c:v>44773</c:v>
                </c:pt>
                <c:pt idx="7">
                  <c:v>44804</c:v>
                </c:pt>
                <c:pt idx="8">
                  <c:v>44834</c:v>
                </c:pt>
                <c:pt idx="9">
                  <c:v>44865</c:v>
                </c:pt>
                <c:pt idx="10">
                  <c:v>44895</c:v>
                </c:pt>
                <c:pt idx="11">
                  <c:v>44926</c:v>
                </c:pt>
                <c:pt idx="12">
                  <c:v>44957</c:v>
                </c:pt>
                <c:pt idx="13">
                  <c:v>44985</c:v>
                </c:pt>
                <c:pt idx="14">
                  <c:v>45016</c:v>
                </c:pt>
                <c:pt idx="15">
                  <c:v>45046</c:v>
                </c:pt>
                <c:pt idx="16">
                  <c:v>45077</c:v>
                </c:pt>
                <c:pt idx="17">
                  <c:v>45107</c:v>
                </c:pt>
                <c:pt idx="18">
                  <c:v>45138</c:v>
                </c:pt>
                <c:pt idx="19">
                  <c:v>45169</c:v>
                </c:pt>
                <c:pt idx="20">
                  <c:v>45199</c:v>
                </c:pt>
                <c:pt idx="21">
                  <c:v>45230</c:v>
                </c:pt>
                <c:pt idx="22">
                  <c:v>45260</c:v>
                </c:pt>
                <c:pt idx="23">
                  <c:v>45291</c:v>
                </c:pt>
                <c:pt idx="24">
                  <c:v>45322</c:v>
                </c:pt>
                <c:pt idx="25">
                  <c:v>45351</c:v>
                </c:pt>
                <c:pt idx="26">
                  <c:v>45382</c:v>
                </c:pt>
                <c:pt idx="27">
                  <c:v>45412</c:v>
                </c:pt>
                <c:pt idx="28">
                  <c:v>45443</c:v>
                </c:pt>
                <c:pt idx="29">
                  <c:v>45473</c:v>
                </c:pt>
                <c:pt idx="30">
                  <c:v>45504</c:v>
                </c:pt>
                <c:pt idx="31">
                  <c:v>45535</c:v>
                </c:pt>
              </c:numCache>
            </c:numRef>
          </c:cat>
          <c:val>
            <c:numRef>
              <c:f>'[2022 Outlook Data.xlsx]BBData'!$BQ$127:$BQ$158</c:f>
              <c:numCache>
                <c:formatCode>_(* #,##0.00_);_(* \(#,##0.00\);_(* "-"??_);_(@_)</c:formatCode>
                <c:ptCount val="32"/>
                <c:pt idx="0">
                  <c:v>4</c:v>
                </c:pt>
                <c:pt idx="1">
                  <c:v>3.8</c:v>
                </c:pt>
                <c:pt idx="2">
                  <c:v>3.6</c:v>
                </c:pt>
                <c:pt idx="3">
                  <c:v>3.7</c:v>
                </c:pt>
                <c:pt idx="4">
                  <c:v>3.6</c:v>
                </c:pt>
                <c:pt idx="5">
                  <c:v>3.6</c:v>
                </c:pt>
                <c:pt idx="6">
                  <c:v>3.5</c:v>
                </c:pt>
                <c:pt idx="7">
                  <c:v>3.6</c:v>
                </c:pt>
                <c:pt idx="8">
                  <c:v>3.5</c:v>
                </c:pt>
                <c:pt idx="9">
                  <c:v>3.6</c:v>
                </c:pt>
                <c:pt idx="10">
                  <c:v>3.6</c:v>
                </c:pt>
                <c:pt idx="11">
                  <c:v>3.5</c:v>
                </c:pt>
                <c:pt idx="12">
                  <c:v>3.4</c:v>
                </c:pt>
                <c:pt idx="13">
                  <c:v>3.6</c:v>
                </c:pt>
                <c:pt idx="14">
                  <c:v>3.5</c:v>
                </c:pt>
                <c:pt idx="15">
                  <c:v>3.4</c:v>
                </c:pt>
                <c:pt idx="16">
                  <c:v>3.7</c:v>
                </c:pt>
                <c:pt idx="17">
                  <c:v>3.6</c:v>
                </c:pt>
                <c:pt idx="18">
                  <c:v>3.5</c:v>
                </c:pt>
                <c:pt idx="19">
                  <c:v>3.8</c:v>
                </c:pt>
                <c:pt idx="20">
                  <c:v>3.8</c:v>
                </c:pt>
                <c:pt idx="21">
                  <c:v>3.8</c:v>
                </c:pt>
                <c:pt idx="22">
                  <c:v>3.7</c:v>
                </c:pt>
                <c:pt idx="23">
                  <c:v>3.7</c:v>
                </c:pt>
                <c:pt idx="24">
                  <c:v>3.7</c:v>
                </c:pt>
                <c:pt idx="25">
                  <c:v>3.9</c:v>
                </c:pt>
                <c:pt idx="26">
                  <c:v>3.8</c:v>
                </c:pt>
                <c:pt idx="27">
                  <c:v>3.9</c:v>
                </c:pt>
                <c:pt idx="28">
                  <c:v>4</c:v>
                </c:pt>
                <c:pt idx="29">
                  <c:v>4.0999999999999996</c:v>
                </c:pt>
                <c:pt idx="30">
                  <c:v>4.3</c:v>
                </c:pt>
                <c:pt idx="31">
                  <c:v>4.2</c:v>
                </c:pt>
              </c:numCache>
            </c:numRef>
          </c:val>
          <c:smooth val="0"/>
          <c:extLst>
            <c:ext xmlns:c16="http://schemas.microsoft.com/office/drawing/2014/chart" uri="{C3380CC4-5D6E-409C-BE32-E72D297353CC}">
              <c16:uniqueId val="{00000000-6C66-4117-9AC9-799AC039347E}"/>
            </c:ext>
          </c:extLst>
        </c:ser>
        <c:dLbls>
          <c:showLegendKey val="0"/>
          <c:showVal val="0"/>
          <c:showCatName val="0"/>
          <c:showSerName val="0"/>
          <c:showPercent val="0"/>
          <c:showBubbleSize val="0"/>
        </c:dLbls>
        <c:smooth val="0"/>
        <c:axId val="697833119"/>
        <c:axId val="697830239"/>
      </c:lineChart>
      <c:dateAx>
        <c:axId val="697833119"/>
        <c:scaling>
          <c:orientation val="minMax"/>
        </c:scaling>
        <c:delete val="0"/>
        <c:axPos val="b"/>
        <c:numFmt formatCode="mmm\ 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830239"/>
        <c:crosses val="autoZero"/>
        <c:auto val="1"/>
        <c:lblOffset val="100"/>
        <c:baseTimeUnit val="months"/>
      </c:dateAx>
      <c:valAx>
        <c:axId val="697830239"/>
        <c:scaling>
          <c:orientation val="minMax"/>
          <c:min val="3.3"/>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833119"/>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YOY Inflation (CPI and Core CPI)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'[2022 Outlook Data.xlsx]BBData'!$PX$3</c:f>
              <c:strCache>
                <c:ptCount val="1"/>
                <c:pt idx="0">
                  <c:v>CPI</c:v>
                </c:pt>
              </c:strCache>
            </c:strRef>
          </c:tx>
          <c:spPr>
            <a:ln w="28575" cap="rnd">
              <a:solidFill>
                <a:schemeClr val="accent1"/>
              </a:solidFill>
              <a:round/>
            </a:ln>
            <a:effectLst/>
          </c:spPr>
          <c:marker>
            <c:symbol val="none"/>
          </c:marker>
          <c:cat>
            <c:numRef>
              <c:f>'[2022 Outlook Data.xlsx]BBData'!$PW$7:$PW$182</c:f>
              <c:numCache>
                <c:formatCode>m/d/yyyy</c:formatCode>
                <c:ptCount val="176"/>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numCache>
            </c:numRef>
          </c:cat>
          <c:val>
            <c:numRef>
              <c:f>'[2022 Outlook Data.xlsx]BBData'!$PX$7:$PX$182</c:f>
              <c:numCache>
                <c:formatCode>General</c:formatCode>
                <c:ptCount val="176"/>
                <c:pt idx="0">
                  <c:v>2.6</c:v>
                </c:pt>
                <c:pt idx="1">
                  <c:v>2.1</c:v>
                </c:pt>
                <c:pt idx="2">
                  <c:v>2.2999999999999998</c:v>
                </c:pt>
                <c:pt idx="3">
                  <c:v>2.2000000000000002</c:v>
                </c:pt>
                <c:pt idx="4">
                  <c:v>2</c:v>
                </c:pt>
                <c:pt idx="5">
                  <c:v>1.1000000000000001</c:v>
                </c:pt>
                <c:pt idx="6">
                  <c:v>1.2</c:v>
                </c:pt>
                <c:pt idx="7">
                  <c:v>1.1000000000000001</c:v>
                </c:pt>
                <c:pt idx="8">
                  <c:v>1.1000000000000001</c:v>
                </c:pt>
                <c:pt idx="9">
                  <c:v>1.2</c:v>
                </c:pt>
                <c:pt idx="10">
                  <c:v>1.1000000000000001</c:v>
                </c:pt>
                <c:pt idx="11">
                  <c:v>1.5</c:v>
                </c:pt>
                <c:pt idx="12">
                  <c:v>1.6</c:v>
                </c:pt>
                <c:pt idx="13">
                  <c:v>2.1</c:v>
                </c:pt>
                <c:pt idx="14">
                  <c:v>2.7</c:v>
                </c:pt>
                <c:pt idx="15">
                  <c:v>3.2</c:v>
                </c:pt>
                <c:pt idx="16">
                  <c:v>3.6</c:v>
                </c:pt>
                <c:pt idx="17">
                  <c:v>3.6</c:v>
                </c:pt>
                <c:pt idx="18">
                  <c:v>3.6</c:v>
                </c:pt>
                <c:pt idx="19">
                  <c:v>3.8</c:v>
                </c:pt>
                <c:pt idx="20">
                  <c:v>3.9</c:v>
                </c:pt>
                <c:pt idx="21">
                  <c:v>3.5</c:v>
                </c:pt>
                <c:pt idx="22">
                  <c:v>3.4</c:v>
                </c:pt>
                <c:pt idx="23">
                  <c:v>3</c:v>
                </c:pt>
                <c:pt idx="24">
                  <c:v>2.9</c:v>
                </c:pt>
                <c:pt idx="25">
                  <c:v>2.9</c:v>
                </c:pt>
                <c:pt idx="26">
                  <c:v>2.7</c:v>
                </c:pt>
                <c:pt idx="27">
                  <c:v>2.2999999999999998</c:v>
                </c:pt>
                <c:pt idx="28">
                  <c:v>1.7</c:v>
                </c:pt>
                <c:pt idx="29">
                  <c:v>1.7</c:v>
                </c:pt>
                <c:pt idx="30">
                  <c:v>1.4</c:v>
                </c:pt>
                <c:pt idx="31">
                  <c:v>1.7</c:v>
                </c:pt>
                <c:pt idx="32">
                  <c:v>2</c:v>
                </c:pt>
                <c:pt idx="33">
                  <c:v>2.2000000000000002</c:v>
                </c:pt>
                <c:pt idx="34">
                  <c:v>1.8</c:v>
                </c:pt>
                <c:pt idx="35">
                  <c:v>1.7</c:v>
                </c:pt>
                <c:pt idx="36">
                  <c:v>1.6</c:v>
                </c:pt>
                <c:pt idx="37">
                  <c:v>2</c:v>
                </c:pt>
                <c:pt idx="38">
                  <c:v>1.5</c:v>
                </c:pt>
                <c:pt idx="39">
                  <c:v>1.1000000000000001</c:v>
                </c:pt>
                <c:pt idx="40">
                  <c:v>1.4</c:v>
                </c:pt>
                <c:pt idx="41">
                  <c:v>1.8</c:v>
                </c:pt>
                <c:pt idx="42">
                  <c:v>2</c:v>
                </c:pt>
                <c:pt idx="43">
                  <c:v>1.5</c:v>
                </c:pt>
                <c:pt idx="44">
                  <c:v>1.2</c:v>
                </c:pt>
                <c:pt idx="45">
                  <c:v>1</c:v>
                </c:pt>
                <c:pt idx="46">
                  <c:v>1.2</c:v>
                </c:pt>
                <c:pt idx="47">
                  <c:v>1.5</c:v>
                </c:pt>
                <c:pt idx="48">
                  <c:v>1.6</c:v>
                </c:pt>
                <c:pt idx="49">
                  <c:v>1.1000000000000001</c:v>
                </c:pt>
                <c:pt idx="50">
                  <c:v>1.5</c:v>
                </c:pt>
                <c:pt idx="51">
                  <c:v>2</c:v>
                </c:pt>
                <c:pt idx="52">
                  <c:v>2.1</c:v>
                </c:pt>
                <c:pt idx="53">
                  <c:v>2.1</c:v>
                </c:pt>
                <c:pt idx="54">
                  <c:v>2</c:v>
                </c:pt>
                <c:pt idx="55">
                  <c:v>1.7</c:v>
                </c:pt>
                <c:pt idx="56">
                  <c:v>1.7</c:v>
                </c:pt>
                <c:pt idx="57">
                  <c:v>1.7</c:v>
                </c:pt>
                <c:pt idx="58">
                  <c:v>1.3</c:v>
                </c:pt>
                <c:pt idx="59">
                  <c:v>0.8</c:v>
                </c:pt>
                <c:pt idx="60">
                  <c:v>-0.1</c:v>
                </c:pt>
                <c:pt idx="61">
                  <c:v>0</c:v>
                </c:pt>
                <c:pt idx="62">
                  <c:v>-0.1</c:v>
                </c:pt>
                <c:pt idx="63">
                  <c:v>-0.2</c:v>
                </c:pt>
                <c:pt idx="64">
                  <c:v>0</c:v>
                </c:pt>
                <c:pt idx="65">
                  <c:v>0.1</c:v>
                </c:pt>
                <c:pt idx="66">
                  <c:v>0.2</c:v>
                </c:pt>
                <c:pt idx="67">
                  <c:v>0.2</c:v>
                </c:pt>
                <c:pt idx="68">
                  <c:v>0</c:v>
                </c:pt>
                <c:pt idx="69">
                  <c:v>0.2</c:v>
                </c:pt>
                <c:pt idx="70">
                  <c:v>0.5</c:v>
                </c:pt>
                <c:pt idx="71">
                  <c:v>0.7</c:v>
                </c:pt>
                <c:pt idx="72">
                  <c:v>1.4</c:v>
                </c:pt>
                <c:pt idx="73">
                  <c:v>1</c:v>
                </c:pt>
                <c:pt idx="74">
                  <c:v>0.9</c:v>
                </c:pt>
                <c:pt idx="75">
                  <c:v>1.1000000000000001</c:v>
                </c:pt>
                <c:pt idx="76">
                  <c:v>1</c:v>
                </c:pt>
                <c:pt idx="77">
                  <c:v>1</c:v>
                </c:pt>
                <c:pt idx="78">
                  <c:v>0.8</c:v>
                </c:pt>
                <c:pt idx="79">
                  <c:v>1.1000000000000001</c:v>
                </c:pt>
                <c:pt idx="80">
                  <c:v>1.5</c:v>
                </c:pt>
                <c:pt idx="81">
                  <c:v>1.6</c:v>
                </c:pt>
                <c:pt idx="82">
                  <c:v>1.7</c:v>
                </c:pt>
                <c:pt idx="83">
                  <c:v>2.1</c:v>
                </c:pt>
                <c:pt idx="84">
                  <c:v>2.5</c:v>
                </c:pt>
                <c:pt idx="85">
                  <c:v>2.7</c:v>
                </c:pt>
                <c:pt idx="86">
                  <c:v>2.4</c:v>
                </c:pt>
                <c:pt idx="87">
                  <c:v>2.2000000000000002</c:v>
                </c:pt>
                <c:pt idx="88">
                  <c:v>1.9</c:v>
                </c:pt>
                <c:pt idx="89">
                  <c:v>1.6</c:v>
                </c:pt>
                <c:pt idx="90">
                  <c:v>1.7</c:v>
                </c:pt>
                <c:pt idx="91">
                  <c:v>1.9</c:v>
                </c:pt>
                <c:pt idx="92">
                  <c:v>2.2000000000000002</c:v>
                </c:pt>
                <c:pt idx="93">
                  <c:v>2</c:v>
                </c:pt>
                <c:pt idx="94">
                  <c:v>2.2000000000000002</c:v>
                </c:pt>
                <c:pt idx="95">
                  <c:v>2.1</c:v>
                </c:pt>
                <c:pt idx="96">
                  <c:v>2.1</c:v>
                </c:pt>
                <c:pt idx="97">
                  <c:v>2.2000000000000002</c:v>
                </c:pt>
                <c:pt idx="98">
                  <c:v>2.4</c:v>
                </c:pt>
                <c:pt idx="99">
                  <c:v>2.5</c:v>
                </c:pt>
                <c:pt idx="100">
                  <c:v>2.8</c:v>
                </c:pt>
                <c:pt idx="101">
                  <c:v>2.9</c:v>
                </c:pt>
                <c:pt idx="102">
                  <c:v>2.9</c:v>
                </c:pt>
                <c:pt idx="103">
                  <c:v>2.7</c:v>
                </c:pt>
                <c:pt idx="104">
                  <c:v>2.2999999999999998</c:v>
                </c:pt>
                <c:pt idx="105">
                  <c:v>2.5</c:v>
                </c:pt>
                <c:pt idx="106">
                  <c:v>2.2000000000000002</c:v>
                </c:pt>
                <c:pt idx="107">
                  <c:v>1.9</c:v>
                </c:pt>
                <c:pt idx="108">
                  <c:v>1.6</c:v>
                </c:pt>
                <c:pt idx="109">
                  <c:v>1.5</c:v>
                </c:pt>
                <c:pt idx="110">
                  <c:v>1.9</c:v>
                </c:pt>
                <c:pt idx="111">
                  <c:v>2</c:v>
                </c:pt>
                <c:pt idx="112">
                  <c:v>1.8</c:v>
                </c:pt>
                <c:pt idx="113">
                  <c:v>1.6</c:v>
                </c:pt>
                <c:pt idx="114">
                  <c:v>1.8</c:v>
                </c:pt>
                <c:pt idx="115">
                  <c:v>1.7</c:v>
                </c:pt>
                <c:pt idx="116">
                  <c:v>1.7</c:v>
                </c:pt>
                <c:pt idx="117">
                  <c:v>1.8</c:v>
                </c:pt>
                <c:pt idx="118">
                  <c:v>2.1</c:v>
                </c:pt>
                <c:pt idx="119">
                  <c:v>2.2999999999999998</c:v>
                </c:pt>
                <c:pt idx="120">
                  <c:v>2.5</c:v>
                </c:pt>
                <c:pt idx="121">
                  <c:v>2.2999999999999998</c:v>
                </c:pt>
                <c:pt idx="122">
                  <c:v>1.5</c:v>
                </c:pt>
                <c:pt idx="123">
                  <c:v>0.3</c:v>
                </c:pt>
                <c:pt idx="124">
                  <c:v>0.1</c:v>
                </c:pt>
                <c:pt idx="125">
                  <c:v>0.6</c:v>
                </c:pt>
                <c:pt idx="126">
                  <c:v>1</c:v>
                </c:pt>
                <c:pt idx="127">
                  <c:v>1.3</c:v>
                </c:pt>
                <c:pt idx="128">
                  <c:v>1.4</c:v>
                </c:pt>
                <c:pt idx="129">
                  <c:v>1.2</c:v>
                </c:pt>
                <c:pt idx="130">
                  <c:v>1.2</c:v>
                </c:pt>
                <c:pt idx="131">
                  <c:v>1.4</c:v>
                </c:pt>
                <c:pt idx="132">
                  <c:v>1.4</c:v>
                </c:pt>
                <c:pt idx="133">
                  <c:v>1.7</c:v>
                </c:pt>
                <c:pt idx="134">
                  <c:v>2.6</c:v>
                </c:pt>
                <c:pt idx="135">
                  <c:v>4.2</c:v>
                </c:pt>
                <c:pt idx="136">
                  <c:v>5</c:v>
                </c:pt>
                <c:pt idx="137">
                  <c:v>5.4</c:v>
                </c:pt>
                <c:pt idx="138">
                  <c:v>5.4</c:v>
                </c:pt>
                <c:pt idx="139">
                  <c:v>5.3</c:v>
                </c:pt>
                <c:pt idx="140">
                  <c:v>5.4</c:v>
                </c:pt>
                <c:pt idx="141">
                  <c:v>6.2</c:v>
                </c:pt>
                <c:pt idx="142">
                  <c:v>6.8</c:v>
                </c:pt>
                <c:pt idx="143">
                  <c:v>7</c:v>
                </c:pt>
                <c:pt idx="144">
                  <c:v>7.5</c:v>
                </c:pt>
                <c:pt idx="145">
                  <c:v>7.9</c:v>
                </c:pt>
                <c:pt idx="146">
                  <c:v>8.5</c:v>
                </c:pt>
                <c:pt idx="147">
                  <c:v>8.3000000000000007</c:v>
                </c:pt>
                <c:pt idx="148">
                  <c:v>8.6</c:v>
                </c:pt>
                <c:pt idx="149">
                  <c:v>9.1</c:v>
                </c:pt>
                <c:pt idx="150">
                  <c:v>8.5</c:v>
                </c:pt>
                <c:pt idx="151">
                  <c:v>8.3000000000000007</c:v>
                </c:pt>
                <c:pt idx="152">
                  <c:v>8.1999999999999993</c:v>
                </c:pt>
                <c:pt idx="153">
                  <c:v>7.7</c:v>
                </c:pt>
                <c:pt idx="154">
                  <c:v>7.1</c:v>
                </c:pt>
                <c:pt idx="155">
                  <c:v>6.5</c:v>
                </c:pt>
                <c:pt idx="156">
                  <c:v>6.4</c:v>
                </c:pt>
                <c:pt idx="157">
                  <c:v>6</c:v>
                </c:pt>
                <c:pt idx="158">
                  <c:v>5</c:v>
                </c:pt>
                <c:pt idx="159">
                  <c:v>4.9000000000000004</c:v>
                </c:pt>
                <c:pt idx="160">
                  <c:v>4</c:v>
                </c:pt>
                <c:pt idx="161">
                  <c:v>3</c:v>
                </c:pt>
                <c:pt idx="162">
                  <c:v>3.2</c:v>
                </c:pt>
                <c:pt idx="163">
                  <c:v>3.7</c:v>
                </c:pt>
                <c:pt idx="164">
                  <c:v>3.7</c:v>
                </c:pt>
                <c:pt idx="165">
                  <c:v>3.2</c:v>
                </c:pt>
                <c:pt idx="166">
                  <c:v>3.1</c:v>
                </c:pt>
                <c:pt idx="167">
                  <c:v>3.4</c:v>
                </c:pt>
                <c:pt idx="168">
                  <c:v>3.1</c:v>
                </c:pt>
                <c:pt idx="169">
                  <c:v>3.2</c:v>
                </c:pt>
                <c:pt idx="170">
                  <c:v>3.5</c:v>
                </c:pt>
                <c:pt idx="171">
                  <c:v>3.4</c:v>
                </c:pt>
                <c:pt idx="172">
                  <c:v>3.3</c:v>
                </c:pt>
                <c:pt idx="173">
                  <c:v>3</c:v>
                </c:pt>
                <c:pt idx="174">
                  <c:v>2.9</c:v>
                </c:pt>
                <c:pt idx="175">
                  <c:v>2.5</c:v>
                </c:pt>
              </c:numCache>
            </c:numRef>
          </c:val>
          <c:smooth val="0"/>
          <c:extLst>
            <c:ext xmlns:c16="http://schemas.microsoft.com/office/drawing/2014/chart" uri="{C3380CC4-5D6E-409C-BE32-E72D297353CC}">
              <c16:uniqueId val="{00000000-F512-46CE-A97E-4380A0319270}"/>
            </c:ext>
          </c:extLst>
        </c:ser>
        <c:ser>
          <c:idx val="1"/>
          <c:order val="1"/>
          <c:tx>
            <c:strRef>
              <c:f>'[2022 Outlook Data.xlsx]BBData'!$PY$3</c:f>
              <c:strCache>
                <c:ptCount val="1"/>
                <c:pt idx="0">
                  <c:v>Core CPI</c:v>
                </c:pt>
              </c:strCache>
            </c:strRef>
          </c:tx>
          <c:spPr>
            <a:ln w="28575" cap="rnd">
              <a:solidFill>
                <a:schemeClr val="bg1">
                  <a:lumMod val="50000"/>
                </a:schemeClr>
              </a:solidFill>
              <a:round/>
            </a:ln>
            <a:effectLst/>
          </c:spPr>
          <c:marker>
            <c:symbol val="none"/>
          </c:marker>
          <c:cat>
            <c:numRef>
              <c:f>'[2022 Outlook Data.xlsx]BBData'!$PW$7:$PW$182</c:f>
              <c:numCache>
                <c:formatCode>m/d/yyyy</c:formatCode>
                <c:ptCount val="176"/>
                <c:pt idx="0">
                  <c:v>40209</c:v>
                </c:pt>
                <c:pt idx="1">
                  <c:v>40237</c:v>
                </c:pt>
                <c:pt idx="2">
                  <c:v>40268</c:v>
                </c:pt>
                <c:pt idx="3">
                  <c:v>40298</c:v>
                </c:pt>
                <c:pt idx="4">
                  <c:v>40329</c:v>
                </c:pt>
                <c:pt idx="5">
                  <c:v>40359</c:v>
                </c:pt>
                <c:pt idx="6">
                  <c:v>40390</c:v>
                </c:pt>
                <c:pt idx="7">
                  <c:v>40421</c:v>
                </c:pt>
                <c:pt idx="8">
                  <c:v>40451</c:v>
                </c:pt>
                <c:pt idx="9">
                  <c:v>40482</c:v>
                </c:pt>
                <c:pt idx="10">
                  <c:v>40512</c:v>
                </c:pt>
                <c:pt idx="11">
                  <c:v>40543</c:v>
                </c:pt>
                <c:pt idx="12">
                  <c:v>40574</c:v>
                </c:pt>
                <c:pt idx="13">
                  <c:v>40602</c:v>
                </c:pt>
                <c:pt idx="14">
                  <c:v>40633</c:v>
                </c:pt>
                <c:pt idx="15">
                  <c:v>40663</c:v>
                </c:pt>
                <c:pt idx="16">
                  <c:v>40694</c:v>
                </c:pt>
                <c:pt idx="17">
                  <c:v>40724</c:v>
                </c:pt>
                <c:pt idx="18">
                  <c:v>40755</c:v>
                </c:pt>
                <c:pt idx="19">
                  <c:v>40786</c:v>
                </c:pt>
                <c:pt idx="20">
                  <c:v>40816</c:v>
                </c:pt>
                <c:pt idx="21">
                  <c:v>40847</c:v>
                </c:pt>
                <c:pt idx="22">
                  <c:v>40877</c:v>
                </c:pt>
                <c:pt idx="23">
                  <c:v>40908</c:v>
                </c:pt>
                <c:pt idx="24">
                  <c:v>40939</c:v>
                </c:pt>
                <c:pt idx="25">
                  <c:v>40968</c:v>
                </c:pt>
                <c:pt idx="26">
                  <c:v>40999</c:v>
                </c:pt>
                <c:pt idx="27">
                  <c:v>41029</c:v>
                </c:pt>
                <c:pt idx="28">
                  <c:v>41060</c:v>
                </c:pt>
                <c:pt idx="29">
                  <c:v>41090</c:v>
                </c:pt>
                <c:pt idx="30">
                  <c:v>41121</c:v>
                </c:pt>
                <c:pt idx="31">
                  <c:v>41152</c:v>
                </c:pt>
                <c:pt idx="32">
                  <c:v>41182</c:v>
                </c:pt>
                <c:pt idx="33">
                  <c:v>41213</c:v>
                </c:pt>
                <c:pt idx="34">
                  <c:v>41243</c:v>
                </c:pt>
                <c:pt idx="35">
                  <c:v>41274</c:v>
                </c:pt>
                <c:pt idx="36">
                  <c:v>41305</c:v>
                </c:pt>
                <c:pt idx="37">
                  <c:v>41333</c:v>
                </c:pt>
                <c:pt idx="38">
                  <c:v>41364</c:v>
                </c:pt>
                <c:pt idx="39">
                  <c:v>41394</c:v>
                </c:pt>
                <c:pt idx="40">
                  <c:v>41425</c:v>
                </c:pt>
                <c:pt idx="41">
                  <c:v>41455</c:v>
                </c:pt>
                <c:pt idx="42">
                  <c:v>41486</c:v>
                </c:pt>
                <c:pt idx="43">
                  <c:v>41517</c:v>
                </c:pt>
                <c:pt idx="44">
                  <c:v>41547</c:v>
                </c:pt>
                <c:pt idx="45">
                  <c:v>41578</c:v>
                </c:pt>
                <c:pt idx="46">
                  <c:v>41608</c:v>
                </c:pt>
                <c:pt idx="47">
                  <c:v>41639</c:v>
                </c:pt>
                <c:pt idx="48">
                  <c:v>41670</c:v>
                </c:pt>
                <c:pt idx="49">
                  <c:v>41698</c:v>
                </c:pt>
                <c:pt idx="50">
                  <c:v>41729</c:v>
                </c:pt>
                <c:pt idx="51">
                  <c:v>41759</c:v>
                </c:pt>
                <c:pt idx="52">
                  <c:v>41790</c:v>
                </c:pt>
                <c:pt idx="53">
                  <c:v>41820</c:v>
                </c:pt>
                <c:pt idx="54">
                  <c:v>41851</c:v>
                </c:pt>
                <c:pt idx="55">
                  <c:v>41882</c:v>
                </c:pt>
                <c:pt idx="56">
                  <c:v>41912</c:v>
                </c:pt>
                <c:pt idx="57">
                  <c:v>41943</c:v>
                </c:pt>
                <c:pt idx="58">
                  <c:v>41973</c:v>
                </c:pt>
                <c:pt idx="59">
                  <c:v>42004</c:v>
                </c:pt>
                <c:pt idx="60">
                  <c:v>42035</c:v>
                </c:pt>
                <c:pt idx="61">
                  <c:v>42063</c:v>
                </c:pt>
                <c:pt idx="62">
                  <c:v>42094</c:v>
                </c:pt>
                <c:pt idx="63">
                  <c:v>42124</c:v>
                </c:pt>
                <c:pt idx="64">
                  <c:v>42155</c:v>
                </c:pt>
                <c:pt idx="65">
                  <c:v>42185</c:v>
                </c:pt>
                <c:pt idx="66">
                  <c:v>42216</c:v>
                </c:pt>
                <c:pt idx="67">
                  <c:v>42247</c:v>
                </c:pt>
                <c:pt idx="68">
                  <c:v>42277</c:v>
                </c:pt>
                <c:pt idx="69">
                  <c:v>42308</c:v>
                </c:pt>
                <c:pt idx="70">
                  <c:v>42338</c:v>
                </c:pt>
                <c:pt idx="71">
                  <c:v>42369</c:v>
                </c:pt>
                <c:pt idx="72">
                  <c:v>42400</c:v>
                </c:pt>
                <c:pt idx="73">
                  <c:v>42429</c:v>
                </c:pt>
                <c:pt idx="74">
                  <c:v>42460</c:v>
                </c:pt>
                <c:pt idx="75">
                  <c:v>42490</c:v>
                </c:pt>
                <c:pt idx="76">
                  <c:v>42521</c:v>
                </c:pt>
                <c:pt idx="77">
                  <c:v>42551</c:v>
                </c:pt>
                <c:pt idx="78">
                  <c:v>42582</c:v>
                </c:pt>
                <c:pt idx="79">
                  <c:v>42613</c:v>
                </c:pt>
                <c:pt idx="80">
                  <c:v>42643</c:v>
                </c:pt>
                <c:pt idx="81">
                  <c:v>42674</c:v>
                </c:pt>
                <c:pt idx="82">
                  <c:v>42704</c:v>
                </c:pt>
                <c:pt idx="83">
                  <c:v>42735</c:v>
                </c:pt>
                <c:pt idx="84">
                  <c:v>42766</c:v>
                </c:pt>
                <c:pt idx="85">
                  <c:v>42794</c:v>
                </c:pt>
                <c:pt idx="86">
                  <c:v>42825</c:v>
                </c:pt>
                <c:pt idx="87">
                  <c:v>42855</c:v>
                </c:pt>
                <c:pt idx="88">
                  <c:v>42886</c:v>
                </c:pt>
                <c:pt idx="89">
                  <c:v>42916</c:v>
                </c:pt>
                <c:pt idx="90">
                  <c:v>42947</c:v>
                </c:pt>
                <c:pt idx="91">
                  <c:v>42978</c:v>
                </c:pt>
                <c:pt idx="92">
                  <c:v>43008</c:v>
                </c:pt>
                <c:pt idx="93">
                  <c:v>43039</c:v>
                </c:pt>
                <c:pt idx="94">
                  <c:v>43069</c:v>
                </c:pt>
                <c:pt idx="95">
                  <c:v>43100</c:v>
                </c:pt>
                <c:pt idx="96">
                  <c:v>43131</c:v>
                </c:pt>
                <c:pt idx="97">
                  <c:v>43159</c:v>
                </c:pt>
                <c:pt idx="98">
                  <c:v>43190</c:v>
                </c:pt>
                <c:pt idx="99">
                  <c:v>43220</c:v>
                </c:pt>
                <c:pt idx="100">
                  <c:v>43251</c:v>
                </c:pt>
                <c:pt idx="101">
                  <c:v>43281</c:v>
                </c:pt>
                <c:pt idx="102">
                  <c:v>43312</c:v>
                </c:pt>
                <c:pt idx="103">
                  <c:v>43343</c:v>
                </c:pt>
                <c:pt idx="104">
                  <c:v>43373</c:v>
                </c:pt>
                <c:pt idx="105">
                  <c:v>43404</c:v>
                </c:pt>
                <c:pt idx="106">
                  <c:v>43434</c:v>
                </c:pt>
                <c:pt idx="107">
                  <c:v>43465</c:v>
                </c:pt>
                <c:pt idx="108">
                  <c:v>43496</c:v>
                </c:pt>
                <c:pt idx="109">
                  <c:v>43524</c:v>
                </c:pt>
                <c:pt idx="110">
                  <c:v>43555</c:v>
                </c:pt>
                <c:pt idx="111">
                  <c:v>43585</c:v>
                </c:pt>
                <c:pt idx="112">
                  <c:v>43616</c:v>
                </c:pt>
                <c:pt idx="113">
                  <c:v>43646</c:v>
                </c:pt>
                <c:pt idx="114">
                  <c:v>43677</c:v>
                </c:pt>
                <c:pt idx="115">
                  <c:v>43708</c:v>
                </c:pt>
                <c:pt idx="116">
                  <c:v>43738</c:v>
                </c:pt>
                <c:pt idx="117">
                  <c:v>43769</c:v>
                </c:pt>
                <c:pt idx="118">
                  <c:v>43799</c:v>
                </c:pt>
                <c:pt idx="119">
                  <c:v>43830</c:v>
                </c:pt>
                <c:pt idx="120">
                  <c:v>43861</c:v>
                </c:pt>
                <c:pt idx="121">
                  <c:v>43890</c:v>
                </c:pt>
                <c:pt idx="122">
                  <c:v>43921</c:v>
                </c:pt>
                <c:pt idx="123">
                  <c:v>43951</c:v>
                </c:pt>
                <c:pt idx="124">
                  <c:v>43982</c:v>
                </c:pt>
                <c:pt idx="125">
                  <c:v>44012</c:v>
                </c:pt>
                <c:pt idx="126">
                  <c:v>44043</c:v>
                </c:pt>
                <c:pt idx="127">
                  <c:v>44074</c:v>
                </c:pt>
                <c:pt idx="128">
                  <c:v>44104</c:v>
                </c:pt>
                <c:pt idx="129">
                  <c:v>44135</c:v>
                </c:pt>
                <c:pt idx="130">
                  <c:v>44165</c:v>
                </c:pt>
                <c:pt idx="131">
                  <c:v>44196</c:v>
                </c:pt>
                <c:pt idx="132">
                  <c:v>44227</c:v>
                </c:pt>
                <c:pt idx="133">
                  <c:v>44255</c:v>
                </c:pt>
                <c:pt idx="134">
                  <c:v>44286</c:v>
                </c:pt>
                <c:pt idx="135">
                  <c:v>44316</c:v>
                </c:pt>
                <c:pt idx="136">
                  <c:v>44347</c:v>
                </c:pt>
                <c:pt idx="137">
                  <c:v>44377</c:v>
                </c:pt>
                <c:pt idx="138">
                  <c:v>44408</c:v>
                </c:pt>
                <c:pt idx="139">
                  <c:v>44439</c:v>
                </c:pt>
                <c:pt idx="140">
                  <c:v>44469</c:v>
                </c:pt>
                <c:pt idx="141">
                  <c:v>44500</c:v>
                </c:pt>
                <c:pt idx="142">
                  <c:v>44530</c:v>
                </c:pt>
                <c:pt idx="143">
                  <c:v>44561</c:v>
                </c:pt>
                <c:pt idx="144">
                  <c:v>44592</c:v>
                </c:pt>
                <c:pt idx="145">
                  <c:v>44620</c:v>
                </c:pt>
                <c:pt idx="146">
                  <c:v>44651</c:v>
                </c:pt>
                <c:pt idx="147">
                  <c:v>44681</c:v>
                </c:pt>
                <c:pt idx="148">
                  <c:v>44712</c:v>
                </c:pt>
                <c:pt idx="149">
                  <c:v>44742</c:v>
                </c:pt>
                <c:pt idx="150">
                  <c:v>44773</c:v>
                </c:pt>
                <c:pt idx="151">
                  <c:v>44804</c:v>
                </c:pt>
                <c:pt idx="152">
                  <c:v>44834</c:v>
                </c:pt>
                <c:pt idx="153">
                  <c:v>44865</c:v>
                </c:pt>
                <c:pt idx="154">
                  <c:v>44895</c:v>
                </c:pt>
                <c:pt idx="155">
                  <c:v>44926</c:v>
                </c:pt>
                <c:pt idx="156">
                  <c:v>44957</c:v>
                </c:pt>
                <c:pt idx="157">
                  <c:v>44985</c:v>
                </c:pt>
                <c:pt idx="158">
                  <c:v>45016</c:v>
                </c:pt>
                <c:pt idx="159">
                  <c:v>45046</c:v>
                </c:pt>
                <c:pt idx="160">
                  <c:v>45077</c:v>
                </c:pt>
                <c:pt idx="161">
                  <c:v>45107</c:v>
                </c:pt>
                <c:pt idx="162">
                  <c:v>45138</c:v>
                </c:pt>
                <c:pt idx="163">
                  <c:v>45169</c:v>
                </c:pt>
                <c:pt idx="164">
                  <c:v>45199</c:v>
                </c:pt>
                <c:pt idx="165">
                  <c:v>45230</c:v>
                </c:pt>
                <c:pt idx="166">
                  <c:v>45260</c:v>
                </c:pt>
                <c:pt idx="167">
                  <c:v>45291</c:v>
                </c:pt>
                <c:pt idx="168">
                  <c:v>45322</c:v>
                </c:pt>
                <c:pt idx="169">
                  <c:v>45351</c:v>
                </c:pt>
                <c:pt idx="170">
                  <c:v>45382</c:v>
                </c:pt>
                <c:pt idx="171">
                  <c:v>45412</c:v>
                </c:pt>
                <c:pt idx="172">
                  <c:v>45443</c:v>
                </c:pt>
                <c:pt idx="173">
                  <c:v>45473</c:v>
                </c:pt>
                <c:pt idx="174">
                  <c:v>45504</c:v>
                </c:pt>
                <c:pt idx="175">
                  <c:v>45535</c:v>
                </c:pt>
              </c:numCache>
            </c:numRef>
          </c:cat>
          <c:val>
            <c:numRef>
              <c:f>'[2022 Outlook Data.xlsx]BBData'!$PY$7:$PY$182</c:f>
              <c:numCache>
                <c:formatCode>General</c:formatCode>
                <c:ptCount val="176"/>
                <c:pt idx="0">
                  <c:v>1.6</c:v>
                </c:pt>
                <c:pt idx="1">
                  <c:v>1.3</c:v>
                </c:pt>
                <c:pt idx="2">
                  <c:v>1.1000000000000001</c:v>
                </c:pt>
                <c:pt idx="3">
                  <c:v>0.9</c:v>
                </c:pt>
                <c:pt idx="4">
                  <c:v>0.9</c:v>
                </c:pt>
                <c:pt idx="5">
                  <c:v>0.9</c:v>
                </c:pt>
                <c:pt idx="6">
                  <c:v>0.9</c:v>
                </c:pt>
                <c:pt idx="7">
                  <c:v>0.9</c:v>
                </c:pt>
                <c:pt idx="8">
                  <c:v>0.8</c:v>
                </c:pt>
                <c:pt idx="9">
                  <c:v>0.6</c:v>
                </c:pt>
                <c:pt idx="10">
                  <c:v>0.8</c:v>
                </c:pt>
                <c:pt idx="11">
                  <c:v>0.8</c:v>
                </c:pt>
                <c:pt idx="12">
                  <c:v>1</c:v>
                </c:pt>
                <c:pt idx="13">
                  <c:v>1.1000000000000001</c:v>
                </c:pt>
                <c:pt idx="14">
                  <c:v>1.2</c:v>
                </c:pt>
                <c:pt idx="15">
                  <c:v>1.3</c:v>
                </c:pt>
                <c:pt idx="16">
                  <c:v>1.5</c:v>
                </c:pt>
                <c:pt idx="17">
                  <c:v>1.6</c:v>
                </c:pt>
                <c:pt idx="18">
                  <c:v>1.8</c:v>
                </c:pt>
                <c:pt idx="19">
                  <c:v>2</c:v>
                </c:pt>
                <c:pt idx="20">
                  <c:v>2</c:v>
                </c:pt>
                <c:pt idx="21">
                  <c:v>2.1</c:v>
                </c:pt>
                <c:pt idx="22">
                  <c:v>2.2000000000000002</c:v>
                </c:pt>
                <c:pt idx="23">
                  <c:v>2.2000000000000002</c:v>
                </c:pt>
                <c:pt idx="24">
                  <c:v>2.2999999999999998</c:v>
                </c:pt>
                <c:pt idx="25">
                  <c:v>2.2000000000000002</c:v>
                </c:pt>
                <c:pt idx="26">
                  <c:v>2.2999999999999998</c:v>
                </c:pt>
                <c:pt idx="27">
                  <c:v>2.2999999999999998</c:v>
                </c:pt>
                <c:pt idx="28">
                  <c:v>2.2999999999999998</c:v>
                </c:pt>
                <c:pt idx="29">
                  <c:v>2.2000000000000002</c:v>
                </c:pt>
                <c:pt idx="30">
                  <c:v>2.1</c:v>
                </c:pt>
                <c:pt idx="31">
                  <c:v>1.9</c:v>
                </c:pt>
                <c:pt idx="32">
                  <c:v>2</c:v>
                </c:pt>
                <c:pt idx="33">
                  <c:v>2</c:v>
                </c:pt>
                <c:pt idx="34">
                  <c:v>1.9</c:v>
                </c:pt>
                <c:pt idx="35">
                  <c:v>1.9</c:v>
                </c:pt>
                <c:pt idx="36">
                  <c:v>1.9</c:v>
                </c:pt>
                <c:pt idx="37">
                  <c:v>2</c:v>
                </c:pt>
                <c:pt idx="38">
                  <c:v>1.9</c:v>
                </c:pt>
                <c:pt idx="39">
                  <c:v>1.7</c:v>
                </c:pt>
                <c:pt idx="40">
                  <c:v>1.7</c:v>
                </c:pt>
                <c:pt idx="41">
                  <c:v>1.6</c:v>
                </c:pt>
                <c:pt idx="42">
                  <c:v>1.7</c:v>
                </c:pt>
                <c:pt idx="43">
                  <c:v>1.8</c:v>
                </c:pt>
                <c:pt idx="44">
                  <c:v>1.7</c:v>
                </c:pt>
                <c:pt idx="45">
                  <c:v>1.7</c:v>
                </c:pt>
                <c:pt idx="46">
                  <c:v>1.7</c:v>
                </c:pt>
                <c:pt idx="47">
                  <c:v>1.7</c:v>
                </c:pt>
                <c:pt idx="48">
                  <c:v>1.6</c:v>
                </c:pt>
                <c:pt idx="49">
                  <c:v>1.6</c:v>
                </c:pt>
                <c:pt idx="50">
                  <c:v>1.7</c:v>
                </c:pt>
                <c:pt idx="51">
                  <c:v>1.8</c:v>
                </c:pt>
                <c:pt idx="52">
                  <c:v>2</c:v>
                </c:pt>
                <c:pt idx="53">
                  <c:v>1.9</c:v>
                </c:pt>
                <c:pt idx="54">
                  <c:v>1.9</c:v>
                </c:pt>
                <c:pt idx="55">
                  <c:v>1.7</c:v>
                </c:pt>
                <c:pt idx="56">
                  <c:v>1.7</c:v>
                </c:pt>
                <c:pt idx="57">
                  <c:v>1.8</c:v>
                </c:pt>
                <c:pt idx="58">
                  <c:v>1.7</c:v>
                </c:pt>
                <c:pt idx="59">
                  <c:v>1.6</c:v>
                </c:pt>
                <c:pt idx="60">
                  <c:v>1.6</c:v>
                </c:pt>
                <c:pt idx="61">
                  <c:v>1.7</c:v>
                </c:pt>
                <c:pt idx="62">
                  <c:v>1.8</c:v>
                </c:pt>
                <c:pt idx="63">
                  <c:v>1.8</c:v>
                </c:pt>
                <c:pt idx="64">
                  <c:v>1.7</c:v>
                </c:pt>
                <c:pt idx="65">
                  <c:v>1.8</c:v>
                </c:pt>
                <c:pt idx="66">
                  <c:v>1.8</c:v>
                </c:pt>
                <c:pt idx="67">
                  <c:v>1.8</c:v>
                </c:pt>
                <c:pt idx="68">
                  <c:v>1.9</c:v>
                </c:pt>
                <c:pt idx="69">
                  <c:v>1.9</c:v>
                </c:pt>
                <c:pt idx="70">
                  <c:v>2</c:v>
                </c:pt>
                <c:pt idx="71">
                  <c:v>2.1</c:v>
                </c:pt>
                <c:pt idx="72">
                  <c:v>2.2000000000000002</c:v>
                </c:pt>
                <c:pt idx="73">
                  <c:v>2.2999999999999998</c:v>
                </c:pt>
                <c:pt idx="74">
                  <c:v>2.2000000000000002</c:v>
                </c:pt>
                <c:pt idx="75">
                  <c:v>2.1</c:v>
                </c:pt>
                <c:pt idx="76">
                  <c:v>2.2000000000000002</c:v>
                </c:pt>
                <c:pt idx="77">
                  <c:v>2.2000000000000002</c:v>
                </c:pt>
                <c:pt idx="78">
                  <c:v>2.2000000000000002</c:v>
                </c:pt>
                <c:pt idx="79">
                  <c:v>2.2999999999999998</c:v>
                </c:pt>
                <c:pt idx="80">
                  <c:v>2.2000000000000002</c:v>
                </c:pt>
                <c:pt idx="81">
                  <c:v>2.1</c:v>
                </c:pt>
                <c:pt idx="82">
                  <c:v>2.1</c:v>
                </c:pt>
                <c:pt idx="83">
                  <c:v>2.2000000000000002</c:v>
                </c:pt>
                <c:pt idx="84">
                  <c:v>2.2999999999999998</c:v>
                </c:pt>
                <c:pt idx="85">
                  <c:v>2.2000000000000002</c:v>
                </c:pt>
                <c:pt idx="86">
                  <c:v>2</c:v>
                </c:pt>
                <c:pt idx="87">
                  <c:v>1.9</c:v>
                </c:pt>
                <c:pt idx="88">
                  <c:v>1.7</c:v>
                </c:pt>
                <c:pt idx="89">
                  <c:v>1.7</c:v>
                </c:pt>
                <c:pt idx="90">
                  <c:v>1.7</c:v>
                </c:pt>
                <c:pt idx="91">
                  <c:v>1.7</c:v>
                </c:pt>
                <c:pt idx="92">
                  <c:v>1.7</c:v>
                </c:pt>
                <c:pt idx="93">
                  <c:v>1.8</c:v>
                </c:pt>
                <c:pt idx="94">
                  <c:v>1.7</c:v>
                </c:pt>
                <c:pt idx="95">
                  <c:v>1.8</c:v>
                </c:pt>
                <c:pt idx="96">
                  <c:v>1.8</c:v>
                </c:pt>
                <c:pt idx="97">
                  <c:v>1.8</c:v>
                </c:pt>
                <c:pt idx="98">
                  <c:v>2.1</c:v>
                </c:pt>
                <c:pt idx="99">
                  <c:v>2.1</c:v>
                </c:pt>
                <c:pt idx="100">
                  <c:v>2.2000000000000002</c:v>
                </c:pt>
                <c:pt idx="101">
                  <c:v>2.2999999999999998</c:v>
                </c:pt>
                <c:pt idx="102">
                  <c:v>2.4</c:v>
                </c:pt>
                <c:pt idx="103">
                  <c:v>2.2000000000000002</c:v>
                </c:pt>
                <c:pt idx="104">
                  <c:v>2.2000000000000002</c:v>
                </c:pt>
                <c:pt idx="105">
                  <c:v>2.1</c:v>
                </c:pt>
                <c:pt idx="106">
                  <c:v>2.2000000000000002</c:v>
                </c:pt>
                <c:pt idx="107">
                  <c:v>2.2000000000000002</c:v>
                </c:pt>
                <c:pt idx="108">
                  <c:v>2.2000000000000002</c:v>
                </c:pt>
                <c:pt idx="109">
                  <c:v>2.1</c:v>
                </c:pt>
                <c:pt idx="110">
                  <c:v>2</c:v>
                </c:pt>
                <c:pt idx="111">
                  <c:v>2.1</c:v>
                </c:pt>
                <c:pt idx="112">
                  <c:v>2</c:v>
                </c:pt>
                <c:pt idx="113">
                  <c:v>2.1</c:v>
                </c:pt>
                <c:pt idx="114">
                  <c:v>2.2000000000000002</c:v>
                </c:pt>
                <c:pt idx="115">
                  <c:v>2.4</c:v>
                </c:pt>
                <c:pt idx="116">
                  <c:v>2.4</c:v>
                </c:pt>
                <c:pt idx="117">
                  <c:v>2.2999999999999998</c:v>
                </c:pt>
                <c:pt idx="118">
                  <c:v>2.2999999999999998</c:v>
                </c:pt>
                <c:pt idx="119">
                  <c:v>2.2999999999999998</c:v>
                </c:pt>
                <c:pt idx="120">
                  <c:v>2.2999999999999998</c:v>
                </c:pt>
                <c:pt idx="121">
                  <c:v>2.4</c:v>
                </c:pt>
                <c:pt idx="122">
                  <c:v>2.1</c:v>
                </c:pt>
                <c:pt idx="123">
                  <c:v>1.4</c:v>
                </c:pt>
                <c:pt idx="124">
                  <c:v>1.2</c:v>
                </c:pt>
                <c:pt idx="125">
                  <c:v>1.2</c:v>
                </c:pt>
                <c:pt idx="126">
                  <c:v>1.6</c:v>
                </c:pt>
                <c:pt idx="127">
                  <c:v>1.7</c:v>
                </c:pt>
                <c:pt idx="128">
                  <c:v>1.7</c:v>
                </c:pt>
                <c:pt idx="129">
                  <c:v>1.6</c:v>
                </c:pt>
                <c:pt idx="130">
                  <c:v>1.6</c:v>
                </c:pt>
                <c:pt idx="131">
                  <c:v>1.6</c:v>
                </c:pt>
                <c:pt idx="132">
                  <c:v>1.4</c:v>
                </c:pt>
                <c:pt idx="133">
                  <c:v>1.3</c:v>
                </c:pt>
                <c:pt idx="134">
                  <c:v>1.6</c:v>
                </c:pt>
                <c:pt idx="135">
                  <c:v>3</c:v>
                </c:pt>
                <c:pt idx="136">
                  <c:v>3.8</c:v>
                </c:pt>
                <c:pt idx="137">
                  <c:v>4.5</c:v>
                </c:pt>
                <c:pt idx="138">
                  <c:v>4.3</c:v>
                </c:pt>
                <c:pt idx="139">
                  <c:v>4</c:v>
                </c:pt>
                <c:pt idx="140">
                  <c:v>4</c:v>
                </c:pt>
                <c:pt idx="141">
                  <c:v>4.5999999999999996</c:v>
                </c:pt>
                <c:pt idx="142">
                  <c:v>4.9000000000000004</c:v>
                </c:pt>
                <c:pt idx="143">
                  <c:v>5.5</c:v>
                </c:pt>
                <c:pt idx="144">
                  <c:v>6</c:v>
                </c:pt>
                <c:pt idx="145">
                  <c:v>6.4</c:v>
                </c:pt>
                <c:pt idx="146">
                  <c:v>6.5</c:v>
                </c:pt>
                <c:pt idx="147">
                  <c:v>6.2</c:v>
                </c:pt>
                <c:pt idx="148">
                  <c:v>6</c:v>
                </c:pt>
                <c:pt idx="149">
                  <c:v>5.9</c:v>
                </c:pt>
                <c:pt idx="150">
                  <c:v>5.9</c:v>
                </c:pt>
                <c:pt idx="151">
                  <c:v>6.3</c:v>
                </c:pt>
                <c:pt idx="152">
                  <c:v>6.6</c:v>
                </c:pt>
                <c:pt idx="153">
                  <c:v>6.3</c:v>
                </c:pt>
                <c:pt idx="154">
                  <c:v>6</c:v>
                </c:pt>
                <c:pt idx="155">
                  <c:v>5.7</c:v>
                </c:pt>
                <c:pt idx="156">
                  <c:v>5.6</c:v>
                </c:pt>
                <c:pt idx="157">
                  <c:v>5.5</c:v>
                </c:pt>
                <c:pt idx="158">
                  <c:v>5.6</c:v>
                </c:pt>
                <c:pt idx="159">
                  <c:v>5.5</c:v>
                </c:pt>
                <c:pt idx="160">
                  <c:v>5.3</c:v>
                </c:pt>
                <c:pt idx="161">
                  <c:v>4.8</c:v>
                </c:pt>
                <c:pt idx="162">
                  <c:v>4.7</c:v>
                </c:pt>
                <c:pt idx="163">
                  <c:v>4.3</c:v>
                </c:pt>
                <c:pt idx="164">
                  <c:v>4.0999999999999996</c:v>
                </c:pt>
                <c:pt idx="165">
                  <c:v>4</c:v>
                </c:pt>
                <c:pt idx="166">
                  <c:v>4</c:v>
                </c:pt>
                <c:pt idx="167">
                  <c:v>3.9</c:v>
                </c:pt>
                <c:pt idx="168">
                  <c:v>3.9</c:v>
                </c:pt>
                <c:pt idx="169">
                  <c:v>3.8</c:v>
                </c:pt>
                <c:pt idx="170">
                  <c:v>3.8</c:v>
                </c:pt>
                <c:pt idx="171">
                  <c:v>3.6</c:v>
                </c:pt>
                <c:pt idx="172">
                  <c:v>3.4</c:v>
                </c:pt>
                <c:pt idx="173">
                  <c:v>3.3</c:v>
                </c:pt>
                <c:pt idx="174">
                  <c:v>3.2</c:v>
                </c:pt>
                <c:pt idx="175">
                  <c:v>3.2</c:v>
                </c:pt>
              </c:numCache>
            </c:numRef>
          </c:val>
          <c:smooth val="0"/>
          <c:extLst>
            <c:ext xmlns:c16="http://schemas.microsoft.com/office/drawing/2014/chart" uri="{C3380CC4-5D6E-409C-BE32-E72D297353CC}">
              <c16:uniqueId val="{00000001-F512-46CE-A97E-4380A0319270}"/>
            </c:ext>
          </c:extLst>
        </c:ser>
        <c:dLbls>
          <c:showLegendKey val="0"/>
          <c:showVal val="0"/>
          <c:showCatName val="0"/>
          <c:showSerName val="0"/>
          <c:showPercent val="0"/>
          <c:showBubbleSize val="0"/>
        </c:dLbls>
        <c:smooth val="0"/>
        <c:axId val="2140792464"/>
        <c:axId val="2140793712"/>
      </c:lineChart>
      <c:dateAx>
        <c:axId val="2140792464"/>
        <c:scaling>
          <c:orientation val="minMax"/>
        </c:scaling>
        <c:delete val="0"/>
        <c:axPos val="b"/>
        <c:numFmt formatCode="yy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0793712"/>
        <c:crosses val="autoZero"/>
        <c:auto val="1"/>
        <c:lblOffset val="100"/>
        <c:baseTimeUnit val="months"/>
        <c:majorUnit val="12"/>
      </c:dateAx>
      <c:valAx>
        <c:axId val="2140793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0792464"/>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t" anchorCtr="0"/>
          <a:lstStyle/>
          <a:p>
            <a:pPr>
              <a:defRPr sz="1600" b="0" i="0" u="none" strike="noStrike" kern="1200" spc="0" baseline="0">
                <a:solidFill>
                  <a:schemeClr val="tx1">
                    <a:lumMod val="65000"/>
                    <a:lumOff val="35000"/>
                  </a:schemeClr>
                </a:solidFill>
                <a:latin typeface="+mn-lt"/>
                <a:ea typeface="+mn-ea"/>
                <a:cs typeface="+mn-cs"/>
              </a:defRPr>
            </a:pPr>
            <a:r>
              <a:rPr lang="en-US"/>
              <a:t>Fed's</a:t>
            </a:r>
            <a:r>
              <a:rPr lang="en-US" baseline="0"/>
              <a:t> Preferred Measure of Inflation</a:t>
            </a:r>
            <a:endParaRPr lang="en-US"/>
          </a:p>
        </c:rich>
      </c:tx>
      <c:layout>
        <c:manualLayout>
          <c:xMode val="edge"/>
          <c:yMode val="edge"/>
          <c:x val="4.1161173748685683E-3"/>
          <c:y val="1.0090555986456726E-2"/>
        </c:manualLayout>
      </c:layout>
      <c:overlay val="0"/>
      <c:spPr>
        <a:noFill/>
        <a:ln>
          <a:noFill/>
        </a:ln>
        <a:effectLst/>
      </c:spPr>
      <c:txPr>
        <a:bodyPr rot="0" spcFirstLastPara="1" vertOverflow="ellipsis" vert="horz" wrap="square" anchor="t" anchorCtr="0"/>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89397256969787E-2"/>
          <c:y val="8.2373676605622045E-2"/>
          <c:w val="0.92465523960669915"/>
          <c:h val="0.73263347779513566"/>
        </c:manualLayout>
      </c:layout>
      <c:lineChart>
        <c:grouping val="standard"/>
        <c:varyColors val="0"/>
        <c:ser>
          <c:idx val="0"/>
          <c:order val="0"/>
          <c:tx>
            <c:strRef>
              <c:f>'[2022 Outlook Data.xlsx]BBData'!$AW$3</c:f>
              <c:strCache>
                <c:ptCount val="1"/>
                <c:pt idx="0">
                  <c:v> PCE Inflation </c:v>
                </c:pt>
              </c:strCache>
            </c:strRef>
          </c:tx>
          <c:spPr>
            <a:ln w="28575" cap="rnd">
              <a:solidFill>
                <a:schemeClr val="accent1"/>
              </a:solidFill>
              <a:round/>
            </a:ln>
            <a:effectLst/>
          </c:spPr>
          <c:marker>
            <c:symbol val="none"/>
          </c:marker>
          <c:cat>
            <c:numRef>
              <c:f>'[2022 Outlook Data.xlsx]BBData'!$AV$139:$AV$194</c:f>
              <c:numCache>
                <c:formatCode>m/d/yyyy</c:formatCode>
                <c:ptCount val="56"/>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numCache>
            </c:numRef>
          </c:cat>
          <c:val>
            <c:numRef>
              <c:f>'[2022 Outlook Data.xlsx]BBData'!$AW$139:$AW$194</c:f>
              <c:numCache>
                <c:formatCode>_(* #,##0.00_);_(* \(#,##0.00\);_(* "-"??_);_(@_)</c:formatCode>
                <c:ptCount val="56"/>
                <c:pt idx="0">
                  <c:v>1.7</c:v>
                </c:pt>
                <c:pt idx="1">
                  <c:v>1.7</c:v>
                </c:pt>
                <c:pt idx="2">
                  <c:v>1.1000000000000001</c:v>
                </c:pt>
                <c:pt idx="3">
                  <c:v>0.4</c:v>
                </c:pt>
                <c:pt idx="4">
                  <c:v>0.5</c:v>
                </c:pt>
                <c:pt idx="5">
                  <c:v>0.7</c:v>
                </c:pt>
                <c:pt idx="6">
                  <c:v>0.9</c:v>
                </c:pt>
                <c:pt idx="7">
                  <c:v>1.2</c:v>
                </c:pt>
                <c:pt idx="8">
                  <c:v>1.3</c:v>
                </c:pt>
                <c:pt idx="9">
                  <c:v>1.1000000000000001</c:v>
                </c:pt>
                <c:pt idx="10">
                  <c:v>1.2</c:v>
                </c:pt>
                <c:pt idx="11">
                  <c:v>1.3</c:v>
                </c:pt>
                <c:pt idx="12">
                  <c:v>1.6</c:v>
                </c:pt>
                <c:pt idx="13">
                  <c:v>1.8</c:v>
                </c:pt>
                <c:pt idx="14">
                  <c:v>2.7</c:v>
                </c:pt>
                <c:pt idx="15">
                  <c:v>3.7</c:v>
                </c:pt>
                <c:pt idx="16">
                  <c:v>4.0999999999999996</c:v>
                </c:pt>
                <c:pt idx="17">
                  <c:v>4.3</c:v>
                </c:pt>
                <c:pt idx="18">
                  <c:v>4.5</c:v>
                </c:pt>
                <c:pt idx="19">
                  <c:v>4.5999999999999996</c:v>
                </c:pt>
                <c:pt idx="20">
                  <c:v>4.8</c:v>
                </c:pt>
                <c:pt idx="21">
                  <c:v>5.4</c:v>
                </c:pt>
                <c:pt idx="22">
                  <c:v>6</c:v>
                </c:pt>
                <c:pt idx="23">
                  <c:v>6.2</c:v>
                </c:pt>
                <c:pt idx="24">
                  <c:v>6.3</c:v>
                </c:pt>
                <c:pt idx="25">
                  <c:v>6.6</c:v>
                </c:pt>
                <c:pt idx="26">
                  <c:v>7</c:v>
                </c:pt>
                <c:pt idx="27">
                  <c:v>6.7</c:v>
                </c:pt>
                <c:pt idx="28">
                  <c:v>6.8</c:v>
                </c:pt>
                <c:pt idx="29">
                  <c:v>7.2</c:v>
                </c:pt>
                <c:pt idx="30">
                  <c:v>6.8</c:v>
                </c:pt>
                <c:pt idx="31">
                  <c:v>6.6</c:v>
                </c:pt>
                <c:pt idx="32">
                  <c:v>6.7</c:v>
                </c:pt>
                <c:pt idx="33">
                  <c:v>6.5</c:v>
                </c:pt>
                <c:pt idx="34">
                  <c:v>6</c:v>
                </c:pt>
                <c:pt idx="35">
                  <c:v>5.5</c:v>
                </c:pt>
                <c:pt idx="36">
                  <c:v>5.5</c:v>
                </c:pt>
                <c:pt idx="37">
                  <c:v>5.2</c:v>
                </c:pt>
                <c:pt idx="38">
                  <c:v>4.4000000000000004</c:v>
                </c:pt>
                <c:pt idx="39">
                  <c:v>4.5</c:v>
                </c:pt>
                <c:pt idx="40">
                  <c:v>4</c:v>
                </c:pt>
                <c:pt idx="41">
                  <c:v>3.3</c:v>
                </c:pt>
                <c:pt idx="42">
                  <c:v>3.4</c:v>
                </c:pt>
                <c:pt idx="43">
                  <c:v>3.4</c:v>
                </c:pt>
                <c:pt idx="44">
                  <c:v>3.4</c:v>
                </c:pt>
                <c:pt idx="45">
                  <c:v>3</c:v>
                </c:pt>
                <c:pt idx="46">
                  <c:v>2.7</c:v>
                </c:pt>
                <c:pt idx="47">
                  <c:v>2.7</c:v>
                </c:pt>
                <c:pt idx="48">
                  <c:v>2.6</c:v>
                </c:pt>
                <c:pt idx="49">
                  <c:v>2.6</c:v>
                </c:pt>
                <c:pt idx="50">
                  <c:v>2.8</c:v>
                </c:pt>
                <c:pt idx="51">
                  <c:v>2.7</c:v>
                </c:pt>
                <c:pt idx="52">
                  <c:v>2.6</c:v>
                </c:pt>
                <c:pt idx="53">
                  <c:v>2.4</c:v>
                </c:pt>
                <c:pt idx="54">
                  <c:v>2.5</c:v>
                </c:pt>
                <c:pt idx="55">
                  <c:v>2.2000000000000002</c:v>
                </c:pt>
              </c:numCache>
            </c:numRef>
          </c:val>
          <c:smooth val="0"/>
          <c:extLst>
            <c:ext xmlns:c16="http://schemas.microsoft.com/office/drawing/2014/chart" uri="{C3380CC4-5D6E-409C-BE32-E72D297353CC}">
              <c16:uniqueId val="{00000000-77EB-4B18-B04A-A8039ACFC397}"/>
            </c:ext>
          </c:extLst>
        </c:ser>
        <c:ser>
          <c:idx val="1"/>
          <c:order val="1"/>
          <c:tx>
            <c:strRef>
              <c:f>'[2022 Outlook Data.xlsx]BBData'!$AX$3</c:f>
              <c:strCache>
                <c:ptCount val="1"/>
                <c:pt idx="0">
                  <c:v> Core PCE Inflation </c:v>
                </c:pt>
              </c:strCache>
            </c:strRef>
          </c:tx>
          <c:spPr>
            <a:ln w="28575" cap="rnd">
              <a:solidFill>
                <a:sysClr val="window" lastClr="FFFFFF">
                  <a:lumMod val="50000"/>
                </a:sysClr>
              </a:solidFill>
              <a:round/>
            </a:ln>
            <a:effectLst/>
          </c:spPr>
          <c:marker>
            <c:symbol val="none"/>
          </c:marker>
          <c:cat>
            <c:numRef>
              <c:f>'[2022 Outlook Data.xlsx]BBData'!$AV$139:$AV$194</c:f>
              <c:numCache>
                <c:formatCode>m/d/yyyy</c:formatCode>
                <c:ptCount val="56"/>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numCache>
            </c:numRef>
          </c:cat>
          <c:val>
            <c:numRef>
              <c:f>'[2022 Outlook Data.xlsx]BBData'!$AX$139:$AX$194</c:f>
              <c:numCache>
                <c:formatCode>_(* #,##0.00_);_(* \(#,##0.00\);_(* "-"??_);_(@_)</c:formatCode>
                <c:ptCount val="56"/>
                <c:pt idx="0">
                  <c:v>1.5728599999999999</c:v>
                </c:pt>
                <c:pt idx="1">
                  <c:v>1.67147</c:v>
                </c:pt>
                <c:pt idx="2">
                  <c:v>1.49237</c:v>
                </c:pt>
                <c:pt idx="3">
                  <c:v>0.95965999999999996</c:v>
                </c:pt>
                <c:pt idx="4">
                  <c:v>0.96641999999999995</c:v>
                </c:pt>
                <c:pt idx="5">
                  <c:v>0.93762000000000001</c:v>
                </c:pt>
                <c:pt idx="6">
                  <c:v>1.17865</c:v>
                </c:pt>
                <c:pt idx="7">
                  <c:v>1.3854</c:v>
                </c:pt>
                <c:pt idx="8">
                  <c:v>1.4652499999999999</c:v>
                </c:pt>
                <c:pt idx="9">
                  <c:v>1.3861699999999999</c:v>
                </c:pt>
                <c:pt idx="10">
                  <c:v>1.4275800000000001</c:v>
                </c:pt>
                <c:pt idx="11">
                  <c:v>1.5164599999999999</c:v>
                </c:pt>
                <c:pt idx="12">
                  <c:v>1.68058</c:v>
                </c:pt>
                <c:pt idx="13">
                  <c:v>1.7127699999999999</c:v>
                </c:pt>
                <c:pt idx="14">
                  <c:v>2.20085</c:v>
                </c:pt>
                <c:pt idx="15">
                  <c:v>3.1585800000000002</c:v>
                </c:pt>
                <c:pt idx="16">
                  <c:v>3.5766900000000001</c:v>
                </c:pt>
                <c:pt idx="17">
                  <c:v>3.8878400000000002</c:v>
                </c:pt>
                <c:pt idx="18">
                  <c:v>3.9675799999999999</c:v>
                </c:pt>
                <c:pt idx="19">
                  <c:v>3.9920100000000001</c:v>
                </c:pt>
                <c:pt idx="20">
                  <c:v>4.0438400000000003</c:v>
                </c:pt>
                <c:pt idx="21">
                  <c:v>4.4695099999999996</c:v>
                </c:pt>
                <c:pt idx="22">
                  <c:v>4.9385300000000001</c:v>
                </c:pt>
                <c:pt idx="23">
                  <c:v>5.24437</c:v>
                </c:pt>
                <c:pt idx="24">
                  <c:v>5.4064199999999998</c:v>
                </c:pt>
                <c:pt idx="25">
                  <c:v>5.6491100000000003</c:v>
                </c:pt>
                <c:pt idx="26">
                  <c:v>5.6296600000000003</c:v>
                </c:pt>
                <c:pt idx="27">
                  <c:v>5.3482599999999998</c:v>
                </c:pt>
                <c:pt idx="28">
                  <c:v>5.1858000000000004</c:v>
                </c:pt>
                <c:pt idx="29">
                  <c:v>5.3234500000000002</c:v>
                </c:pt>
                <c:pt idx="30">
                  <c:v>5.1126899999999997</c:v>
                </c:pt>
                <c:pt idx="31">
                  <c:v>5.3565500000000004</c:v>
                </c:pt>
                <c:pt idx="32">
                  <c:v>5.6065800000000001</c:v>
                </c:pt>
                <c:pt idx="33">
                  <c:v>5.4599599999999997</c:v>
                </c:pt>
                <c:pt idx="34">
                  <c:v>5.2007399999999997</c:v>
                </c:pt>
                <c:pt idx="35">
                  <c:v>4.9516400000000003</c:v>
                </c:pt>
                <c:pt idx="36">
                  <c:v>4.9451700000000001</c:v>
                </c:pt>
                <c:pt idx="37">
                  <c:v>4.8634599999999999</c:v>
                </c:pt>
                <c:pt idx="38">
                  <c:v>4.7716900000000004</c:v>
                </c:pt>
                <c:pt idx="39">
                  <c:v>4.7784199999999997</c:v>
                </c:pt>
                <c:pt idx="40">
                  <c:v>4.7085100000000004</c:v>
                </c:pt>
                <c:pt idx="41">
                  <c:v>4.3662999999999998</c:v>
                </c:pt>
                <c:pt idx="42">
                  <c:v>4.2725799999999996</c:v>
                </c:pt>
                <c:pt idx="43">
                  <c:v>3.7815099999999999</c:v>
                </c:pt>
                <c:pt idx="44">
                  <c:v>3.6570100000000001</c:v>
                </c:pt>
                <c:pt idx="45">
                  <c:v>3.4423400000000002</c:v>
                </c:pt>
                <c:pt idx="46">
                  <c:v>3.2216800000000001</c:v>
                </c:pt>
                <c:pt idx="47">
                  <c:v>3.0356399999999999</c:v>
                </c:pt>
                <c:pt idx="48">
                  <c:v>3.0648499999999999</c:v>
                </c:pt>
                <c:pt idx="49">
                  <c:v>2.92889</c:v>
                </c:pt>
                <c:pt idx="50">
                  <c:v>2.9796100000000001</c:v>
                </c:pt>
                <c:pt idx="51">
                  <c:v>2.8850600000000002</c:v>
                </c:pt>
                <c:pt idx="52">
                  <c:v>2.6674899999999999</c:v>
                </c:pt>
                <c:pt idx="53">
                  <c:v>2.6304799999999999</c:v>
                </c:pt>
                <c:pt idx="54">
                  <c:v>2.64941</c:v>
                </c:pt>
                <c:pt idx="55">
                  <c:v>2.6784699999999999</c:v>
                </c:pt>
              </c:numCache>
            </c:numRef>
          </c:val>
          <c:smooth val="0"/>
          <c:extLst>
            <c:ext xmlns:c16="http://schemas.microsoft.com/office/drawing/2014/chart" uri="{C3380CC4-5D6E-409C-BE32-E72D297353CC}">
              <c16:uniqueId val="{00000001-77EB-4B18-B04A-A8039ACFC397}"/>
            </c:ext>
          </c:extLst>
        </c:ser>
        <c:dLbls>
          <c:showLegendKey val="0"/>
          <c:showVal val="0"/>
          <c:showCatName val="0"/>
          <c:showSerName val="0"/>
          <c:showPercent val="0"/>
          <c:showBubbleSize val="0"/>
        </c:dLbls>
        <c:smooth val="0"/>
        <c:axId val="1240229408"/>
        <c:axId val="1240229736"/>
      </c:lineChart>
      <c:dateAx>
        <c:axId val="1240229408"/>
        <c:scaling>
          <c:orientation val="minMax"/>
        </c:scaling>
        <c:delete val="0"/>
        <c:axPos val="b"/>
        <c:minorGridlines>
          <c:spPr>
            <a:ln w="9525" cap="flat" cmpd="sng" algn="ctr">
              <a:noFill/>
              <a:round/>
            </a:ln>
            <a:effectLst/>
          </c:spPr>
        </c:minorGridlines>
        <c:numFmt formatCode="mmm\ yyyy" sourceLinked="0"/>
        <c:majorTickMark val="out"/>
        <c:minorTickMark val="none"/>
        <c:tickLblPos val="nextTo"/>
        <c:spPr>
          <a:noFill/>
          <a:ln w="9525" cap="flat" cmpd="sng" algn="ctr">
            <a:no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0229736"/>
        <c:crosses val="autoZero"/>
        <c:auto val="1"/>
        <c:lblOffset val="100"/>
        <c:baseTimeUnit val="months"/>
        <c:majorUnit val="12"/>
        <c:majorTimeUnit val="months"/>
        <c:minorUnit val="3"/>
        <c:minorTimeUnit val="months"/>
      </c:dateAx>
      <c:valAx>
        <c:axId val="1240229736"/>
        <c:scaling>
          <c:orientation val="minMax"/>
          <c:max val="7.5"/>
          <c:min val="0"/>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solidFill>
              <a:schemeClr val="bg2">
                <a:lumMod val="2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0229408"/>
        <c:crosses val="autoZero"/>
        <c:crossBetween val="between"/>
      </c:valAx>
      <c:spPr>
        <a:noFill/>
        <a:ln>
          <a:noFill/>
        </a:ln>
        <a:effectLst/>
      </c:spPr>
    </c:plotArea>
    <c:legend>
      <c:legendPos val="tr"/>
      <c:layout>
        <c:manualLayout>
          <c:xMode val="edge"/>
          <c:yMode val="edge"/>
          <c:x val="0.10288096340898564"/>
          <c:y val="0.14167090674178839"/>
          <c:w val="0.25960732849570278"/>
          <c:h val="7.311379847725352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Contributions to Overall</a:t>
            </a:r>
            <a:r>
              <a:rPr lang="en-US" baseline="0"/>
              <a:t> CPI</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249869119736744E-2"/>
          <c:y val="7.4869590192375032E-2"/>
          <c:w val="0.94137787601876555"/>
          <c:h val="0.87224678706060055"/>
        </c:manualLayout>
      </c:layout>
      <c:barChart>
        <c:barDir val="col"/>
        <c:grouping val="clustered"/>
        <c:varyColors val="0"/>
        <c:ser>
          <c:idx val="0"/>
          <c:order val="0"/>
          <c:tx>
            <c:strRef>
              <c:f>'[2022 Outlook Data.xlsx]BBData'!$XG$3</c:f>
              <c:strCache>
                <c:ptCount val="1"/>
                <c:pt idx="0">
                  <c:v>Goods</c:v>
                </c:pt>
              </c:strCache>
            </c:strRef>
          </c:tx>
          <c:spPr>
            <a:solidFill>
              <a:schemeClr val="accent1"/>
            </a:solidFill>
            <a:ln>
              <a:noFill/>
            </a:ln>
            <a:effectLst/>
          </c:spPr>
          <c:invertIfNegative val="0"/>
          <c:cat>
            <c:numRef>
              <c:f>'[2022 Outlook Data.xlsx]BBData'!$XF$7:$XF$62</c:f>
              <c:numCache>
                <c:formatCode>m/d/yyyy</c:formatCode>
                <c:ptCount val="56"/>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numCache>
            </c:numRef>
          </c:cat>
          <c:val>
            <c:numRef>
              <c:f>'[2022 Outlook Data.xlsx]BBData'!$XG$7:$XG$62</c:f>
              <c:numCache>
                <c:formatCode>General</c:formatCode>
                <c:ptCount val="56"/>
                <c:pt idx="0">
                  <c:v>-4.3999999999999997E-2</c:v>
                </c:pt>
                <c:pt idx="1">
                  <c:v>1.2E-2</c:v>
                </c:pt>
                <c:pt idx="2">
                  <c:v>-2.4E-2</c:v>
                </c:pt>
                <c:pt idx="3">
                  <c:v>-0.161</c:v>
                </c:pt>
                <c:pt idx="4">
                  <c:v>-0.2</c:v>
                </c:pt>
                <c:pt idx="5">
                  <c:v>-0.20799999999999999</c:v>
                </c:pt>
                <c:pt idx="6">
                  <c:v>-9.5000000000000001E-2</c:v>
                </c:pt>
                <c:pt idx="7">
                  <c:v>9.7000000000000003E-2</c:v>
                </c:pt>
                <c:pt idx="8">
                  <c:v>0.224</c:v>
                </c:pt>
                <c:pt idx="9">
                  <c:v>0.249</c:v>
                </c:pt>
                <c:pt idx="10">
                  <c:v>0.29099999999999998</c:v>
                </c:pt>
                <c:pt idx="11">
                  <c:v>0.33800000000000002</c:v>
                </c:pt>
                <c:pt idx="12">
                  <c:v>0.34300000000000003</c:v>
                </c:pt>
                <c:pt idx="13">
                  <c:v>0.27</c:v>
                </c:pt>
                <c:pt idx="14">
                  <c:v>0.34300000000000003</c:v>
                </c:pt>
                <c:pt idx="15">
                  <c:v>0.89</c:v>
                </c:pt>
                <c:pt idx="16">
                  <c:v>1.3069999999999999</c:v>
                </c:pt>
                <c:pt idx="17">
                  <c:v>1.738</c:v>
                </c:pt>
                <c:pt idx="18">
                  <c:v>1.702</c:v>
                </c:pt>
                <c:pt idx="19">
                  <c:v>1.5589999999999999</c:v>
                </c:pt>
                <c:pt idx="20">
                  <c:v>1.478</c:v>
                </c:pt>
                <c:pt idx="21">
                  <c:v>1.7090000000000001</c:v>
                </c:pt>
                <c:pt idx="22">
                  <c:v>1.903</c:v>
                </c:pt>
                <c:pt idx="23">
                  <c:v>2.1589999999999998</c:v>
                </c:pt>
                <c:pt idx="24">
                  <c:v>2.367</c:v>
                </c:pt>
                <c:pt idx="25">
                  <c:v>2.5009999999999999</c:v>
                </c:pt>
                <c:pt idx="26">
                  <c:v>2.3820000000000001</c:v>
                </c:pt>
                <c:pt idx="27">
                  <c:v>1.9990000000000001</c:v>
                </c:pt>
                <c:pt idx="28">
                  <c:v>1.7609999999999999</c:v>
                </c:pt>
                <c:pt idx="29">
                  <c:v>1.51</c:v>
                </c:pt>
                <c:pt idx="30">
                  <c:v>1.472</c:v>
                </c:pt>
                <c:pt idx="31">
                  <c:v>1.498</c:v>
                </c:pt>
                <c:pt idx="32">
                  <c:v>1.403</c:v>
                </c:pt>
                <c:pt idx="33">
                  <c:v>1.083</c:v>
                </c:pt>
                <c:pt idx="34">
                  <c:v>0.78600000000000003</c:v>
                </c:pt>
                <c:pt idx="35">
                  <c:v>0.46600000000000003</c:v>
                </c:pt>
                <c:pt idx="36">
                  <c:v>0.318</c:v>
                </c:pt>
                <c:pt idx="37">
                  <c:v>0.23</c:v>
                </c:pt>
                <c:pt idx="38">
                  <c:v>0.33800000000000002</c:v>
                </c:pt>
                <c:pt idx="39">
                  <c:v>0.443</c:v>
                </c:pt>
                <c:pt idx="40">
                  <c:v>0.44600000000000001</c:v>
                </c:pt>
                <c:pt idx="41">
                  <c:v>0.29099999999999998</c:v>
                </c:pt>
                <c:pt idx="42">
                  <c:v>0.17299999999999999</c:v>
                </c:pt>
                <c:pt idx="43">
                  <c:v>6.2E-2</c:v>
                </c:pt>
                <c:pt idx="44">
                  <c:v>1.4E-2</c:v>
                </c:pt>
                <c:pt idx="45">
                  <c:v>2.8000000000000001E-2</c:v>
                </c:pt>
                <c:pt idx="46">
                  <c:v>1.2999999999999999E-2</c:v>
                </c:pt>
                <c:pt idx="47">
                  <c:v>3.6999999999999998E-2</c:v>
                </c:pt>
                <c:pt idx="48">
                  <c:v>-6.4000000000000001E-2</c:v>
                </c:pt>
                <c:pt idx="49">
                  <c:v>-7.5999999999999998E-2</c:v>
                </c:pt>
                <c:pt idx="50">
                  <c:v>-0.153</c:v>
                </c:pt>
                <c:pt idx="51">
                  <c:v>-0.28399999999999997</c:v>
                </c:pt>
                <c:pt idx="52">
                  <c:v>-0.38400000000000001</c:v>
                </c:pt>
                <c:pt idx="53">
                  <c:v>-0.40100000000000002</c:v>
                </c:pt>
                <c:pt idx="54">
                  <c:v>-0.40400000000000003</c:v>
                </c:pt>
                <c:pt idx="55">
                  <c:v>-0.39500000000000002</c:v>
                </c:pt>
              </c:numCache>
            </c:numRef>
          </c:val>
          <c:extLst>
            <c:ext xmlns:c16="http://schemas.microsoft.com/office/drawing/2014/chart" uri="{C3380CC4-5D6E-409C-BE32-E72D297353CC}">
              <c16:uniqueId val="{00000000-3333-4A89-A1C7-483B13BB2CDC}"/>
            </c:ext>
          </c:extLst>
        </c:ser>
        <c:ser>
          <c:idx val="1"/>
          <c:order val="1"/>
          <c:tx>
            <c:strRef>
              <c:f>'[2022 Outlook Data.xlsx]BBData'!$XH$3</c:f>
              <c:strCache>
                <c:ptCount val="1"/>
                <c:pt idx="0">
                  <c:v>Services</c:v>
                </c:pt>
              </c:strCache>
            </c:strRef>
          </c:tx>
          <c:spPr>
            <a:solidFill>
              <a:schemeClr val="bg2">
                <a:lumMod val="75000"/>
              </a:schemeClr>
            </a:solidFill>
            <a:ln>
              <a:noFill/>
            </a:ln>
            <a:effectLst/>
          </c:spPr>
          <c:invertIfNegative val="0"/>
          <c:cat>
            <c:numRef>
              <c:f>'[2022 Outlook Data.xlsx]BBData'!$XF$7:$XF$62</c:f>
              <c:numCache>
                <c:formatCode>m/d/yyyy</c:formatCode>
                <c:ptCount val="56"/>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numCache>
            </c:numRef>
          </c:cat>
          <c:val>
            <c:numRef>
              <c:f>'[2022 Outlook Data.xlsx]BBData'!$XH$7:$XH$62</c:f>
              <c:numCache>
                <c:formatCode>General</c:formatCode>
                <c:ptCount val="56"/>
                <c:pt idx="0">
                  <c:v>1.843</c:v>
                </c:pt>
                <c:pt idx="1">
                  <c:v>1.8620000000000001</c:v>
                </c:pt>
                <c:pt idx="2">
                  <c:v>1.6830000000000001</c:v>
                </c:pt>
                <c:pt idx="3">
                  <c:v>1.2929999999999999</c:v>
                </c:pt>
                <c:pt idx="4">
                  <c:v>1.1639999999999999</c:v>
                </c:pt>
                <c:pt idx="5">
                  <c:v>1.147</c:v>
                </c:pt>
                <c:pt idx="6">
                  <c:v>1.337</c:v>
                </c:pt>
                <c:pt idx="7">
                  <c:v>1.282</c:v>
                </c:pt>
                <c:pt idx="8">
                  <c:v>1.137</c:v>
                </c:pt>
                <c:pt idx="9">
                  <c:v>1.0309999999999999</c:v>
                </c:pt>
                <c:pt idx="10">
                  <c:v>1.018</c:v>
                </c:pt>
                <c:pt idx="11">
                  <c:v>0.95</c:v>
                </c:pt>
                <c:pt idx="12">
                  <c:v>0.77900000000000003</c:v>
                </c:pt>
                <c:pt idx="13">
                  <c:v>0.753</c:v>
                </c:pt>
                <c:pt idx="14">
                  <c:v>0.97299999999999998</c:v>
                </c:pt>
                <c:pt idx="15">
                  <c:v>1.48</c:v>
                </c:pt>
                <c:pt idx="16">
                  <c:v>1.73</c:v>
                </c:pt>
                <c:pt idx="17">
                  <c:v>1.827</c:v>
                </c:pt>
                <c:pt idx="18">
                  <c:v>1.7050000000000001</c:v>
                </c:pt>
                <c:pt idx="19">
                  <c:v>1.6319999999999999</c:v>
                </c:pt>
                <c:pt idx="20">
                  <c:v>1.732</c:v>
                </c:pt>
                <c:pt idx="21">
                  <c:v>1.931</c:v>
                </c:pt>
                <c:pt idx="22">
                  <c:v>2.0339999999999998</c:v>
                </c:pt>
                <c:pt idx="23">
                  <c:v>2.1890000000000001</c:v>
                </c:pt>
                <c:pt idx="24">
                  <c:v>2.4279999999999999</c:v>
                </c:pt>
                <c:pt idx="25">
                  <c:v>2.6019999999999999</c:v>
                </c:pt>
                <c:pt idx="26">
                  <c:v>2.7549999999999999</c:v>
                </c:pt>
                <c:pt idx="27">
                  <c:v>2.8940000000000001</c:v>
                </c:pt>
                <c:pt idx="28">
                  <c:v>3.0230000000000001</c:v>
                </c:pt>
                <c:pt idx="29">
                  <c:v>3.1920000000000002</c:v>
                </c:pt>
                <c:pt idx="30">
                  <c:v>3.22</c:v>
                </c:pt>
                <c:pt idx="31">
                  <c:v>3.5190000000000001</c:v>
                </c:pt>
                <c:pt idx="32">
                  <c:v>3.8540000000000001</c:v>
                </c:pt>
                <c:pt idx="33">
                  <c:v>3.8929999999999998</c:v>
                </c:pt>
                <c:pt idx="34">
                  <c:v>3.9289999999999998</c:v>
                </c:pt>
                <c:pt idx="35">
                  <c:v>4.0590000000000002</c:v>
                </c:pt>
                <c:pt idx="36">
                  <c:v>4.109</c:v>
                </c:pt>
                <c:pt idx="37">
                  <c:v>4.1580000000000004</c:v>
                </c:pt>
                <c:pt idx="38">
                  <c:v>4.0570000000000004</c:v>
                </c:pt>
                <c:pt idx="39">
                  <c:v>3.899</c:v>
                </c:pt>
                <c:pt idx="40">
                  <c:v>3.7290000000000001</c:v>
                </c:pt>
                <c:pt idx="41">
                  <c:v>3.472</c:v>
                </c:pt>
                <c:pt idx="42">
                  <c:v>3.4670000000000001</c:v>
                </c:pt>
                <c:pt idx="43">
                  <c:v>3.363</c:v>
                </c:pt>
                <c:pt idx="44">
                  <c:v>3.2610000000000001</c:v>
                </c:pt>
                <c:pt idx="45">
                  <c:v>3.1549999999999998</c:v>
                </c:pt>
                <c:pt idx="46">
                  <c:v>3.1579999999999999</c:v>
                </c:pt>
                <c:pt idx="47">
                  <c:v>3.089</c:v>
                </c:pt>
                <c:pt idx="48">
                  <c:v>3.129</c:v>
                </c:pt>
                <c:pt idx="49">
                  <c:v>3.0569999999999999</c:v>
                </c:pt>
                <c:pt idx="50">
                  <c:v>3.1760000000000002</c:v>
                </c:pt>
                <c:pt idx="51">
                  <c:v>3.153</c:v>
                </c:pt>
                <c:pt idx="52">
                  <c:v>3.105</c:v>
                </c:pt>
                <c:pt idx="53">
                  <c:v>2.9990000000000001</c:v>
                </c:pt>
                <c:pt idx="54">
                  <c:v>2.9239999999999999</c:v>
                </c:pt>
                <c:pt idx="55">
                  <c:v>2.93</c:v>
                </c:pt>
              </c:numCache>
            </c:numRef>
          </c:val>
          <c:extLst>
            <c:ext xmlns:c16="http://schemas.microsoft.com/office/drawing/2014/chart" uri="{C3380CC4-5D6E-409C-BE32-E72D297353CC}">
              <c16:uniqueId val="{00000001-3333-4A89-A1C7-483B13BB2CDC}"/>
            </c:ext>
          </c:extLst>
        </c:ser>
        <c:dLbls>
          <c:showLegendKey val="0"/>
          <c:showVal val="0"/>
          <c:showCatName val="0"/>
          <c:showSerName val="0"/>
          <c:showPercent val="0"/>
          <c:showBubbleSize val="0"/>
        </c:dLbls>
        <c:gapWidth val="219"/>
        <c:overlap val="-27"/>
        <c:axId val="406119519"/>
        <c:axId val="982425999"/>
      </c:barChart>
      <c:dateAx>
        <c:axId val="406119519"/>
        <c:scaling>
          <c:orientation val="minMax"/>
        </c:scaling>
        <c:delete val="0"/>
        <c:axPos val="b"/>
        <c:majorGridlines>
          <c:spPr>
            <a:ln w="9525" cap="flat" cmpd="sng" algn="ctr">
              <a:solidFill>
                <a:schemeClr val="tx1">
                  <a:lumMod val="15000"/>
                  <a:lumOff val="85000"/>
                </a:schemeClr>
              </a:solidFill>
              <a:round/>
            </a:ln>
            <a:effectLst/>
          </c:spPr>
        </c:majorGridlines>
        <c:numFmt formatCode="mmm\ yy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2425999"/>
        <c:crosses val="autoZero"/>
        <c:auto val="1"/>
        <c:lblOffset val="100"/>
        <c:baseTimeUnit val="months"/>
        <c:majorUnit val="12"/>
        <c:majorTimeUnit val="months"/>
      </c:dateAx>
      <c:valAx>
        <c:axId val="9824259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6119519"/>
        <c:crosses val="autoZero"/>
        <c:crossBetween val="between"/>
      </c:valAx>
      <c:spPr>
        <a:noFill/>
        <a:ln>
          <a:noFill/>
        </a:ln>
        <a:effectLst/>
      </c:spPr>
    </c:plotArea>
    <c:legend>
      <c:legendPos val="b"/>
      <c:layout>
        <c:manualLayout>
          <c:xMode val="edge"/>
          <c:yMode val="edge"/>
          <c:x val="5.0421895541459399E-2"/>
          <c:y val="0.12424006480460875"/>
          <c:w val="0.2174456696868384"/>
          <c:h val="6.860717324188560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Wage</a:t>
            </a:r>
            <a:r>
              <a:rPr lang="en-US" baseline="0"/>
              <a:t> Gains O</a:t>
            </a:r>
            <a:r>
              <a:rPr lang="en-US"/>
              <a:t>utpacing Inflation</a:t>
            </a:r>
          </a:p>
        </c:rich>
      </c:tx>
      <c:layout>
        <c:manualLayout>
          <c:xMode val="edge"/>
          <c:yMode val="edge"/>
          <c:x val="1.076512852991702E-3"/>
          <c:y val="6.0589810797581373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'[2022 Outlook Data.xlsx]BBData'!$WI$3</c:f>
              <c:strCache>
                <c:ptCount val="1"/>
                <c:pt idx="0">
                  <c:v>Avg Hourly Earnings</c:v>
                </c:pt>
              </c:strCache>
            </c:strRef>
          </c:tx>
          <c:spPr>
            <a:ln w="28575" cap="rnd">
              <a:solidFill>
                <a:schemeClr val="accent1"/>
              </a:solidFill>
              <a:round/>
            </a:ln>
            <a:effectLst/>
          </c:spPr>
          <c:marker>
            <c:symbol val="none"/>
          </c:marker>
          <c:cat>
            <c:numRef>
              <c:f>'[2022 Outlook Data.xlsx]BBData'!$WH$7:$WH$74</c:f>
              <c:numCache>
                <c:formatCode>m/d/yyyy</c:formatCode>
                <c:ptCount val="68"/>
                <c:pt idx="0">
                  <c:v>43496</c:v>
                </c:pt>
                <c:pt idx="1">
                  <c:v>43524</c:v>
                </c:pt>
                <c:pt idx="2">
                  <c:v>43555</c:v>
                </c:pt>
                <c:pt idx="3">
                  <c:v>43585</c:v>
                </c:pt>
                <c:pt idx="4">
                  <c:v>43616</c:v>
                </c:pt>
                <c:pt idx="5">
                  <c:v>43646</c:v>
                </c:pt>
                <c:pt idx="6">
                  <c:v>43677</c:v>
                </c:pt>
                <c:pt idx="7">
                  <c:v>43708</c:v>
                </c:pt>
                <c:pt idx="8">
                  <c:v>43738</c:v>
                </c:pt>
                <c:pt idx="9">
                  <c:v>43769</c:v>
                </c:pt>
                <c:pt idx="10">
                  <c:v>43799</c:v>
                </c:pt>
                <c:pt idx="11">
                  <c:v>43830</c:v>
                </c:pt>
                <c:pt idx="12">
                  <c:v>43861</c:v>
                </c:pt>
                <c:pt idx="13">
                  <c:v>43890</c:v>
                </c:pt>
                <c:pt idx="14">
                  <c:v>43921</c:v>
                </c:pt>
                <c:pt idx="15">
                  <c:v>43951</c:v>
                </c:pt>
                <c:pt idx="16">
                  <c:v>43982</c:v>
                </c:pt>
                <c:pt idx="17">
                  <c:v>44012</c:v>
                </c:pt>
                <c:pt idx="18">
                  <c:v>44043</c:v>
                </c:pt>
                <c:pt idx="19">
                  <c:v>44074</c:v>
                </c:pt>
                <c:pt idx="20">
                  <c:v>44104</c:v>
                </c:pt>
                <c:pt idx="21">
                  <c:v>44135</c:v>
                </c:pt>
                <c:pt idx="22">
                  <c:v>44165</c:v>
                </c:pt>
                <c:pt idx="23">
                  <c:v>44196</c:v>
                </c:pt>
                <c:pt idx="24">
                  <c:v>44227</c:v>
                </c:pt>
                <c:pt idx="25">
                  <c:v>44255</c:v>
                </c:pt>
                <c:pt idx="26">
                  <c:v>44286</c:v>
                </c:pt>
                <c:pt idx="27">
                  <c:v>44316</c:v>
                </c:pt>
                <c:pt idx="28">
                  <c:v>44347</c:v>
                </c:pt>
                <c:pt idx="29">
                  <c:v>44377</c:v>
                </c:pt>
                <c:pt idx="30">
                  <c:v>44408</c:v>
                </c:pt>
                <c:pt idx="31">
                  <c:v>44439</c:v>
                </c:pt>
                <c:pt idx="32">
                  <c:v>44469</c:v>
                </c:pt>
                <c:pt idx="33">
                  <c:v>44500</c:v>
                </c:pt>
                <c:pt idx="34">
                  <c:v>44530</c:v>
                </c:pt>
                <c:pt idx="35">
                  <c:v>44561</c:v>
                </c:pt>
                <c:pt idx="36">
                  <c:v>44592</c:v>
                </c:pt>
                <c:pt idx="37">
                  <c:v>44620</c:v>
                </c:pt>
                <c:pt idx="38">
                  <c:v>44651</c:v>
                </c:pt>
                <c:pt idx="39">
                  <c:v>44681</c:v>
                </c:pt>
                <c:pt idx="40">
                  <c:v>44712</c:v>
                </c:pt>
                <c:pt idx="41">
                  <c:v>44742</c:v>
                </c:pt>
                <c:pt idx="42">
                  <c:v>44773</c:v>
                </c:pt>
                <c:pt idx="43">
                  <c:v>44804</c:v>
                </c:pt>
                <c:pt idx="44">
                  <c:v>44834</c:v>
                </c:pt>
                <c:pt idx="45">
                  <c:v>44865</c:v>
                </c:pt>
                <c:pt idx="46">
                  <c:v>44895</c:v>
                </c:pt>
                <c:pt idx="47">
                  <c:v>44926</c:v>
                </c:pt>
                <c:pt idx="48">
                  <c:v>44957</c:v>
                </c:pt>
                <c:pt idx="49">
                  <c:v>44985</c:v>
                </c:pt>
                <c:pt idx="50">
                  <c:v>45016</c:v>
                </c:pt>
                <c:pt idx="51">
                  <c:v>45046</c:v>
                </c:pt>
                <c:pt idx="52">
                  <c:v>45077</c:v>
                </c:pt>
                <c:pt idx="53">
                  <c:v>45107</c:v>
                </c:pt>
                <c:pt idx="54">
                  <c:v>45138</c:v>
                </c:pt>
                <c:pt idx="55">
                  <c:v>45169</c:v>
                </c:pt>
                <c:pt idx="56">
                  <c:v>45199</c:v>
                </c:pt>
                <c:pt idx="57">
                  <c:v>45230</c:v>
                </c:pt>
                <c:pt idx="58">
                  <c:v>45260</c:v>
                </c:pt>
                <c:pt idx="59">
                  <c:v>45291</c:v>
                </c:pt>
                <c:pt idx="60">
                  <c:v>45322</c:v>
                </c:pt>
                <c:pt idx="61">
                  <c:v>45351</c:v>
                </c:pt>
                <c:pt idx="62">
                  <c:v>45382</c:v>
                </c:pt>
                <c:pt idx="63">
                  <c:v>45412</c:v>
                </c:pt>
                <c:pt idx="64">
                  <c:v>45443</c:v>
                </c:pt>
                <c:pt idx="65">
                  <c:v>45473</c:v>
                </c:pt>
                <c:pt idx="66">
                  <c:v>45504</c:v>
                </c:pt>
                <c:pt idx="67">
                  <c:v>45535</c:v>
                </c:pt>
              </c:numCache>
            </c:numRef>
          </c:cat>
          <c:val>
            <c:numRef>
              <c:f>'[2022 Outlook Data.xlsx]BBData'!$WI$7:$WI$74</c:f>
              <c:numCache>
                <c:formatCode>General</c:formatCode>
                <c:ptCount val="68"/>
                <c:pt idx="0">
                  <c:v>3.2</c:v>
                </c:pt>
                <c:pt idx="1">
                  <c:v>3.6</c:v>
                </c:pt>
                <c:pt idx="2">
                  <c:v>3.5</c:v>
                </c:pt>
                <c:pt idx="3">
                  <c:v>3.2</c:v>
                </c:pt>
                <c:pt idx="4">
                  <c:v>3.3</c:v>
                </c:pt>
                <c:pt idx="5">
                  <c:v>3.4</c:v>
                </c:pt>
                <c:pt idx="6">
                  <c:v>3.4</c:v>
                </c:pt>
                <c:pt idx="7">
                  <c:v>3.4</c:v>
                </c:pt>
                <c:pt idx="8">
                  <c:v>3.1</c:v>
                </c:pt>
                <c:pt idx="9">
                  <c:v>3.1</c:v>
                </c:pt>
                <c:pt idx="10">
                  <c:v>3.3</c:v>
                </c:pt>
                <c:pt idx="11">
                  <c:v>3</c:v>
                </c:pt>
                <c:pt idx="12">
                  <c:v>3.1</c:v>
                </c:pt>
                <c:pt idx="13">
                  <c:v>3</c:v>
                </c:pt>
                <c:pt idx="14">
                  <c:v>3.5</c:v>
                </c:pt>
                <c:pt idx="15">
                  <c:v>8</c:v>
                </c:pt>
                <c:pt idx="16">
                  <c:v>6.7</c:v>
                </c:pt>
                <c:pt idx="17">
                  <c:v>5.0999999999999996</c:v>
                </c:pt>
                <c:pt idx="18">
                  <c:v>4.9000000000000004</c:v>
                </c:pt>
                <c:pt idx="19">
                  <c:v>4.8</c:v>
                </c:pt>
                <c:pt idx="20">
                  <c:v>4.8</c:v>
                </c:pt>
                <c:pt idx="21">
                  <c:v>4.5999999999999996</c:v>
                </c:pt>
                <c:pt idx="22">
                  <c:v>4.5</c:v>
                </c:pt>
                <c:pt idx="23">
                  <c:v>5.4</c:v>
                </c:pt>
                <c:pt idx="24">
                  <c:v>5.2</c:v>
                </c:pt>
                <c:pt idx="25">
                  <c:v>5.3</c:v>
                </c:pt>
                <c:pt idx="26">
                  <c:v>4.5</c:v>
                </c:pt>
                <c:pt idx="27">
                  <c:v>0.7</c:v>
                </c:pt>
                <c:pt idx="28">
                  <c:v>2.2999999999999998</c:v>
                </c:pt>
                <c:pt idx="29">
                  <c:v>3.9</c:v>
                </c:pt>
                <c:pt idx="30">
                  <c:v>4.3</c:v>
                </c:pt>
                <c:pt idx="31">
                  <c:v>4.4000000000000004</c:v>
                </c:pt>
                <c:pt idx="32">
                  <c:v>4.9000000000000004</c:v>
                </c:pt>
                <c:pt idx="33">
                  <c:v>5.5</c:v>
                </c:pt>
                <c:pt idx="34">
                  <c:v>5.4</c:v>
                </c:pt>
                <c:pt idx="35">
                  <c:v>5</c:v>
                </c:pt>
                <c:pt idx="36">
                  <c:v>5.7</c:v>
                </c:pt>
                <c:pt idx="37">
                  <c:v>5.3</c:v>
                </c:pt>
                <c:pt idx="38">
                  <c:v>5.9</c:v>
                </c:pt>
                <c:pt idx="39">
                  <c:v>5.8</c:v>
                </c:pt>
                <c:pt idx="40">
                  <c:v>5.6</c:v>
                </c:pt>
                <c:pt idx="41">
                  <c:v>5.4</c:v>
                </c:pt>
                <c:pt idx="42">
                  <c:v>5.5</c:v>
                </c:pt>
                <c:pt idx="43">
                  <c:v>5.4</c:v>
                </c:pt>
                <c:pt idx="44">
                  <c:v>5.0999999999999996</c:v>
                </c:pt>
                <c:pt idx="45">
                  <c:v>5</c:v>
                </c:pt>
                <c:pt idx="46">
                  <c:v>5.0999999999999996</c:v>
                </c:pt>
                <c:pt idx="47">
                  <c:v>4.9000000000000004</c:v>
                </c:pt>
                <c:pt idx="48">
                  <c:v>4.5999999999999996</c:v>
                </c:pt>
                <c:pt idx="49">
                  <c:v>4.7</c:v>
                </c:pt>
                <c:pt idx="50">
                  <c:v>4.5999999999999996</c:v>
                </c:pt>
                <c:pt idx="51">
                  <c:v>4.7</c:v>
                </c:pt>
                <c:pt idx="52">
                  <c:v>4.5999999999999996</c:v>
                </c:pt>
                <c:pt idx="53">
                  <c:v>4.7</c:v>
                </c:pt>
                <c:pt idx="54">
                  <c:v>4.7</c:v>
                </c:pt>
                <c:pt idx="55">
                  <c:v>4.5</c:v>
                </c:pt>
                <c:pt idx="56">
                  <c:v>4.5</c:v>
                </c:pt>
                <c:pt idx="57">
                  <c:v>4.3</c:v>
                </c:pt>
                <c:pt idx="58">
                  <c:v>4.3</c:v>
                </c:pt>
                <c:pt idx="59">
                  <c:v>4.3</c:v>
                </c:pt>
                <c:pt idx="60">
                  <c:v>4.4000000000000004</c:v>
                </c:pt>
                <c:pt idx="61">
                  <c:v>4.3</c:v>
                </c:pt>
                <c:pt idx="62">
                  <c:v>4.0999999999999996</c:v>
                </c:pt>
                <c:pt idx="63">
                  <c:v>3.9</c:v>
                </c:pt>
                <c:pt idx="64">
                  <c:v>4</c:v>
                </c:pt>
                <c:pt idx="65">
                  <c:v>3.8</c:v>
                </c:pt>
                <c:pt idx="66">
                  <c:v>3.6</c:v>
                </c:pt>
                <c:pt idx="67">
                  <c:v>3.8</c:v>
                </c:pt>
              </c:numCache>
            </c:numRef>
          </c:val>
          <c:smooth val="0"/>
          <c:extLst>
            <c:ext xmlns:c16="http://schemas.microsoft.com/office/drawing/2014/chart" uri="{C3380CC4-5D6E-409C-BE32-E72D297353CC}">
              <c16:uniqueId val="{00000000-6401-41AF-B0C5-2DC5640EF253}"/>
            </c:ext>
          </c:extLst>
        </c:ser>
        <c:ser>
          <c:idx val="1"/>
          <c:order val="1"/>
          <c:tx>
            <c:strRef>
              <c:f>'[2022 Outlook Data.xlsx]BBData'!$WJ$3</c:f>
              <c:strCache>
                <c:ptCount val="1"/>
                <c:pt idx="0">
                  <c:v>Inflation (CPI)</c:v>
                </c:pt>
              </c:strCache>
            </c:strRef>
          </c:tx>
          <c:spPr>
            <a:ln w="28575" cap="rnd">
              <a:solidFill>
                <a:schemeClr val="accent2"/>
              </a:solidFill>
              <a:round/>
            </a:ln>
            <a:effectLst/>
          </c:spPr>
          <c:marker>
            <c:symbol val="none"/>
          </c:marker>
          <c:cat>
            <c:numRef>
              <c:f>'[2022 Outlook Data.xlsx]BBData'!$WH$7:$WH$74</c:f>
              <c:numCache>
                <c:formatCode>m/d/yyyy</c:formatCode>
                <c:ptCount val="68"/>
                <c:pt idx="0">
                  <c:v>43496</c:v>
                </c:pt>
                <c:pt idx="1">
                  <c:v>43524</c:v>
                </c:pt>
                <c:pt idx="2">
                  <c:v>43555</c:v>
                </c:pt>
                <c:pt idx="3">
                  <c:v>43585</c:v>
                </c:pt>
                <c:pt idx="4">
                  <c:v>43616</c:v>
                </c:pt>
                <c:pt idx="5">
                  <c:v>43646</c:v>
                </c:pt>
                <c:pt idx="6">
                  <c:v>43677</c:v>
                </c:pt>
                <c:pt idx="7">
                  <c:v>43708</c:v>
                </c:pt>
                <c:pt idx="8">
                  <c:v>43738</c:v>
                </c:pt>
                <c:pt idx="9">
                  <c:v>43769</c:v>
                </c:pt>
                <c:pt idx="10">
                  <c:v>43799</c:v>
                </c:pt>
                <c:pt idx="11">
                  <c:v>43830</c:v>
                </c:pt>
                <c:pt idx="12">
                  <c:v>43861</c:v>
                </c:pt>
                <c:pt idx="13">
                  <c:v>43890</c:v>
                </c:pt>
                <c:pt idx="14">
                  <c:v>43921</c:v>
                </c:pt>
                <c:pt idx="15">
                  <c:v>43951</c:v>
                </c:pt>
                <c:pt idx="16">
                  <c:v>43982</c:v>
                </c:pt>
                <c:pt idx="17">
                  <c:v>44012</c:v>
                </c:pt>
                <c:pt idx="18">
                  <c:v>44043</c:v>
                </c:pt>
                <c:pt idx="19">
                  <c:v>44074</c:v>
                </c:pt>
                <c:pt idx="20">
                  <c:v>44104</c:v>
                </c:pt>
                <c:pt idx="21">
                  <c:v>44135</c:v>
                </c:pt>
                <c:pt idx="22">
                  <c:v>44165</c:v>
                </c:pt>
                <c:pt idx="23">
                  <c:v>44196</c:v>
                </c:pt>
                <c:pt idx="24">
                  <c:v>44227</c:v>
                </c:pt>
                <c:pt idx="25">
                  <c:v>44255</c:v>
                </c:pt>
                <c:pt idx="26">
                  <c:v>44286</c:v>
                </c:pt>
                <c:pt idx="27">
                  <c:v>44316</c:v>
                </c:pt>
                <c:pt idx="28">
                  <c:v>44347</c:v>
                </c:pt>
                <c:pt idx="29">
                  <c:v>44377</c:v>
                </c:pt>
                <c:pt idx="30">
                  <c:v>44408</c:v>
                </c:pt>
                <c:pt idx="31">
                  <c:v>44439</c:v>
                </c:pt>
                <c:pt idx="32">
                  <c:v>44469</c:v>
                </c:pt>
                <c:pt idx="33">
                  <c:v>44500</c:v>
                </c:pt>
                <c:pt idx="34">
                  <c:v>44530</c:v>
                </c:pt>
                <c:pt idx="35">
                  <c:v>44561</c:v>
                </c:pt>
                <c:pt idx="36">
                  <c:v>44592</c:v>
                </c:pt>
                <c:pt idx="37">
                  <c:v>44620</c:v>
                </c:pt>
                <c:pt idx="38">
                  <c:v>44651</c:v>
                </c:pt>
                <c:pt idx="39">
                  <c:v>44681</c:v>
                </c:pt>
                <c:pt idx="40">
                  <c:v>44712</c:v>
                </c:pt>
                <c:pt idx="41">
                  <c:v>44742</c:v>
                </c:pt>
                <c:pt idx="42">
                  <c:v>44773</c:v>
                </c:pt>
                <c:pt idx="43">
                  <c:v>44804</c:v>
                </c:pt>
                <c:pt idx="44">
                  <c:v>44834</c:v>
                </c:pt>
                <c:pt idx="45">
                  <c:v>44865</c:v>
                </c:pt>
                <c:pt idx="46">
                  <c:v>44895</c:v>
                </c:pt>
                <c:pt idx="47">
                  <c:v>44926</c:v>
                </c:pt>
                <c:pt idx="48">
                  <c:v>44957</c:v>
                </c:pt>
                <c:pt idx="49">
                  <c:v>44985</c:v>
                </c:pt>
                <c:pt idx="50">
                  <c:v>45016</c:v>
                </c:pt>
                <c:pt idx="51">
                  <c:v>45046</c:v>
                </c:pt>
                <c:pt idx="52">
                  <c:v>45077</c:v>
                </c:pt>
                <c:pt idx="53">
                  <c:v>45107</c:v>
                </c:pt>
                <c:pt idx="54">
                  <c:v>45138</c:v>
                </c:pt>
                <c:pt idx="55">
                  <c:v>45169</c:v>
                </c:pt>
                <c:pt idx="56">
                  <c:v>45199</c:v>
                </c:pt>
                <c:pt idx="57">
                  <c:v>45230</c:v>
                </c:pt>
                <c:pt idx="58">
                  <c:v>45260</c:v>
                </c:pt>
                <c:pt idx="59">
                  <c:v>45291</c:v>
                </c:pt>
                <c:pt idx="60">
                  <c:v>45322</c:v>
                </c:pt>
                <c:pt idx="61">
                  <c:v>45351</c:v>
                </c:pt>
                <c:pt idx="62">
                  <c:v>45382</c:v>
                </c:pt>
                <c:pt idx="63">
                  <c:v>45412</c:v>
                </c:pt>
                <c:pt idx="64">
                  <c:v>45443</c:v>
                </c:pt>
                <c:pt idx="65">
                  <c:v>45473</c:v>
                </c:pt>
                <c:pt idx="66">
                  <c:v>45504</c:v>
                </c:pt>
                <c:pt idx="67">
                  <c:v>45535</c:v>
                </c:pt>
              </c:numCache>
            </c:numRef>
          </c:cat>
          <c:val>
            <c:numRef>
              <c:f>'[2022 Outlook Data.xlsx]BBData'!$WJ$7:$WJ$74</c:f>
              <c:numCache>
                <c:formatCode>General</c:formatCode>
                <c:ptCount val="68"/>
                <c:pt idx="0">
                  <c:v>1.6</c:v>
                </c:pt>
                <c:pt idx="1">
                  <c:v>1.5</c:v>
                </c:pt>
                <c:pt idx="2">
                  <c:v>1.9</c:v>
                </c:pt>
                <c:pt idx="3">
                  <c:v>2</c:v>
                </c:pt>
                <c:pt idx="4">
                  <c:v>1.8</c:v>
                </c:pt>
                <c:pt idx="5">
                  <c:v>1.6</c:v>
                </c:pt>
                <c:pt idx="6">
                  <c:v>1.8</c:v>
                </c:pt>
                <c:pt idx="7">
                  <c:v>1.7</c:v>
                </c:pt>
                <c:pt idx="8">
                  <c:v>1.7</c:v>
                </c:pt>
                <c:pt idx="9">
                  <c:v>1.8</c:v>
                </c:pt>
                <c:pt idx="10">
                  <c:v>2.1</c:v>
                </c:pt>
                <c:pt idx="11">
                  <c:v>2.2999999999999998</c:v>
                </c:pt>
                <c:pt idx="12">
                  <c:v>2.5</c:v>
                </c:pt>
                <c:pt idx="13">
                  <c:v>2.2999999999999998</c:v>
                </c:pt>
                <c:pt idx="14">
                  <c:v>1.5</c:v>
                </c:pt>
                <c:pt idx="15">
                  <c:v>0.3</c:v>
                </c:pt>
                <c:pt idx="16">
                  <c:v>0.1</c:v>
                </c:pt>
                <c:pt idx="17">
                  <c:v>0.6</c:v>
                </c:pt>
                <c:pt idx="18">
                  <c:v>1</c:v>
                </c:pt>
                <c:pt idx="19">
                  <c:v>1.3</c:v>
                </c:pt>
                <c:pt idx="20">
                  <c:v>1.4</c:v>
                </c:pt>
                <c:pt idx="21">
                  <c:v>1.2</c:v>
                </c:pt>
                <c:pt idx="22">
                  <c:v>1.2</c:v>
                </c:pt>
                <c:pt idx="23">
                  <c:v>1.4</c:v>
                </c:pt>
                <c:pt idx="24">
                  <c:v>1.4</c:v>
                </c:pt>
                <c:pt idx="25">
                  <c:v>1.7</c:v>
                </c:pt>
                <c:pt idx="26">
                  <c:v>2.6</c:v>
                </c:pt>
                <c:pt idx="27">
                  <c:v>4.2</c:v>
                </c:pt>
                <c:pt idx="28">
                  <c:v>5</c:v>
                </c:pt>
                <c:pt idx="29">
                  <c:v>5.4</c:v>
                </c:pt>
                <c:pt idx="30">
                  <c:v>5.4</c:v>
                </c:pt>
                <c:pt idx="31">
                  <c:v>5.3</c:v>
                </c:pt>
                <c:pt idx="32">
                  <c:v>5.4</c:v>
                </c:pt>
                <c:pt idx="33">
                  <c:v>6.2</c:v>
                </c:pt>
                <c:pt idx="34">
                  <c:v>6.8</c:v>
                </c:pt>
                <c:pt idx="35">
                  <c:v>7</c:v>
                </c:pt>
                <c:pt idx="36">
                  <c:v>7.5</c:v>
                </c:pt>
                <c:pt idx="37">
                  <c:v>7.9</c:v>
                </c:pt>
                <c:pt idx="38">
                  <c:v>8.5</c:v>
                </c:pt>
                <c:pt idx="39">
                  <c:v>8.3000000000000007</c:v>
                </c:pt>
                <c:pt idx="40">
                  <c:v>8.6</c:v>
                </c:pt>
                <c:pt idx="41">
                  <c:v>9.1</c:v>
                </c:pt>
                <c:pt idx="42">
                  <c:v>8.5</c:v>
                </c:pt>
                <c:pt idx="43">
                  <c:v>8.3000000000000007</c:v>
                </c:pt>
                <c:pt idx="44">
                  <c:v>8.1999999999999993</c:v>
                </c:pt>
                <c:pt idx="45">
                  <c:v>7.7</c:v>
                </c:pt>
                <c:pt idx="46">
                  <c:v>7.1</c:v>
                </c:pt>
                <c:pt idx="47">
                  <c:v>6.5</c:v>
                </c:pt>
                <c:pt idx="48">
                  <c:v>6.4</c:v>
                </c:pt>
                <c:pt idx="49">
                  <c:v>6</c:v>
                </c:pt>
                <c:pt idx="50">
                  <c:v>5</c:v>
                </c:pt>
                <c:pt idx="51">
                  <c:v>4.9000000000000004</c:v>
                </c:pt>
                <c:pt idx="52">
                  <c:v>4</c:v>
                </c:pt>
                <c:pt idx="53">
                  <c:v>3</c:v>
                </c:pt>
                <c:pt idx="54">
                  <c:v>3.2</c:v>
                </c:pt>
                <c:pt idx="55">
                  <c:v>3.7</c:v>
                </c:pt>
                <c:pt idx="56">
                  <c:v>3.7</c:v>
                </c:pt>
                <c:pt idx="57">
                  <c:v>3.2</c:v>
                </c:pt>
                <c:pt idx="58">
                  <c:v>3.1</c:v>
                </c:pt>
                <c:pt idx="59">
                  <c:v>3.4</c:v>
                </c:pt>
                <c:pt idx="60">
                  <c:v>3.1</c:v>
                </c:pt>
                <c:pt idx="61">
                  <c:v>3.2</c:v>
                </c:pt>
                <c:pt idx="62">
                  <c:v>3.5</c:v>
                </c:pt>
                <c:pt idx="63">
                  <c:v>3.4</c:v>
                </c:pt>
                <c:pt idx="64">
                  <c:v>3.3</c:v>
                </c:pt>
                <c:pt idx="65">
                  <c:v>3</c:v>
                </c:pt>
                <c:pt idx="66">
                  <c:v>2.9</c:v>
                </c:pt>
                <c:pt idx="67">
                  <c:v>2.5</c:v>
                </c:pt>
              </c:numCache>
            </c:numRef>
          </c:val>
          <c:smooth val="0"/>
          <c:extLst>
            <c:ext xmlns:c16="http://schemas.microsoft.com/office/drawing/2014/chart" uri="{C3380CC4-5D6E-409C-BE32-E72D297353CC}">
              <c16:uniqueId val="{00000001-6401-41AF-B0C5-2DC5640EF253}"/>
            </c:ext>
          </c:extLst>
        </c:ser>
        <c:dLbls>
          <c:showLegendKey val="0"/>
          <c:showVal val="0"/>
          <c:showCatName val="0"/>
          <c:showSerName val="0"/>
          <c:showPercent val="0"/>
          <c:showBubbleSize val="0"/>
        </c:dLbls>
        <c:smooth val="0"/>
        <c:axId val="1305392143"/>
        <c:axId val="1305394543"/>
      </c:lineChart>
      <c:dateAx>
        <c:axId val="1305392143"/>
        <c:scaling>
          <c:orientation val="minMax"/>
        </c:scaling>
        <c:delete val="0"/>
        <c:axPos val="b"/>
        <c:majorGridlines>
          <c:spPr>
            <a:ln w="9525" cap="flat" cmpd="sng" algn="ctr">
              <a:solidFill>
                <a:schemeClr val="tx1">
                  <a:lumMod val="15000"/>
                  <a:lumOff val="85000"/>
                </a:schemeClr>
              </a:solidFill>
              <a:round/>
            </a:ln>
            <a:effectLst/>
          </c:spPr>
        </c:majorGridlines>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5394543"/>
        <c:crosses val="autoZero"/>
        <c:auto val="1"/>
        <c:lblOffset val="100"/>
        <c:baseTimeUnit val="months"/>
        <c:majorUnit val="12"/>
      </c:dateAx>
      <c:valAx>
        <c:axId val="1305394543"/>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5392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US</a:t>
            </a:r>
            <a:r>
              <a:rPr lang="en-US" baseline="0"/>
              <a:t> Bank Deposits </a:t>
            </a:r>
            <a:endParaRPr lang="en-US"/>
          </a:p>
        </c:rich>
      </c:tx>
      <c:layout>
        <c:manualLayout>
          <c:xMode val="edge"/>
          <c:yMode val="edge"/>
          <c:x val="3.7994227118833667E-3"/>
          <c:y val="2.0181111972913451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1952225773094191E-2"/>
          <c:y val="7.4851744307535995E-2"/>
          <c:w val="0.88939093000995184"/>
          <c:h val="0.83368300087888547"/>
        </c:manualLayout>
      </c:layout>
      <c:lineChart>
        <c:grouping val="standard"/>
        <c:varyColors val="0"/>
        <c:ser>
          <c:idx val="0"/>
          <c:order val="0"/>
          <c:tx>
            <c:strRef>
              <c:f>'[2022 Outlook Data.xlsx]BBData'!$UX$3</c:f>
              <c:strCache>
                <c:ptCount val="1"/>
                <c:pt idx="0">
                  <c:v>Deposits - 25 Largest Banks</c:v>
                </c:pt>
              </c:strCache>
            </c:strRef>
          </c:tx>
          <c:spPr>
            <a:ln w="28575" cap="rnd">
              <a:solidFill>
                <a:schemeClr val="accent1"/>
              </a:solidFill>
              <a:round/>
            </a:ln>
            <a:effectLst/>
          </c:spPr>
          <c:marker>
            <c:symbol val="none"/>
          </c:marker>
          <c:cat>
            <c:numRef>
              <c:f>'[2022 Outlook Data.xlsx]BBData'!$UW$1155:$UW$1296</c:f>
              <c:numCache>
                <c:formatCode>m/d/yyyy</c:formatCode>
                <c:ptCount val="142"/>
                <c:pt idx="0">
                  <c:v>44566</c:v>
                </c:pt>
                <c:pt idx="1">
                  <c:v>44573</c:v>
                </c:pt>
                <c:pt idx="2">
                  <c:v>44580</c:v>
                </c:pt>
                <c:pt idx="3">
                  <c:v>44587</c:v>
                </c:pt>
                <c:pt idx="4">
                  <c:v>44594</c:v>
                </c:pt>
                <c:pt idx="5">
                  <c:v>44601</c:v>
                </c:pt>
                <c:pt idx="6">
                  <c:v>44608</c:v>
                </c:pt>
                <c:pt idx="7">
                  <c:v>44615</c:v>
                </c:pt>
                <c:pt idx="8">
                  <c:v>44622</c:v>
                </c:pt>
                <c:pt idx="9">
                  <c:v>44629</c:v>
                </c:pt>
                <c:pt idx="10">
                  <c:v>44636</c:v>
                </c:pt>
                <c:pt idx="11">
                  <c:v>44643</c:v>
                </c:pt>
                <c:pt idx="12">
                  <c:v>44650</c:v>
                </c:pt>
                <c:pt idx="13">
                  <c:v>44657</c:v>
                </c:pt>
                <c:pt idx="14">
                  <c:v>44664</c:v>
                </c:pt>
                <c:pt idx="15">
                  <c:v>44671</c:v>
                </c:pt>
                <c:pt idx="16">
                  <c:v>44678</c:v>
                </c:pt>
                <c:pt idx="17">
                  <c:v>44685</c:v>
                </c:pt>
                <c:pt idx="18">
                  <c:v>44692</c:v>
                </c:pt>
                <c:pt idx="19">
                  <c:v>44699</c:v>
                </c:pt>
                <c:pt idx="20">
                  <c:v>44706</c:v>
                </c:pt>
                <c:pt idx="21">
                  <c:v>44713</c:v>
                </c:pt>
                <c:pt idx="22">
                  <c:v>44720</c:v>
                </c:pt>
                <c:pt idx="23">
                  <c:v>44727</c:v>
                </c:pt>
                <c:pt idx="24">
                  <c:v>44734</c:v>
                </c:pt>
                <c:pt idx="25">
                  <c:v>44741</c:v>
                </c:pt>
                <c:pt idx="26">
                  <c:v>44748</c:v>
                </c:pt>
                <c:pt idx="27">
                  <c:v>44755</c:v>
                </c:pt>
                <c:pt idx="28">
                  <c:v>44762</c:v>
                </c:pt>
                <c:pt idx="29">
                  <c:v>44769</c:v>
                </c:pt>
                <c:pt idx="30">
                  <c:v>44776</c:v>
                </c:pt>
                <c:pt idx="31">
                  <c:v>44783</c:v>
                </c:pt>
                <c:pt idx="32">
                  <c:v>44790</c:v>
                </c:pt>
                <c:pt idx="33">
                  <c:v>44797</c:v>
                </c:pt>
                <c:pt idx="34">
                  <c:v>44804</c:v>
                </c:pt>
                <c:pt idx="35">
                  <c:v>44811</c:v>
                </c:pt>
                <c:pt idx="36">
                  <c:v>44818</c:v>
                </c:pt>
                <c:pt idx="37">
                  <c:v>44825</c:v>
                </c:pt>
                <c:pt idx="38">
                  <c:v>44832</c:v>
                </c:pt>
                <c:pt idx="39">
                  <c:v>44839</c:v>
                </c:pt>
                <c:pt idx="40">
                  <c:v>44846</c:v>
                </c:pt>
                <c:pt idx="41">
                  <c:v>44853</c:v>
                </c:pt>
                <c:pt idx="42">
                  <c:v>44860</c:v>
                </c:pt>
                <c:pt idx="43">
                  <c:v>44867</c:v>
                </c:pt>
                <c:pt idx="44">
                  <c:v>44874</c:v>
                </c:pt>
                <c:pt idx="45">
                  <c:v>44881</c:v>
                </c:pt>
                <c:pt idx="46">
                  <c:v>44888</c:v>
                </c:pt>
                <c:pt idx="47">
                  <c:v>44895</c:v>
                </c:pt>
                <c:pt idx="48">
                  <c:v>44902</c:v>
                </c:pt>
                <c:pt idx="49">
                  <c:v>44909</c:v>
                </c:pt>
                <c:pt idx="50">
                  <c:v>44916</c:v>
                </c:pt>
                <c:pt idx="51">
                  <c:v>44923</c:v>
                </c:pt>
                <c:pt idx="52">
                  <c:v>44930</c:v>
                </c:pt>
                <c:pt idx="53">
                  <c:v>44937</c:v>
                </c:pt>
                <c:pt idx="54">
                  <c:v>44944</c:v>
                </c:pt>
                <c:pt idx="55">
                  <c:v>44951</c:v>
                </c:pt>
                <c:pt idx="56">
                  <c:v>44958</c:v>
                </c:pt>
                <c:pt idx="57">
                  <c:v>44965</c:v>
                </c:pt>
                <c:pt idx="58">
                  <c:v>44972</c:v>
                </c:pt>
                <c:pt idx="59">
                  <c:v>44979</c:v>
                </c:pt>
                <c:pt idx="60">
                  <c:v>44986</c:v>
                </c:pt>
                <c:pt idx="61">
                  <c:v>44993</c:v>
                </c:pt>
                <c:pt idx="62">
                  <c:v>45000</c:v>
                </c:pt>
                <c:pt idx="63">
                  <c:v>45007</c:v>
                </c:pt>
                <c:pt idx="64">
                  <c:v>45014</c:v>
                </c:pt>
                <c:pt idx="65">
                  <c:v>45021</c:v>
                </c:pt>
                <c:pt idx="66">
                  <c:v>45028</c:v>
                </c:pt>
                <c:pt idx="67">
                  <c:v>45035</c:v>
                </c:pt>
                <c:pt idx="68">
                  <c:v>45042</c:v>
                </c:pt>
                <c:pt idx="69">
                  <c:v>45049</c:v>
                </c:pt>
                <c:pt idx="70">
                  <c:v>45056</c:v>
                </c:pt>
                <c:pt idx="71">
                  <c:v>45063</c:v>
                </c:pt>
                <c:pt idx="72">
                  <c:v>45070</c:v>
                </c:pt>
                <c:pt idx="73">
                  <c:v>45077</c:v>
                </c:pt>
                <c:pt idx="74">
                  <c:v>45084</c:v>
                </c:pt>
                <c:pt idx="75">
                  <c:v>45091</c:v>
                </c:pt>
                <c:pt idx="76">
                  <c:v>45098</c:v>
                </c:pt>
                <c:pt idx="77">
                  <c:v>45105</c:v>
                </c:pt>
                <c:pt idx="78">
                  <c:v>45112</c:v>
                </c:pt>
                <c:pt idx="79">
                  <c:v>45119</c:v>
                </c:pt>
                <c:pt idx="80">
                  <c:v>45126</c:v>
                </c:pt>
                <c:pt idx="81">
                  <c:v>45133</c:v>
                </c:pt>
                <c:pt idx="82">
                  <c:v>45140</c:v>
                </c:pt>
                <c:pt idx="83">
                  <c:v>45147</c:v>
                </c:pt>
                <c:pt idx="84">
                  <c:v>45154</c:v>
                </c:pt>
                <c:pt idx="85">
                  <c:v>45161</c:v>
                </c:pt>
                <c:pt idx="86">
                  <c:v>45168</c:v>
                </c:pt>
                <c:pt idx="87">
                  <c:v>45175</c:v>
                </c:pt>
                <c:pt idx="88">
                  <c:v>45182</c:v>
                </c:pt>
                <c:pt idx="89">
                  <c:v>45189</c:v>
                </c:pt>
                <c:pt idx="90">
                  <c:v>45196</c:v>
                </c:pt>
                <c:pt idx="91">
                  <c:v>45203</c:v>
                </c:pt>
                <c:pt idx="92">
                  <c:v>45210</c:v>
                </c:pt>
                <c:pt idx="93">
                  <c:v>45217</c:v>
                </c:pt>
                <c:pt idx="94">
                  <c:v>45224</c:v>
                </c:pt>
                <c:pt idx="95">
                  <c:v>45231</c:v>
                </c:pt>
                <c:pt idx="96">
                  <c:v>45238</c:v>
                </c:pt>
                <c:pt idx="97">
                  <c:v>45245</c:v>
                </c:pt>
                <c:pt idx="98">
                  <c:v>45252</c:v>
                </c:pt>
                <c:pt idx="99">
                  <c:v>45259</c:v>
                </c:pt>
                <c:pt idx="100">
                  <c:v>45266</c:v>
                </c:pt>
                <c:pt idx="101">
                  <c:v>45273</c:v>
                </c:pt>
                <c:pt idx="102">
                  <c:v>45280</c:v>
                </c:pt>
                <c:pt idx="103">
                  <c:v>45287</c:v>
                </c:pt>
                <c:pt idx="104">
                  <c:v>45294</c:v>
                </c:pt>
                <c:pt idx="105">
                  <c:v>45301</c:v>
                </c:pt>
                <c:pt idx="106">
                  <c:v>45308</c:v>
                </c:pt>
                <c:pt idx="107">
                  <c:v>45315</c:v>
                </c:pt>
                <c:pt idx="108">
                  <c:v>45322</c:v>
                </c:pt>
                <c:pt idx="109">
                  <c:v>45329</c:v>
                </c:pt>
                <c:pt idx="110">
                  <c:v>45336</c:v>
                </c:pt>
                <c:pt idx="111">
                  <c:v>45343</c:v>
                </c:pt>
                <c:pt idx="112">
                  <c:v>45350</c:v>
                </c:pt>
                <c:pt idx="113">
                  <c:v>45357</c:v>
                </c:pt>
                <c:pt idx="114">
                  <c:v>45364</c:v>
                </c:pt>
                <c:pt idx="115">
                  <c:v>45371</c:v>
                </c:pt>
                <c:pt idx="116">
                  <c:v>45378</c:v>
                </c:pt>
                <c:pt idx="117">
                  <c:v>45385</c:v>
                </c:pt>
                <c:pt idx="118">
                  <c:v>45392</c:v>
                </c:pt>
                <c:pt idx="119">
                  <c:v>45399</c:v>
                </c:pt>
                <c:pt idx="120">
                  <c:v>45406</c:v>
                </c:pt>
                <c:pt idx="121">
                  <c:v>45413</c:v>
                </c:pt>
                <c:pt idx="122">
                  <c:v>45420</c:v>
                </c:pt>
                <c:pt idx="123">
                  <c:v>45427</c:v>
                </c:pt>
                <c:pt idx="124">
                  <c:v>45434</c:v>
                </c:pt>
                <c:pt idx="125">
                  <c:v>45441</c:v>
                </c:pt>
                <c:pt idx="126">
                  <c:v>45448</c:v>
                </c:pt>
                <c:pt idx="127">
                  <c:v>45455</c:v>
                </c:pt>
                <c:pt idx="128">
                  <c:v>45462</c:v>
                </c:pt>
                <c:pt idx="129">
                  <c:v>45469</c:v>
                </c:pt>
                <c:pt idx="130">
                  <c:v>45476</c:v>
                </c:pt>
                <c:pt idx="131">
                  <c:v>45483</c:v>
                </c:pt>
                <c:pt idx="132">
                  <c:v>45490</c:v>
                </c:pt>
                <c:pt idx="133">
                  <c:v>45497</c:v>
                </c:pt>
                <c:pt idx="134">
                  <c:v>45504</c:v>
                </c:pt>
                <c:pt idx="135">
                  <c:v>45511</c:v>
                </c:pt>
                <c:pt idx="136">
                  <c:v>45518</c:v>
                </c:pt>
                <c:pt idx="137">
                  <c:v>45525</c:v>
                </c:pt>
                <c:pt idx="138">
                  <c:v>45532</c:v>
                </c:pt>
                <c:pt idx="139">
                  <c:v>45539</c:v>
                </c:pt>
                <c:pt idx="140">
                  <c:v>45546</c:v>
                </c:pt>
                <c:pt idx="141">
                  <c:v>45553</c:v>
                </c:pt>
              </c:numCache>
            </c:numRef>
          </c:cat>
          <c:val>
            <c:numRef>
              <c:f>'[2022 Outlook Data.xlsx]BBData'!$UX$1155:$UX$1296</c:f>
              <c:numCache>
                <c:formatCode>#,##0</c:formatCode>
                <c:ptCount val="142"/>
                <c:pt idx="0">
                  <c:v>11571.828</c:v>
                </c:pt>
                <c:pt idx="1">
                  <c:v>11520.748</c:v>
                </c:pt>
                <c:pt idx="2">
                  <c:v>11480.501</c:v>
                </c:pt>
                <c:pt idx="3">
                  <c:v>11373.786</c:v>
                </c:pt>
                <c:pt idx="4">
                  <c:v>11399.337</c:v>
                </c:pt>
                <c:pt idx="5">
                  <c:v>11388.679</c:v>
                </c:pt>
                <c:pt idx="6">
                  <c:v>11432.071</c:v>
                </c:pt>
                <c:pt idx="7">
                  <c:v>11447.476000000001</c:v>
                </c:pt>
                <c:pt idx="8">
                  <c:v>11546.388000000001</c:v>
                </c:pt>
                <c:pt idx="9">
                  <c:v>11578.554</c:v>
                </c:pt>
                <c:pt idx="10">
                  <c:v>11615.089</c:v>
                </c:pt>
                <c:pt idx="11">
                  <c:v>11546.727999999999</c:v>
                </c:pt>
                <c:pt idx="12">
                  <c:v>11643.754999999999</c:v>
                </c:pt>
                <c:pt idx="13">
                  <c:v>11670.971</c:v>
                </c:pt>
                <c:pt idx="14">
                  <c:v>11679.543</c:v>
                </c:pt>
                <c:pt idx="15">
                  <c:v>11401.252</c:v>
                </c:pt>
                <c:pt idx="16">
                  <c:v>11405.499</c:v>
                </c:pt>
                <c:pt idx="17">
                  <c:v>11408.956</c:v>
                </c:pt>
                <c:pt idx="18">
                  <c:v>11368.996999999999</c:v>
                </c:pt>
                <c:pt idx="19">
                  <c:v>11363.584000000001</c:v>
                </c:pt>
                <c:pt idx="20">
                  <c:v>11342.967000000001</c:v>
                </c:pt>
                <c:pt idx="21">
                  <c:v>11446.834999999999</c:v>
                </c:pt>
                <c:pt idx="22">
                  <c:v>11348.798000000001</c:v>
                </c:pt>
                <c:pt idx="23">
                  <c:v>11377.706</c:v>
                </c:pt>
                <c:pt idx="24">
                  <c:v>11318.76</c:v>
                </c:pt>
                <c:pt idx="25">
                  <c:v>11386.545</c:v>
                </c:pt>
                <c:pt idx="26">
                  <c:v>11395.68</c:v>
                </c:pt>
                <c:pt idx="27">
                  <c:v>11372.734</c:v>
                </c:pt>
                <c:pt idx="28">
                  <c:v>11313.56</c:v>
                </c:pt>
                <c:pt idx="29">
                  <c:v>11353.977000000001</c:v>
                </c:pt>
                <c:pt idx="30">
                  <c:v>11337.012000000001</c:v>
                </c:pt>
                <c:pt idx="31">
                  <c:v>11350.451999999999</c:v>
                </c:pt>
                <c:pt idx="32">
                  <c:v>11340.519</c:v>
                </c:pt>
                <c:pt idx="33">
                  <c:v>11280.659</c:v>
                </c:pt>
                <c:pt idx="34">
                  <c:v>11331.108</c:v>
                </c:pt>
                <c:pt idx="35">
                  <c:v>11300.44</c:v>
                </c:pt>
                <c:pt idx="36">
                  <c:v>11283.495000000001</c:v>
                </c:pt>
                <c:pt idx="37">
                  <c:v>11195.975</c:v>
                </c:pt>
                <c:pt idx="38">
                  <c:v>11186.91</c:v>
                </c:pt>
                <c:pt idx="39">
                  <c:v>11153.453</c:v>
                </c:pt>
                <c:pt idx="40">
                  <c:v>11171.268</c:v>
                </c:pt>
                <c:pt idx="41">
                  <c:v>11086.661</c:v>
                </c:pt>
                <c:pt idx="42">
                  <c:v>11069.178</c:v>
                </c:pt>
                <c:pt idx="43">
                  <c:v>11092.955</c:v>
                </c:pt>
                <c:pt idx="44">
                  <c:v>11080.267</c:v>
                </c:pt>
                <c:pt idx="45">
                  <c:v>11135.273999999999</c:v>
                </c:pt>
                <c:pt idx="46">
                  <c:v>11119.924999999999</c:v>
                </c:pt>
                <c:pt idx="47">
                  <c:v>11130.164000000001</c:v>
                </c:pt>
                <c:pt idx="48">
                  <c:v>11155.555</c:v>
                </c:pt>
                <c:pt idx="49">
                  <c:v>11220.52</c:v>
                </c:pt>
                <c:pt idx="50">
                  <c:v>11242.579</c:v>
                </c:pt>
                <c:pt idx="51">
                  <c:v>11229.975</c:v>
                </c:pt>
                <c:pt idx="52">
                  <c:v>11212.606</c:v>
                </c:pt>
                <c:pt idx="53">
                  <c:v>11099.736000000001</c:v>
                </c:pt>
                <c:pt idx="54">
                  <c:v>11065.897000000001</c:v>
                </c:pt>
                <c:pt idx="55">
                  <c:v>10968.227000000001</c:v>
                </c:pt>
                <c:pt idx="56">
                  <c:v>11002.839</c:v>
                </c:pt>
                <c:pt idx="57">
                  <c:v>10917.656000000001</c:v>
                </c:pt>
                <c:pt idx="58">
                  <c:v>10957.241</c:v>
                </c:pt>
                <c:pt idx="59">
                  <c:v>10893.788</c:v>
                </c:pt>
                <c:pt idx="60">
                  <c:v>10952.402</c:v>
                </c:pt>
                <c:pt idx="61">
                  <c:v>10897.472</c:v>
                </c:pt>
                <c:pt idx="62">
                  <c:v>11010.134</c:v>
                </c:pt>
                <c:pt idx="63">
                  <c:v>10911.778</c:v>
                </c:pt>
                <c:pt idx="64">
                  <c:v>10960.975</c:v>
                </c:pt>
                <c:pt idx="65">
                  <c:v>10984.072</c:v>
                </c:pt>
                <c:pt idx="66">
                  <c:v>10939.317999999999</c:v>
                </c:pt>
                <c:pt idx="67">
                  <c:v>10810.496999999999</c:v>
                </c:pt>
                <c:pt idx="68">
                  <c:v>10733.858</c:v>
                </c:pt>
                <c:pt idx="69">
                  <c:v>10790.130999999999</c:v>
                </c:pt>
                <c:pt idx="70">
                  <c:v>10739.883</c:v>
                </c:pt>
                <c:pt idx="71">
                  <c:v>10760.936</c:v>
                </c:pt>
                <c:pt idx="72">
                  <c:v>10735.842000000001</c:v>
                </c:pt>
                <c:pt idx="73">
                  <c:v>10877.868</c:v>
                </c:pt>
                <c:pt idx="74">
                  <c:v>10787.132</c:v>
                </c:pt>
                <c:pt idx="75">
                  <c:v>10811.075999999999</c:v>
                </c:pt>
                <c:pt idx="76">
                  <c:v>10758.977000000001</c:v>
                </c:pt>
                <c:pt idx="77">
                  <c:v>10803.83</c:v>
                </c:pt>
                <c:pt idx="78">
                  <c:v>10883.189</c:v>
                </c:pt>
                <c:pt idx="79">
                  <c:v>10778.88</c:v>
                </c:pt>
                <c:pt idx="80">
                  <c:v>10754.398999999999</c:v>
                </c:pt>
                <c:pt idx="81">
                  <c:v>10708.798000000001</c:v>
                </c:pt>
                <c:pt idx="82">
                  <c:v>10790.019</c:v>
                </c:pt>
                <c:pt idx="83">
                  <c:v>10755.766</c:v>
                </c:pt>
                <c:pt idx="84">
                  <c:v>10769.771000000001</c:v>
                </c:pt>
                <c:pt idx="85">
                  <c:v>10718.978999999999</c:v>
                </c:pt>
                <c:pt idx="86">
                  <c:v>10746.857</c:v>
                </c:pt>
                <c:pt idx="87">
                  <c:v>10796.074000000001</c:v>
                </c:pt>
                <c:pt idx="88">
                  <c:v>10759.739</c:v>
                </c:pt>
                <c:pt idx="89">
                  <c:v>10693.519</c:v>
                </c:pt>
                <c:pt idx="90">
                  <c:v>10753.848</c:v>
                </c:pt>
                <c:pt idx="91">
                  <c:v>10768.147000000001</c:v>
                </c:pt>
                <c:pt idx="92">
                  <c:v>10792.675999999999</c:v>
                </c:pt>
                <c:pt idx="93">
                  <c:v>10691.749</c:v>
                </c:pt>
                <c:pt idx="94">
                  <c:v>10662.402</c:v>
                </c:pt>
                <c:pt idx="95">
                  <c:v>10804.252</c:v>
                </c:pt>
                <c:pt idx="96">
                  <c:v>10741.562</c:v>
                </c:pt>
                <c:pt idx="97">
                  <c:v>10815.638000000001</c:v>
                </c:pt>
                <c:pt idx="98">
                  <c:v>10771.308999999999</c:v>
                </c:pt>
                <c:pt idx="99">
                  <c:v>10803.628000000001</c:v>
                </c:pt>
                <c:pt idx="100">
                  <c:v>10855.406000000001</c:v>
                </c:pt>
                <c:pt idx="101">
                  <c:v>10918.231</c:v>
                </c:pt>
                <c:pt idx="102">
                  <c:v>10971.540999999999</c:v>
                </c:pt>
                <c:pt idx="103">
                  <c:v>11001.268</c:v>
                </c:pt>
                <c:pt idx="104">
                  <c:v>10959.728999999999</c:v>
                </c:pt>
                <c:pt idx="105">
                  <c:v>10872.674999999999</c:v>
                </c:pt>
                <c:pt idx="106">
                  <c:v>10877.634</c:v>
                </c:pt>
                <c:pt idx="107">
                  <c:v>10736.63</c:v>
                </c:pt>
                <c:pt idx="108">
                  <c:v>10840.205</c:v>
                </c:pt>
                <c:pt idx="109">
                  <c:v>10783.222</c:v>
                </c:pt>
                <c:pt idx="110">
                  <c:v>10826.183999999999</c:v>
                </c:pt>
                <c:pt idx="111">
                  <c:v>10763.607</c:v>
                </c:pt>
                <c:pt idx="112">
                  <c:v>10798.341</c:v>
                </c:pt>
                <c:pt idx="113">
                  <c:v>10869.287</c:v>
                </c:pt>
                <c:pt idx="114">
                  <c:v>10916.682000000001</c:v>
                </c:pt>
                <c:pt idx="115">
                  <c:v>10913.249</c:v>
                </c:pt>
                <c:pt idx="116">
                  <c:v>11016.826999999999</c:v>
                </c:pt>
                <c:pt idx="117">
                  <c:v>11010.04</c:v>
                </c:pt>
                <c:pt idx="118">
                  <c:v>10986.171</c:v>
                </c:pt>
                <c:pt idx="119">
                  <c:v>10797.832</c:v>
                </c:pt>
                <c:pt idx="120">
                  <c:v>10790.549000000001</c:v>
                </c:pt>
                <c:pt idx="121">
                  <c:v>10844.81</c:v>
                </c:pt>
                <c:pt idx="122">
                  <c:v>10760.955</c:v>
                </c:pt>
                <c:pt idx="123">
                  <c:v>10814.379000000001</c:v>
                </c:pt>
                <c:pt idx="124">
                  <c:v>10716.151</c:v>
                </c:pt>
                <c:pt idx="125">
                  <c:v>10794.029</c:v>
                </c:pt>
                <c:pt idx="126">
                  <c:v>10824.085999999999</c:v>
                </c:pt>
                <c:pt idx="127">
                  <c:v>10838.753000000001</c:v>
                </c:pt>
                <c:pt idx="128">
                  <c:v>10847.056</c:v>
                </c:pt>
                <c:pt idx="129">
                  <c:v>10848.118</c:v>
                </c:pt>
                <c:pt idx="130">
                  <c:v>10878.427</c:v>
                </c:pt>
                <c:pt idx="131">
                  <c:v>10864.781999999999</c:v>
                </c:pt>
                <c:pt idx="132">
                  <c:v>10856.011</c:v>
                </c:pt>
                <c:pt idx="133">
                  <c:v>10801.709000000001</c:v>
                </c:pt>
                <c:pt idx="134">
                  <c:v>10950.846</c:v>
                </c:pt>
                <c:pt idx="135">
                  <c:v>10869.046</c:v>
                </c:pt>
                <c:pt idx="136">
                  <c:v>10914.718000000001</c:v>
                </c:pt>
                <c:pt idx="137">
                  <c:v>10828.994000000001</c:v>
                </c:pt>
                <c:pt idx="138">
                  <c:v>10875.065000000001</c:v>
                </c:pt>
                <c:pt idx="139">
                  <c:v>10971.716</c:v>
                </c:pt>
                <c:pt idx="140">
                  <c:v>10939.384</c:v>
                </c:pt>
                <c:pt idx="141">
                  <c:v>10893.548000000001</c:v>
                </c:pt>
              </c:numCache>
            </c:numRef>
          </c:val>
          <c:smooth val="0"/>
          <c:extLst>
            <c:ext xmlns:c16="http://schemas.microsoft.com/office/drawing/2014/chart" uri="{C3380CC4-5D6E-409C-BE32-E72D297353CC}">
              <c16:uniqueId val="{00000000-8C3A-4851-8759-9419971157CF}"/>
            </c:ext>
          </c:extLst>
        </c:ser>
        <c:dLbls>
          <c:showLegendKey val="0"/>
          <c:showVal val="0"/>
          <c:showCatName val="0"/>
          <c:showSerName val="0"/>
          <c:showPercent val="0"/>
          <c:showBubbleSize val="0"/>
        </c:dLbls>
        <c:marker val="1"/>
        <c:smooth val="0"/>
        <c:axId val="671397312"/>
        <c:axId val="800981007"/>
      </c:lineChart>
      <c:lineChart>
        <c:grouping val="standard"/>
        <c:varyColors val="0"/>
        <c:ser>
          <c:idx val="1"/>
          <c:order val="1"/>
          <c:tx>
            <c:strRef>
              <c:f>'[2022 Outlook Data.xlsx]BBData'!$UY$3</c:f>
              <c:strCache>
                <c:ptCount val="1"/>
                <c:pt idx="0">
                  <c:v>Deposits - All Other Banks</c:v>
                </c:pt>
              </c:strCache>
            </c:strRef>
          </c:tx>
          <c:spPr>
            <a:ln w="28575" cap="rnd">
              <a:solidFill>
                <a:schemeClr val="accent3">
                  <a:lumMod val="75000"/>
                </a:schemeClr>
              </a:solidFill>
              <a:round/>
            </a:ln>
            <a:effectLst/>
          </c:spPr>
          <c:marker>
            <c:symbol val="none"/>
          </c:marker>
          <c:cat>
            <c:numRef>
              <c:f>'[2022 Outlook Data.xlsx]BBData'!$UW$1155:$UW$1296</c:f>
              <c:numCache>
                <c:formatCode>m/d/yyyy</c:formatCode>
                <c:ptCount val="142"/>
                <c:pt idx="0">
                  <c:v>44566</c:v>
                </c:pt>
                <c:pt idx="1">
                  <c:v>44573</c:v>
                </c:pt>
                <c:pt idx="2">
                  <c:v>44580</c:v>
                </c:pt>
                <c:pt idx="3">
                  <c:v>44587</c:v>
                </c:pt>
                <c:pt idx="4">
                  <c:v>44594</c:v>
                </c:pt>
                <c:pt idx="5">
                  <c:v>44601</c:v>
                </c:pt>
                <c:pt idx="6">
                  <c:v>44608</c:v>
                </c:pt>
                <c:pt idx="7">
                  <c:v>44615</c:v>
                </c:pt>
                <c:pt idx="8">
                  <c:v>44622</c:v>
                </c:pt>
                <c:pt idx="9">
                  <c:v>44629</c:v>
                </c:pt>
                <c:pt idx="10">
                  <c:v>44636</c:v>
                </c:pt>
                <c:pt idx="11">
                  <c:v>44643</c:v>
                </c:pt>
                <c:pt idx="12">
                  <c:v>44650</c:v>
                </c:pt>
                <c:pt idx="13">
                  <c:v>44657</c:v>
                </c:pt>
                <c:pt idx="14">
                  <c:v>44664</c:v>
                </c:pt>
                <c:pt idx="15">
                  <c:v>44671</c:v>
                </c:pt>
                <c:pt idx="16">
                  <c:v>44678</c:v>
                </c:pt>
                <c:pt idx="17">
                  <c:v>44685</c:v>
                </c:pt>
                <c:pt idx="18">
                  <c:v>44692</c:v>
                </c:pt>
                <c:pt idx="19">
                  <c:v>44699</c:v>
                </c:pt>
                <c:pt idx="20">
                  <c:v>44706</c:v>
                </c:pt>
                <c:pt idx="21">
                  <c:v>44713</c:v>
                </c:pt>
                <c:pt idx="22">
                  <c:v>44720</c:v>
                </c:pt>
                <c:pt idx="23">
                  <c:v>44727</c:v>
                </c:pt>
                <c:pt idx="24">
                  <c:v>44734</c:v>
                </c:pt>
                <c:pt idx="25">
                  <c:v>44741</c:v>
                </c:pt>
                <c:pt idx="26">
                  <c:v>44748</c:v>
                </c:pt>
                <c:pt idx="27">
                  <c:v>44755</c:v>
                </c:pt>
                <c:pt idx="28">
                  <c:v>44762</c:v>
                </c:pt>
                <c:pt idx="29">
                  <c:v>44769</c:v>
                </c:pt>
                <c:pt idx="30">
                  <c:v>44776</c:v>
                </c:pt>
                <c:pt idx="31">
                  <c:v>44783</c:v>
                </c:pt>
                <c:pt idx="32">
                  <c:v>44790</c:v>
                </c:pt>
                <c:pt idx="33">
                  <c:v>44797</c:v>
                </c:pt>
                <c:pt idx="34">
                  <c:v>44804</c:v>
                </c:pt>
                <c:pt idx="35">
                  <c:v>44811</c:v>
                </c:pt>
                <c:pt idx="36">
                  <c:v>44818</c:v>
                </c:pt>
                <c:pt idx="37">
                  <c:v>44825</c:v>
                </c:pt>
                <c:pt idx="38">
                  <c:v>44832</c:v>
                </c:pt>
                <c:pt idx="39">
                  <c:v>44839</c:v>
                </c:pt>
                <c:pt idx="40">
                  <c:v>44846</c:v>
                </c:pt>
                <c:pt idx="41">
                  <c:v>44853</c:v>
                </c:pt>
                <c:pt idx="42">
                  <c:v>44860</c:v>
                </c:pt>
                <c:pt idx="43">
                  <c:v>44867</c:v>
                </c:pt>
                <c:pt idx="44">
                  <c:v>44874</c:v>
                </c:pt>
                <c:pt idx="45">
                  <c:v>44881</c:v>
                </c:pt>
                <c:pt idx="46">
                  <c:v>44888</c:v>
                </c:pt>
                <c:pt idx="47">
                  <c:v>44895</c:v>
                </c:pt>
                <c:pt idx="48">
                  <c:v>44902</c:v>
                </c:pt>
                <c:pt idx="49">
                  <c:v>44909</c:v>
                </c:pt>
                <c:pt idx="50">
                  <c:v>44916</c:v>
                </c:pt>
                <c:pt idx="51">
                  <c:v>44923</c:v>
                </c:pt>
                <c:pt idx="52">
                  <c:v>44930</c:v>
                </c:pt>
                <c:pt idx="53">
                  <c:v>44937</c:v>
                </c:pt>
                <c:pt idx="54">
                  <c:v>44944</c:v>
                </c:pt>
                <c:pt idx="55">
                  <c:v>44951</c:v>
                </c:pt>
                <c:pt idx="56">
                  <c:v>44958</c:v>
                </c:pt>
                <c:pt idx="57">
                  <c:v>44965</c:v>
                </c:pt>
                <c:pt idx="58">
                  <c:v>44972</c:v>
                </c:pt>
                <c:pt idx="59">
                  <c:v>44979</c:v>
                </c:pt>
                <c:pt idx="60">
                  <c:v>44986</c:v>
                </c:pt>
                <c:pt idx="61">
                  <c:v>44993</c:v>
                </c:pt>
                <c:pt idx="62">
                  <c:v>45000</c:v>
                </c:pt>
                <c:pt idx="63">
                  <c:v>45007</c:v>
                </c:pt>
                <c:pt idx="64">
                  <c:v>45014</c:v>
                </c:pt>
                <c:pt idx="65">
                  <c:v>45021</c:v>
                </c:pt>
                <c:pt idx="66">
                  <c:v>45028</c:v>
                </c:pt>
                <c:pt idx="67">
                  <c:v>45035</c:v>
                </c:pt>
                <c:pt idx="68">
                  <c:v>45042</c:v>
                </c:pt>
                <c:pt idx="69">
                  <c:v>45049</c:v>
                </c:pt>
                <c:pt idx="70">
                  <c:v>45056</c:v>
                </c:pt>
                <c:pt idx="71">
                  <c:v>45063</c:v>
                </c:pt>
                <c:pt idx="72">
                  <c:v>45070</c:v>
                </c:pt>
                <c:pt idx="73">
                  <c:v>45077</c:v>
                </c:pt>
                <c:pt idx="74">
                  <c:v>45084</c:v>
                </c:pt>
                <c:pt idx="75">
                  <c:v>45091</c:v>
                </c:pt>
                <c:pt idx="76">
                  <c:v>45098</c:v>
                </c:pt>
                <c:pt idx="77">
                  <c:v>45105</c:v>
                </c:pt>
                <c:pt idx="78">
                  <c:v>45112</c:v>
                </c:pt>
                <c:pt idx="79">
                  <c:v>45119</c:v>
                </c:pt>
                <c:pt idx="80">
                  <c:v>45126</c:v>
                </c:pt>
                <c:pt idx="81">
                  <c:v>45133</c:v>
                </c:pt>
                <c:pt idx="82">
                  <c:v>45140</c:v>
                </c:pt>
                <c:pt idx="83">
                  <c:v>45147</c:v>
                </c:pt>
                <c:pt idx="84">
                  <c:v>45154</c:v>
                </c:pt>
                <c:pt idx="85">
                  <c:v>45161</c:v>
                </c:pt>
                <c:pt idx="86">
                  <c:v>45168</c:v>
                </c:pt>
                <c:pt idx="87">
                  <c:v>45175</c:v>
                </c:pt>
                <c:pt idx="88">
                  <c:v>45182</c:v>
                </c:pt>
                <c:pt idx="89">
                  <c:v>45189</c:v>
                </c:pt>
                <c:pt idx="90">
                  <c:v>45196</c:v>
                </c:pt>
                <c:pt idx="91">
                  <c:v>45203</c:v>
                </c:pt>
                <c:pt idx="92">
                  <c:v>45210</c:v>
                </c:pt>
                <c:pt idx="93">
                  <c:v>45217</c:v>
                </c:pt>
                <c:pt idx="94">
                  <c:v>45224</c:v>
                </c:pt>
                <c:pt idx="95">
                  <c:v>45231</c:v>
                </c:pt>
                <c:pt idx="96">
                  <c:v>45238</c:v>
                </c:pt>
                <c:pt idx="97">
                  <c:v>45245</c:v>
                </c:pt>
                <c:pt idx="98">
                  <c:v>45252</c:v>
                </c:pt>
                <c:pt idx="99">
                  <c:v>45259</c:v>
                </c:pt>
                <c:pt idx="100">
                  <c:v>45266</c:v>
                </c:pt>
                <c:pt idx="101">
                  <c:v>45273</c:v>
                </c:pt>
                <c:pt idx="102">
                  <c:v>45280</c:v>
                </c:pt>
                <c:pt idx="103">
                  <c:v>45287</c:v>
                </c:pt>
                <c:pt idx="104">
                  <c:v>45294</c:v>
                </c:pt>
                <c:pt idx="105">
                  <c:v>45301</c:v>
                </c:pt>
                <c:pt idx="106">
                  <c:v>45308</c:v>
                </c:pt>
                <c:pt idx="107">
                  <c:v>45315</c:v>
                </c:pt>
                <c:pt idx="108">
                  <c:v>45322</c:v>
                </c:pt>
                <c:pt idx="109">
                  <c:v>45329</c:v>
                </c:pt>
                <c:pt idx="110">
                  <c:v>45336</c:v>
                </c:pt>
                <c:pt idx="111">
                  <c:v>45343</c:v>
                </c:pt>
                <c:pt idx="112">
                  <c:v>45350</c:v>
                </c:pt>
                <c:pt idx="113">
                  <c:v>45357</c:v>
                </c:pt>
                <c:pt idx="114">
                  <c:v>45364</c:v>
                </c:pt>
                <c:pt idx="115">
                  <c:v>45371</c:v>
                </c:pt>
                <c:pt idx="116">
                  <c:v>45378</c:v>
                </c:pt>
                <c:pt idx="117">
                  <c:v>45385</c:v>
                </c:pt>
                <c:pt idx="118">
                  <c:v>45392</c:v>
                </c:pt>
                <c:pt idx="119">
                  <c:v>45399</c:v>
                </c:pt>
                <c:pt idx="120">
                  <c:v>45406</c:v>
                </c:pt>
                <c:pt idx="121">
                  <c:v>45413</c:v>
                </c:pt>
                <c:pt idx="122">
                  <c:v>45420</c:v>
                </c:pt>
                <c:pt idx="123">
                  <c:v>45427</c:v>
                </c:pt>
                <c:pt idx="124">
                  <c:v>45434</c:v>
                </c:pt>
                <c:pt idx="125">
                  <c:v>45441</c:v>
                </c:pt>
                <c:pt idx="126">
                  <c:v>45448</c:v>
                </c:pt>
                <c:pt idx="127">
                  <c:v>45455</c:v>
                </c:pt>
                <c:pt idx="128">
                  <c:v>45462</c:v>
                </c:pt>
                <c:pt idx="129">
                  <c:v>45469</c:v>
                </c:pt>
                <c:pt idx="130">
                  <c:v>45476</c:v>
                </c:pt>
                <c:pt idx="131">
                  <c:v>45483</c:v>
                </c:pt>
                <c:pt idx="132">
                  <c:v>45490</c:v>
                </c:pt>
                <c:pt idx="133">
                  <c:v>45497</c:v>
                </c:pt>
                <c:pt idx="134">
                  <c:v>45504</c:v>
                </c:pt>
                <c:pt idx="135">
                  <c:v>45511</c:v>
                </c:pt>
                <c:pt idx="136">
                  <c:v>45518</c:v>
                </c:pt>
                <c:pt idx="137">
                  <c:v>45525</c:v>
                </c:pt>
                <c:pt idx="138">
                  <c:v>45532</c:v>
                </c:pt>
                <c:pt idx="139">
                  <c:v>45539</c:v>
                </c:pt>
                <c:pt idx="140">
                  <c:v>45546</c:v>
                </c:pt>
                <c:pt idx="141">
                  <c:v>45553</c:v>
                </c:pt>
              </c:numCache>
            </c:numRef>
          </c:cat>
          <c:val>
            <c:numRef>
              <c:f>'[2022 Outlook Data.xlsx]BBData'!$UY$1155:$UY$1296</c:f>
              <c:numCache>
                <c:formatCode>#,##0</c:formatCode>
                <c:ptCount val="142"/>
                <c:pt idx="0">
                  <c:v>5297.9049999999997</c:v>
                </c:pt>
                <c:pt idx="1">
                  <c:v>5298.973</c:v>
                </c:pt>
                <c:pt idx="2">
                  <c:v>5281.8980000000001</c:v>
                </c:pt>
                <c:pt idx="3">
                  <c:v>5260.4709999999995</c:v>
                </c:pt>
                <c:pt idx="4">
                  <c:v>5273.8220000000001</c:v>
                </c:pt>
                <c:pt idx="5">
                  <c:v>5286.5349999999999</c:v>
                </c:pt>
                <c:pt idx="6">
                  <c:v>5285.4560000000001</c:v>
                </c:pt>
                <c:pt idx="7">
                  <c:v>5293.3530000000001</c:v>
                </c:pt>
                <c:pt idx="8">
                  <c:v>5307.7539999999999</c:v>
                </c:pt>
                <c:pt idx="9">
                  <c:v>5318.8879999999999</c:v>
                </c:pt>
                <c:pt idx="10">
                  <c:v>5320.7749999999996</c:v>
                </c:pt>
                <c:pt idx="11">
                  <c:v>5304.6260000000002</c:v>
                </c:pt>
                <c:pt idx="12">
                  <c:v>5354.5720000000001</c:v>
                </c:pt>
                <c:pt idx="13">
                  <c:v>5369.232</c:v>
                </c:pt>
                <c:pt idx="14">
                  <c:v>5379.674</c:v>
                </c:pt>
                <c:pt idx="15">
                  <c:v>5321.6710000000003</c:v>
                </c:pt>
                <c:pt idx="16">
                  <c:v>5296.1270000000004</c:v>
                </c:pt>
                <c:pt idx="17">
                  <c:v>5311.0349999999999</c:v>
                </c:pt>
                <c:pt idx="18">
                  <c:v>5308.1840000000002</c:v>
                </c:pt>
                <c:pt idx="19">
                  <c:v>5314.8670000000002</c:v>
                </c:pt>
                <c:pt idx="20">
                  <c:v>5312.0969999999998</c:v>
                </c:pt>
                <c:pt idx="21">
                  <c:v>5347.9639999999999</c:v>
                </c:pt>
                <c:pt idx="22">
                  <c:v>5349.24</c:v>
                </c:pt>
                <c:pt idx="23">
                  <c:v>5355.1679999999997</c:v>
                </c:pt>
                <c:pt idx="24">
                  <c:v>5331.982</c:v>
                </c:pt>
                <c:pt idx="25">
                  <c:v>5343.0969999999998</c:v>
                </c:pt>
                <c:pt idx="26">
                  <c:v>5345.9290000000001</c:v>
                </c:pt>
                <c:pt idx="27">
                  <c:v>5349.201</c:v>
                </c:pt>
                <c:pt idx="28">
                  <c:v>5322.7139999999999</c:v>
                </c:pt>
                <c:pt idx="29">
                  <c:v>5329.8850000000002</c:v>
                </c:pt>
                <c:pt idx="30">
                  <c:v>5346.71</c:v>
                </c:pt>
                <c:pt idx="31">
                  <c:v>5346.2070000000003</c:v>
                </c:pt>
                <c:pt idx="32">
                  <c:v>5346.89</c:v>
                </c:pt>
                <c:pt idx="33">
                  <c:v>5339.02</c:v>
                </c:pt>
                <c:pt idx="34">
                  <c:v>5368.9430000000002</c:v>
                </c:pt>
                <c:pt idx="35">
                  <c:v>5367.5379999999996</c:v>
                </c:pt>
                <c:pt idx="36">
                  <c:v>5356.4309999999996</c:v>
                </c:pt>
                <c:pt idx="37">
                  <c:v>5315.357</c:v>
                </c:pt>
                <c:pt idx="38">
                  <c:v>5330.4880000000003</c:v>
                </c:pt>
                <c:pt idx="39">
                  <c:v>5353</c:v>
                </c:pt>
                <c:pt idx="40">
                  <c:v>5348.2849999999999</c:v>
                </c:pt>
                <c:pt idx="41">
                  <c:v>5329.1490000000003</c:v>
                </c:pt>
                <c:pt idx="42">
                  <c:v>5326.5290000000005</c:v>
                </c:pt>
                <c:pt idx="43">
                  <c:v>5336.7049999999999</c:v>
                </c:pt>
                <c:pt idx="44">
                  <c:v>5351.0879999999997</c:v>
                </c:pt>
                <c:pt idx="45">
                  <c:v>5357.3239999999996</c:v>
                </c:pt>
                <c:pt idx="46">
                  <c:v>5336.4430000000002</c:v>
                </c:pt>
                <c:pt idx="47">
                  <c:v>5341.4660000000003</c:v>
                </c:pt>
                <c:pt idx="48">
                  <c:v>5408.7950000000001</c:v>
                </c:pt>
                <c:pt idx="49">
                  <c:v>5414.1419999999998</c:v>
                </c:pt>
                <c:pt idx="50">
                  <c:v>5400.7</c:v>
                </c:pt>
                <c:pt idx="51">
                  <c:v>5401.3490000000002</c:v>
                </c:pt>
                <c:pt idx="52">
                  <c:v>5404.6580000000004</c:v>
                </c:pt>
                <c:pt idx="53">
                  <c:v>5378.2929999999997</c:v>
                </c:pt>
                <c:pt idx="54">
                  <c:v>5368.6719999999996</c:v>
                </c:pt>
                <c:pt idx="55">
                  <c:v>5333.1629999999996</c:v>
                </c:pt>
                <c:pt idx="56">
                  <c:v>5353.9160000000002</c:v>
                </c:pt>
                <c:pt idx="57">
                  <c:v>5352.1220000000003</c:v>
                </c:pt>
                <c:pt idx="58">
                  <c:v>5354.1750000000002</c:v>
                </c:pt>
                <c:pt idx="59">
                  <c:v>5351.3490000000002</c:v>
                </c:pt>
                <c:pt idx="60">
                  <c:v>5376.817</c:v>
                </c:pt>
                <c:pt idx="61">
                  <c:v>5373.5770000000002</c:v>
                </c:pt>
                <c:pt idx="62">
                  <c:v>5201.5150000000003</c:v>
                </c:pt>
                <c:pt idx="63">
                  <c:v>5153.0550000000003</c:v>
                </c:pt>
                <c:pt idx="64">
                  <c:v>5168.1059999999998</c:v>
                </c:pt>
                <c:pt idx="65">
                  <c:v>5191.652</c:v>
                </c:pt>
                <c:pt idx="66">
                  <c:v>5188.0870000000004</c:v>
                </c:pt>
                <c:pt idx="67">
                  <c:v>5156.2420000000002</c:v>
                </c:pt>
                <c:pt idx="68">
                  <c:v>5125.1790000000001</c:v>
                </c:pt>
                <c:pt idx="69">
                  <c:v>5143.1080000000002</c:v>
                </c:pt>
                <c:pt idx="70">
                  <c:v>5136.2</c:v>
                </c:pt>
                <c:pt idx="71">
                  <c:v>5139.8459999999995</c:v>
                </c:pt>
                <c:pt idx="72">
                  <c:v>5135.2209999999995</c:v>
                </c:pt>
                <c:pt idx="73">
                  <c:v>5178.0630000000001</c:v>
                </c:pt>
                <c:pt idx="74">
                  <c:v>5181.2870000000003</c:v>
                </c:pt>
                <c:pt idx="75">
                  <c:v>5191.3909999999996</c:v>
                </c:pt>
                <c:pt idx="76">
                  <c:v>5178.9979999999996</c:v>
                </c:pt>
                <c:pt idx="77">
                  <c:v>5186.4009999999998</c:v>
                </c:pt>
                <c:pt idx="78">
                  <c:v>5211.1949999999997</c:v>
                </c:pt>
                <c:pt idx="79">
                  <c:v>5203.9030000000002</c:v>
                </c:pt>
                <c:pt idx="80">
                  <c:v>5201.857</c:v>
                </c:pt>
                <c:pt idx="81">
                  <c:v>5209.4129999999996</c:v>
                </c:pt>
                <c:pt idx="82">
                  <c:v>5262.5150000000003</c:v>
                </c:pt>
                <c:pt idx="83">
                  <c:v>5264.6970000000001</c:v>
                </c:pt>
                <c:pt idx="84">
                  <c:v>5265.6620000000003</c:v>
                </c:pt>
                <c:pt idx="85">
                  <c:v>5249.7209999999995</c:v>
                </c:pt>
                <c:pt idx="86">
                  <c:v>5262.1319999999996</c:v>
                </c:pt>
                <c:pt idx="87">
                  <c:v>5286.3959999999997</c:v>
                </c:pt>
                <c:pt idx="88">
                  <c:v>5282.4290000000001</c:v>
                </c:pt>
                <c:pt idx="89">
                  <c:v>5257.7349999999997</c:v>
                </c:pt>
                <c:pt idx="90">
                  <c:v>5260.9570000000003</c:v>
                </c:pt>
                <c:pt idx="91">
                  <c:v>5288.0770000000002</c:v>
                </c:pt>
                <c:pt idx="92">
                  <c:v>5288.2049999999999</c:v>
                </c:pt>
                <c:pt idx="93">
                  <c:v>5273.5309999999999</c:v>
                </c:pt>
                <c:pt idx="94">
                  <c:v>5268.683</c:v>
                </c:pt>
                <c:pt idx="95">
                  <c:v>5296.1570000000002</c:v>
                </c:pt>
                <c:pt idx="96">
                  <c:v>5302.58</c:v>
                </c:pt>
                <c:pt idx="97">
                  <c:v>5311.7020000000002</c:v>
                </c:pt>
                <c:pt idx="98">
                  <c:v>5301.8360000000002</c:v>
                </c:pt>
                <c:pt idx="99">
                  <c:v>5305.9830000000002</c:v>
                </c:pt>
                <c:pt idx="100">
                  <c:v>5320.7839999999997</c:v>
                </c:pt>
                <c:pt idx="101">
                  <c:v>5331.2449999999999</c:v>
                </c:pt>
                <c:pt idx="102">
                  <c:v>5343.4579999999996</c:v>
                </c:pt>
                <c:pt idx="103">
                  <c:v>5352.2809999999999</c:v>
                </c:pt>
                <c:pt idx="104">
                  <c:v>5349.7910000000002</c:v>
                </c:pt>
                <c:pt idx="105">
                  <c:v>5327.991</c:v>
                </c:pt>
                <c:pt idx="106">
                  <c:v>5319.7839999999997</c:v>
                </c:pt>
                <c:pt idx="107">
                  <c:v>5294.7219999999998</c:v>
                </c:pt>
                <c:pt idx="108">
                  <c:v>5321.701</c:v>
                </c:pt>
                <c:pt idx="109">
                  <c:v>5314.1809999999996</c:v>
                </c:pt>
                <c:pt idx="110">
                  <c:v>5316.4369999999999</c:v>
                </c:pt>
                <c:pt idx="111">
                  <c:v>5308.335</c:v>
                </c:pt>
                <c:pt idx="112">
                  <c:v>5333.3530000000001</c:v>
                </c:pt>
                <c:pt idx="113">
                  <c:v>5353.4309999999996</c:v>
                </c:pt>
                <c:pt idx="114">
                  <c:v>5358.6959999999999</c:v>
                </c:pt>
                <c:pt idx="115">
                  <c:v>5352.52</c:v>
                </c:pt>
                <c:pt idx="116">
                  <c:v>5377.7209999999995</c:v>
                </c:pt>
                <c:pt idx="117">
                  <c:v>5397.1940000000004</c:v>
                </c:pt>
                <c:pt idx="118">
                  <c:v>5410.5630000000001</c:v>
                </c:pt>
                <c:pt idx="119">
                  <c:v>5357.7259999999997</c:v>
                </c:pt>
                <c:pt idx="120">
                  <c:v>5329.4340000000002</c:v>
                </c:pt>
                <c:pt idx="121">
                  <c:v>5347.8059999999996</c:v>
                </c:pt>
                <c:pt idx="122">
                  <c:v>5352.9780000000001</c:v>
                </c:pt>
                <c:pt idx="123">
                  <c:v>5358.9110000000001</c:v>
                </c:pt>
                <c:pt idx="124">
                  <c:v>5335.9579999999996</c:v>
                </c:pt>
                <c:pt idx="125">
                  <c:v>5359.44</c:v>
                </c:pt>
                <c:pt idx="126">
                  <c:v>5388.6819999999998</c:v>
                </c:pt>
                <c:pt idx="127">
                  <c:v>5391.0730000000003</c:v>
                </c:pt>
                <c:pt idx="128">
                  <c:v>5379.4359999999997</c:v>
                </c:pt>
                <c:pt idx="129">
                  <c:v>5373.9009999999998</c:v>
                </c:pt>
                <c:pt idx="130">
                  <c:v>5388.125</c:v>
                </c:pt>
                <c:pt idx="131">
                  <c:v>5379.1049999999996</c:v>
                </c:pt>
                <c:pt idx="132">
                  <c:v>5378.8389999999999</c:v>
                </c:pt>
                <c:pt idx="133">
                  <c:v>5379.5479999999998</c:v>
                </c:pt>
                <c:pt idx="134">
                  <c:v>5409.3010000000004</c:v>
                </c:pt>
                <c:pt idx="135">
                  <c:v>5415.5050000000001</c:v>
                </c:pt>
                <c:pt idx="136">
                  <c:v>5415.8620000000001</c:v>
                </c:pt>
                <c:pt idx="137">
                  <c:v>5407.3090000000002</c:v>
                </c:pt>
                <c:pt idx="138">
                  <c:v>5433.2470000000003</c:v>
                </c:pt>
                <c:pt idx="139">
                  <c:v>5473.6360000000004</c:v>
                </c:pt>
                <c:pt idx="140">
                  <c:v>5464.9359999999997</c:v>
                </c:pt>
                <c:pt idx="141">
                  <c:v>5444.9260000000004</c:v>
                </c:pt>
              </c:numCache>
            </c:numRef>
          </c:val>
          <c:smooth val="0"/>
          <c:extLst>
            <c:ext xmlns:c16="http://schemas.microsoft.com/office/drawing/2014/chart" uri="{C3380CC4-5D6E-409C-BE32-E72D297353CC}">
              <c16:uniqueId val="{00000001-8C3A-4851-8759-9419971157CF}"/>
            </c:ext>
          </c:extLst>
        </c:ser>
        <c:dLbls>
          <c:showLegendKey val="0"/>
          <c:showVal val="0"/>
          <c:showCatName val="0"/>
          <c:showSerName val="0"/>
          <c:showPercent val="0"/>
          <c:showBubbleSize val="0"/>
        </c:dLbls>
        <c:marker val="1"/>
        <c:smooth val="0"/>
        <c:axId val="1956215760"/>
        <c:axId val="522705360"/>
      </c:lineChart>
      <c:dateAx>
        <c:axId val="671397312"/>
        <c:scaling>
          <c:orientation val="minMax"/>
        </c:scaling>
        <c:delete val="0"/>
        <c:axPos val="b"/>
        <c:numFmt formatCode="mmm\ 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0981007"/>
        <c:crosses val="autoZero"/>
        <c:auto val="1"/>
        <c:lblOffset val="100"/>
        <c:baseTimeUnit val="days"/>
        <c:majorUnit val="3"/>
        <c:majorTimeUnit val="months"/>
      </c:dateAx>
      <c:valAx>
        <c:axId val="800981007"/>
        <c:scaling>
          <c:orientation val="minMax"/>
          <c:min val="104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lumMod val="75000"/>
                  </a:schemeClr>
                </a:solidFill>
                <a:latin typeface="+mn-lt"/>
                <a:ea typeface="+mn-ea"/>
                <a:cs typeface="+mn-cs"/>
              </a:defRPr>
            </a:pPr>
            <a:endParaRPr lang="en-US"/>
          </a:p>
        </c:txPr>
        <c:crossAx val="671397312"/>
        <c:crosses val="autoZero"/>
        <c:crossBetween val="between"/>
      </c:valAx>
      <c:valAx>
        <c:axId val="522705360"/>
        <c:scaling>
          <c:orientation val="minMax"/>
          <c:min val="510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6215760"/>
        <c:crosses val="max"/>
        <c:crossBetween val="between"/>
      </c:valAx>
      <c:dateAx>
        <c:axId val="1956215760"/>
        <c:scaling>
          <c:orientation val="minMax"/>
        </c:scaling>
        <c:delete val="1"/>
        <c:axPos val="b"/>
        <c:numFmt formatCode="m/d/yyyy" sourceLinked="1"/>
        <c:majorTickMark val="out"/>
        <c:minorTickMark val="none"/>
        <c:tickLblPos val="nextTo"/>
        <c:crossAx val="522705360"/>
        <c:crosses val="autoZero"/>
        <c:auto val="1"/>
        <c:lblOffset val="100"/>
        <c:baseTimeUnit val="days"/>
        <c:majorUnit val="1"/>
        <c:minorUnit val="1"/>
      </c:dateAx>
      <c:spPr>
        <a:noFill/>
        <a:ln>
          <a:noFill/>
        </a:ln>
        <a:effectLst/>
      </c:spPr>
    </c:plotArea>
    <c:legend>
      <c:legendPos val="b"/>
      <c:layout>
        <c:manualLayout>
          <c:xMode val="edge"/>
          <c:yMode val="edge"/>
          <c:x val="0.30747966918695735"/>
          <c:y val="0.94778113441049616"/>
          <c:w val="0.3850406616260853"/>
          <c:h val="4.01101984057557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AFF2CB-0AC7-4811-A59E-D100BBEBB199}" type="doc">
      <dgm:prSet loTypeId="urn:microsoft.com/office/officeart/2016/7/layout/RepeatingBendingProcessNew" loCatId="process" qsTypeId="urn:microsoft.com/office/officeart/2005/8/quickstyle/simple5" qsCatId="simple" csTypeId="urn:microsoft.com/office/officeart/2005/8/colors/accent0_3" csCatId="mainScheme" phldr="1"/>
      <dgm:spPr/>
      <dgm:t>
        <a:bodyPr/>
        <a:lstStyle/>
        <a:p>
          <a:endParaRPr lang="en-US"/>
        </a:p>
      </dgm:t>
    </dgm:pt>
    <dgm:pt modelId="{244F85BC-75C4-4DBF-B140-C953455E2940}">
      <dgm:prSet/>
      <dgm:spPr/>
      <dgm:t>
        <a:bodyPr/>
        <a:lstStyle/>
        <a:p>
          <a:r>
            <a:rPr lang="en-US" dirty="0"/>
            <a:t>Uncle Sam sends checks to your members</a:t>
          </a:r>
        </a:p>
      </dgm:t>
    </dgm:pt>
    <dgm:pt modelId="{361DAA8F-061D-4E23-BD0B-32AB339AA91A}" type="parTrans" cxnId="{FBC4B2AD-746B-4BBA-A133-9399F2DD5E8C}">
      <dgm:prSet/>
      <dgm:spPr/>
      <dgm:t>
        <a:bodyPr/>
        <a:lstStyle/>
        <a:p>
          <a:endParaRPr lang="en-US"/>
        </a:p>
      </dgm:t>
    </dgm:pt>
    <dgm:pt modelId="{A786BDE1-8E5A-41D1-8670-F173DCD9E602}" type="sibTrans" cxnId="{FBC4B2AD-746B-4BBA-A133-9399F2DD5E8C}">
      <dgm:prSet/>
      <dgm:spPr/>
      <dgm:t>
        <a:bodyPr/>
        <a:lstStyle/>
        <a:p>
          <a:endParaRPr lang="en-US"/>
        </a:p>
      </dgm:t>
    </dgm:pt>
    <dgm:pt modelId="{D9009617-811D-4D47-A820-3673EBE3A3F1}">
      <dgm:prSet/>
      <dgm:spPr/>
      <dgm:t>
        <a:bodyPr/>
        <a:lstStyle/>
        <a:p>
          <a:r>
            <a:rPr lang="en-US" dirty="0"/>
            <a:t>Balance sheets inflate and Capital Ratio dilution</a:t>
          </a:r>
        </a:p>
      </dgm:t>
    </dgm:pt>
    <dgm:pt modelId="{B7318FF7-87F3-4DD6-A8DF-3CC3A8A426D9}" type="parTrans" cxnId="{E9413F7A-DCC2-4C9B-817F-C9ADD906B1BD}">
      <dgm:prSet/>
      <dgm:spPr/>
      <dgm:t>
        <a:bodyPr/>
        <a:lstStyle/>
        <a:p>
          <a:endParaRPr lang="en-US"/>
        </a:p>
      </dgm:t>
    </dgm:pt>
    <dgm:pt modelId="{AB357124-571F-4BD9-BBE7-24DA167AE7D3}" type="sibTrans" cxnId="{E9413F7A-DCC2-4C9B-817F-C9ADD906B1BD}">
      <dgm:prSet/>
      <dgm:spPr/>
      <dgm:t>
        <a:bodyPr/>
        <a:lstStyle/>
        <a:p>
          <a:endParaRPr lang="en-US"/>
        </a:p>
      </dgm:t>
    </dgm:pt>
    <dgm:pt modelId="{D92403B7-F5F9-413F-9143-95DB82A01A18}">
      <dgm:prSet/>
      <dgm:spPr/>
      <dgm:t>
        <a:bodyPr/>
        <a:lstStyle/>
        <a:p>
          <a:r>
            <a:rPr lang="en-US"/>
            <a:t>Lending slows</a:t>
          </a:r>
        </a:p>
      </dgm:t>
    </dgm:pt>
    <dgm:pt modelId="{FF7C0511-574F-4F68-BF38-EC3098F39B4C}" type="parTrans" cxnId="{C79A2EF7-8A6D-4089-936E-4593728556D8}">
      <dgm:prSet/>
      <dgm:spPr/>
      <dgm:t>
        <a:bodyPr/>
        <a:lstStyle/>
        <a:p>
          <a:endParaRPr lang="en-US"/>
        </a:p>
      </dgm:t>
    </dgm:pt>
    <dgm:pt modelId="{2C5448CC-29EA-4E3F-969D-B8575DBE58B5}" type="sibTrans" cxnId="{C79A2EF7-8A6D-4089-936E-4593728556D8}">
      <dgm:prSet/>
      <dgm:spPr/>
      <dgm:t>
        <a:bodyPr/>
        <a:lstStyle/>
        <a:p>
          <a:endParaRPr lang="en-US"/>
        </a:p>
      </dgm:t>
    </dgm:pt>
    <dgm:pt modelId="{E1DE53AE-A336-411D-B67E-082D34BAF20A}">
      <dgm:prSet/>
      <dgm:spPr/>
      <dgm:t>
        <a:bodyPr/>
        <a:lstStyle/>
        <a:p>
          <a:r>
            <a:rPr lang="en-US" dirty="0"/>
            <a:t>The Federal Reserve was only projecting 3 rate increases by YE 2023 as of middle 2021!</a:t>
          </a:r>
        </a:p>
      </dgm:t>
    </dgm:pt>
    <dgm:pt modelId="{C391B501-ED18-4085-9779-453556B86FDA}" type="parTrans" cxnId="{149A016D-A029-47B8-BAC0-B4FDF576637E}">
      <dgm:prSet/>
      <dgm:spPr/>
      <dgm:t>
        <a:bodyPr/>
        <a:lstStyle/>
        <a:p>
          <a:endParaRPr lang="en-US"/>
        </a:p>
      </dgm:t>
    </dgm:pt>
    <dgm:pt modelId="{DDDD22C8-B53C-49E6-9405-7BE5575CE682}" type="sibTrans" cxnId="{149A016D-A029-47B8-BAC0-B4FDF576637E}">
      <dgm:prSet/>
      <dgm:spPr/>
      <dgm:t>
        <a:bodyPr/>
        <a:lstStyle/>
        <a:p>
          <a:endParaRPr lang="en-US"/>
        </a:p>
      </dgm:t>
    </dgm:pt>
    <dgm:pt modelId="{D5D9770A-FAA4-4E16-91A8-6E294BCFE869}">
      <dgm:prSet/>
      <dgm:spPr/>
      <dgm:t>
        <a:bodyPr/>
        <a:lstStyle/>
        <a:p>
          <a:r>
            <a:rPr lang="en-US"/>
            <a:t>First mortgages</a:t>
          </a:r>
        </a:p>
      </dgm:t>
    </dgm:pt>
    <dgm:pt modelId="{A5ECF7DE-4648-4AF5-8A0E-E76D6120CC21}" type="parTrans" cxnId="{BB4C61B7-F206-4BCA-A0F1-F073B77128FE}">
      <dgm:prSet/>
      <dgm:spPr/>
      <dgm:t>
        <a:bodyPr/>
        <a:lstStyle/>
        <a:p>
          <a:endParaRPr lang="en-US"/>
        </a:p>
      </dgm:t>
    </dgm:pt>
    <dgm:pt modelId="{0370728D-50E8-4708-88D2-3E1A411EF795}" type="sibTrans" cxnId="{BB4C61B7-F206-4BCA-A0F1-F073B77128FE}">
      <dgm:prSet/>
      <dgm:spPr/>
      <dgm:t>
        <a:bodyPr/>
        <a:lstStyle/>
        <a:p>
          <a:endParaRPr lang="en-US"/>
        </a:p>
      </dgm:t>
    </dgm:pt>
    <dgm:pt modelId="{660A153A-9621-4726-8DF1-0DD599221699}">
      <dgm:prSet/>
      <dgm:spPr/>
      <dgm:t>
        <a:bodyPr/>
        <a:lstStyle/>
        <a:p>
          <a:r>
            <a:rPr lang="en-US"/>
            <a:t>Agency MBS/CMOs</a:t>
          </a:r>
        </a:p>
      </dgm:t>
    </dgm:pt>
    <dgm:pt modelId="{4DAD52A5-9B23-46C4-B6FE-3BC38A1D52CC}" type="parTrans" cxnId="{62E047CF-198E-4D5D-8C47-C4C10BD42734}">
      <dgm:prSet/>
      <dgm:spPr/>
      <dgm:t>
        <a:bodyPr/>
        <a:lstStyle/>
        <a:p>
          <a:endParaRPr lang="en-US"/>
        </a:p>
      </dgm:t>
    </dgm:pt>
    <dgm:pt modelId="{9597DFEC-7C31-4CCE-B50C-827A1503EBB2}" type="sibTrans" cxnId="{62E047CF-198E-4D5D-8C47-C4C10BD42734}">
      <dgm:prSet/>
      <dgm:spPr/>
      <dgm:t>
        <a:bodyPr/>
        <a:lstStyle/>
        <a:p>
          <a:endParaRPr lang="en-US"/>
        </a:p>
      </dgm:t>
    </dgm:pt>
    <dgm:pt modelId="{D2B86F05-9853-448E-A5E0-9DAF95CB631D}">
      <dgm:prSet/>
      <dgm:spPr/>
      <dgm:t>
        <a:bodyPr/>
        <a:lstStyle/>
        <a:p>
          <a:r>
            <a:rPr lang="en-US" dirty="0"/>
            <a:t>Many FIs loaded up on long-term assets with further extension risk</a:t>
          </a:r>
        </a:p>
      </dgm:t>
    </dgm:pt>
    <dgm:pt modelId="{3B576B5F-3A9E-4975-A461-6D6259583D7E}" type="parTrans" cxnId="{E7C3205F-AFA8-4843-B378-D64EF89B0258}">
      <dgm:prSet/>
      <dgm:spPr/>
      <dgm:t>
        <a:bodyPr/>
        <a:lstStyle/>
        <a:p>
          <a:endParaRPr lang="en-US"/>
        </a:p>
      </dgm:t>
    </dgm:pt>
    <dgm:pt modelId="{4201704B-92B1-4503-8970-01721C87B2D5}" type="sibTrans" cxnId="{E7C3205F-AFA8-4843-B378-D64EF89B0258}">
      <dgm:prSet/>
      <dgm:spPr/>
      <dgm:t>
        <a:bodyPr/>
        <a:lstStyle/>
        <a:p>
          <a:endParaRPr lang="en-US"/>
        </a:p>
      </dgm:t>
    </dgm:pt>
    <dgm:pt modelId="{0D86208A-C9EE-4AAF-B10D-7234F362A528}">
      <dgm:prSet/>
      <dgm:spPr/>
      <dgm:t>
        <a:bodyPr/>
        <a:lstStyle/>
        <a:p>
          <a:r>
            <a:rPr lang="en-US"/>
            <a:t>Financial </a:t>
          </a:r>
          <a:r>
            <a:rPr lang="en-US" dirty="0"/>
            <a:t>Institutions pile into long-term assets</a:t>
          </a:r>
        </a:p>
      </dgm:t>
    </dgm:pt>
    <dgm:pt modelId="{C5305CB0-DE6C-40A0-9B54-C27F0008FCA5}" type="parTrans" cxnId="{4F3476A4-0598-477E-82A7-3D83B4945B3E}">
      <dgm:prSet/>
      <dgm:spPr/>
      <dgm:t>
        <a:bodyPr/>
        <a:lstStyle/>
        <a:p>
          <a:endParaRPr lang="en-US"/>
        </a:p>
      </dgm:t>
    </dgm:pt>
    <dgm:pt modelId="{C386601E-28AD-400D-B91A-11F1667D3C0C}" type="sibTrans" cxnId="{4F3476A4-0598-477E-82A7-3D83B4945B3E}">
      <dgm:prSet/>
      <dgm:spPr/>
      <dgm:t>
        <a:bodyPr/>
        <a:lstStyle/>
        <a:p>
          <a:endParaRPr lang="en-US"/>
        </a:p>
      </dgm:t>
    </dgm:pt>
    <dgm:pt modelId="{1CCD6BCF-65CE-4044-8CF9-EA6FF0A4EC09}" type="pres">
      <dgm:prSet presAssocID="{06AFF2CB-0AC7-4811-A59E-D100BBEBB199}" presName="Name0" presStyleCnt="0">
        <dgm:presLayoutVars>
          <dgm:dir/>
          <dgm:resizeHandles val="exact"/>
        </dgm:presLayoutVars>
      </dgm:prSet>
      <dgm:spPr/>
    </dgm:pt>
    <dgm:pt modelId="{31DDCE0C-8E04-497B-9CC4-472159DE2C40}" type="pres">
      <dgm:prSet presAssocID="{244F85BC-75C4-4DBF-B140-C953455E2940}" presName="node" presStyleLbl="node1" presStyleIdx="0" presStyleCnt="6">
        <dgm:presLayoutVars>
          <dgm:bulletEnabled val="1"/>
        </dgm:presLayoutVars>
      </dgm:prSet>
      <dgm:spPr/>
    </dgm:pt>
    <dgm:pt modelId="{44B19A11-3E8D-40F7-969B-27C6C0F2BC6A}" type="pres">
      <dgm:prSet presAssocID="{A786BDE1-8E5A-41D1-8670-F173DCD9E602}" presName="sibTrans" presStyleLbl="sibTrans1D1" presStyleIdx="0" presStyleCnt="5"/>
      <dgm:spPr/>
    </dgm:pt>
    <dgm:pt modelId="{F36C9CD7-5F4A-4BCB-A4DE-A0F535F3B22E}" type="pres">
      <dgm:prSet presAssocID="{A786BDE1-8E5A-41D1-8670-F173DCD9E602}" presName="connectorText" presStyleLbl="sibTrans1D1" presStyleIdx="0" presStyleCnt="5"/>
      <dgm:spPr/>
    </dgm:pt>
    <dgm:pt modelId="{8D923FFD-5C17-4E40-9A17-43A8BDBEE27D}" type="pres">
      <dgm:prSet presAssocID="{D9009617-811D-4D47-A820-3673EBE3A3F1}" presName="node" presStyleLbl="node1" presStyleIdx="1" presStyleCnt="6">
        <dgm:presLayoutVars>
          <dgm:bulletEnabled val="1"/>
        </dgm:presLayoutVars>
      </dgm:prSet>
      <dgm:spPr/>
    </dgm:pt>
    <dgm:pt modelId="{23C95128-D229-4429-B9FA-6F939F3CC224}" type="pres">
      <dgm:prSet presAssocID="{AB357124-571F-4BD9-BBE7-24DA167AE7D3}" presName="sibTrans" presStyleLbl="sibTrans1D1" presStyleIdx="1" presStyleCnt="5"/>
      <dgm:spPr/>
    </dgm:pt>
    <dgm:pt modelId="{A9C05B49-5DEA-49D2-8BB9-97DAE847482B}" type="pres">
      <dgm:prSet presAssocID="{AB357124-571F-4BD9-BBE7-24DA167AE7D3}" presName="connectorText" presStyleLbl="sibTrans1D1" presStyleIdx="1" presStyleCnt="5"/>
      <dgm:spPr/>
    </dgm:pt>
    <dgm:pt modelId="{5C231796-0DBE-40A8-BC69-4024EC78274B}" type="pres">
      <dgm:prSet presAssocID="{D92403B7-F5F9-413F-9143-95DB82A01A18}" presName="node" presStyleLbl="node1" presStyleIdx="2" presStyleCnt="6">
        <dgm:presLayoutVars>
          <dgm:bulletEnabled val="1"/>
        </dgm:presLayoutVars>
      </dgm:prSet>
      <dgm:spPr/>
    </dgm:pt>
    <dgm:pt modelId="{CC61C554-24C4-49EB-AA13-921E521A5BDA}" type="pres">
      <dgm:prSet presAssocID="{2C5448CC-29EA-4E3F-969D-B8575DBE58B5}" presName="sibTrans" presStyleLbl="sibTrans1D1" presStyleIdx="2" presStyleCnt="5"/>
      <dgm:spPr/>
    </dgm:pt>
    <dgm:pt modelId="{215C1655-6751-4E95-9931-8EDD318CD3E6}" type="pres">
      <dgm:prSet presAssocID="{2C5448CC-29EA-4E3F-969D-B8575DBE58B5}" presName="connectorText" presStyleLbl="sibTrans1D1" presStyleIdx="2" presStyleCnt="5"/>
      <dgm:spPr/>
    </dgm:pt>
    <dgm:pt modelId="{4AF6AF31-9D30-4BD1-815E-BF727E2B5694}" type="pres">
      <dgm:prSet presAssocID="{E1DE53AE-A336-411D-B67E-082D34BAF20A}" presName="node" presStyleLbl="node1" presStyleIdx="3" presStyleCnt="6">
        <dgm:presLayoutVars>
          <dgm:bulletEnabled val="1"/>
        </dgm:presLayoutVars>
      </dgm:prSet>
      <dgm:spPr/>
    </dgm:pt>
    <dgm:pt modelId="{E19D2D50-267F-4FFD-94CA-9B6D708D366C}" type="pres">
      <dgm:prSet presAssocID="{DDDD22C8-B53C-49E6-9405-7BE5575CE682}" presName="sibTrans" presStyleLbl="sibTrans1D1" presStyleIdx="3" presStyleCnt="5"/>
      <dgm:spPr/>
    </dgm:pt>
    <dgm:pt modelId="{F4E7BFDD-9A7E-457F-A1D3-29A879D99CA4}" type="pres">
      <dgm:prSet presAssocID="{DDDD22C8-B53C-49E6-9405-7BE5575CE682}" presName="connectorText" presStyleLbl="sibTrans1D1" presStyleIdx="3" presStyleCnt="5"/>
      <dgm:spPr/>
    </dgm:pt>
    <dgm:pt modelId="{B6E2EE0D-EA24-46A7-B7A3-D290A9DF3717}" type="pres">
      <dgm:prSet presAssocID="{0D86208A-C9EE-4AAF-B10D-7234F362A528}" presName="node" presStyleLbl="node1" presStyleIdx="4" presStyleCnt="6">
        <dgm:presLayoutVars>
          <dgm:bulletEnabled val="1"/>
        </dgm:presLayoutVars>
      </dgm:prSet>
      <dgm:spPr/>
    </dgm:pt>
    <dgm:pt modelId="{178C6244-B43A-4FF4-AF4E-278ACE40E8C0}" type="pres">
      <dgm:prSet presAssocID="{C386601E-28AD-400D-B91A-11F1667D3C0C}" presName="sibTrans" presStyleLbl="sibTrans1D1" presStyleIdx="4" presStyleCnt="5"/>
      <dgm:spPr/>
    </dgm:pt>
    <dgm:pt modelId="{2277236E-EFA0-40A2-B8B1-D4CF05A73C42}" type="pres">
      <dgm:prSet presAssocID="{C386601E-28AD-400D-B91A-11F1667D3C0C}" presName="connectorText" presStyleLbl="sibTrans1D1" presStyleIdx="4" presStyleCnt="5"/>
      <dgm:spPr/>
    </dgm:pt>
    <dgm:pt modelId="{119A1470-D2B5-4AE6-B4F1-0A7BB19E9E6A}" type="pres">
      <dgm:prSet presAssocID="{D2B86F05-9853-448E-A5E0-9DAF95CB631D}" presName="node" presStyleLbl="node1" presStyleIdx="5" presStyleCnt="6">
        <dgm:presLayoutVars>
          <dgm:bulletEnabled val="1"/>
        </dgm:presLayoutVars>
      </dgm:prSet>
      <dgm:spPr/>
    </dgm:pt>
  </dgm:ptLst>
  <dgm:cxnLst>
    <dgm:cxn modelId="{9609B40A-A81D-4854-8843-78ECD7B23F24}" type="presOf" srcId="{A786BDE1-8E5A-41D1-8670-F173DCD9E602}" destId="{F36C9CD7-5F4A-4BCB-A4DE-A0F535F3B22E}" srcOrd="1" destOrd="0" presId="urn:microsoft.com/office/officeart/2016/7/layout/RepeatingBendingProcessNew"/>
    <dgm:cxn modelId="{07693F12-8C80-4B6E-9268-DE7D7B7332BD}" type="presOf" srcId="{DDDD22C8-B53C-49E6-9405-7BE5575CE682}" destId="{E19D2D50-267F-4FFD-94CA-9B6D708D366C}" srcOrd="0" destOrd="0" presId="urn:microsoft.com/office/officeart/2016/7/layout/RepeatingBendingProcessNew"/>
    <dgm:cxn modelId="{71D4A818-BEF4-4F85-88FD-DFDE7BC67784}" type="presOf" srcId="{D2B86F05-9853-448E-A5E0-9DAF95CB631D}" destId="{119A1470-D2B5-4AE6-B4F1-0A7BB19E9E6A}" srcOrd="0" destOrd="0" presId="urn:microsoft.com/office/officeart/2016/7/layout/RepeatingBendingProcessNew"/>
    <dgm:cxn modelId="{65C21F2E-645A-4ED2-83B7-ECAC3D71320F}" type="presOf" srcId="{E1DE53AE-A336-411D-B67E-082D34BAF20A}" destId="{4AF6AF31-9D30-4BD1-815E-BF727E2B5694}" srcOrd="0" destOrd="0" presId="urn:microsoft.com/office/officeart/2016/7/layout/RepeatingBendingProcessNew"/>
    <dgm:cxn modelId="{87E58F3A-08F6-42BF-9AB6-B6B28593DF51}" type="presOf" srcId="{C386601E-28AD-400D-B91A-11F1667D3C0C}" destId="{178C6244-B43A-4FF4-AF4E-278ACE40E8C0}" srcOrd="0" destOrd="0" presId="urn:microsoft.com/office/officeart/2016/7/layout/RepeatingBendingProcessNew"/>
    <dgm:cxn modelId="{E7C3205F-AFA8-4843-B378-D64EF89B0258}" srcId="{06AFF2CB-0AC7-4811-A59E-D100BBEBB199}" destId="{D2B86F05-9853-448E-A5E0-9DAF95CB631D}" srcOrd="5" destOrd="0" parTransId="{3B576B5F-3A9E-4975-A461-6D6259583D7E}" sibTransId="{4201704B-92B1-4503-8970-01721C87B2D5}"/>
    <dgm:cxn modelId="{F9B4C946-E834-4D22-98B7-7EF8B80E4B80}" type="presOf" srcId="{D5D9770A-FAA4-4E16-91A8-6E294BCFE869}" destId="{B6E2EE0D-EA24-46A7-B7A3-D290A9DF3717}" srcOrd="0" destOrd="1" presId="urn:microsoft.com/office/officeart/2016/7/layout/RepeatingBendingProcessNew"/>
    <dgm:cxn modelId="{DAC4BC6A-CD62-4244-8A46-6FD33FEA009A}" type="presOf" srcId="{D9009617-811D-4D47-A820-3673EBE3A3F1}" destId="{8D923FFD-5C17-4E40-9A17-43A8BDBEE27D}" srcOrd="0" destOrd="0" presId="urn:microsoft.com/office/officeart/2016/7/layout/RepeatingBendingProcessNew"/>
    <dgm:cxn modelId="{149A016D-A029-47B8-BAC0-B4FDF576637E}" srcId="{06AFF2CB-0AC7-4811-A59E-D100BBEBB199}" destId="{E1DE53AE-A336-411D-B67E-082D34BAF20A}" srcOrd="3" destOrd="0" parTransId="{C391B501-ED18-4085-9779-453556B86FDA}" sibTransId="{DDDD22C8-B53C-49E6-9405-7BE5575CE682}"/>
    <dgm:cxn modelId="{9BB00C70-4602-409C-9379-CDAE32B59A7D}" type="presOf" srcId="{DDDD22C8-B53C-49E6-9405-7BE5575CE682}" destId="{F4E7BFDD-9A7E-457F-A1D3-29A879D99CA4}" srcOrd="1" destOrd="0" presId="urn:microsoft.com/office/officeart/2016/7/layout/RepeatingBendingProcessNew"/>
    <dgm:cxn modelId="{E9413F7A-DCC2-4C9B-817F-C9ADD906B1BD}" srcId="{06AFF2CB-0AC7-4811-A59E-D100BBEBB199}" destId="{D9009617-811D-4D47-A820-3673EBE3A3F1}" srcOrd="1" destOrd="0" parTransId="{B7318FF7-87F3-4DD6-A8DF-3CC3A8A426D9}" sibTransId="{AB357124-571F-4BD9-BBE7-24DA167AE7D3}"/>
    <dgm:cxn modelId="{AB98307B-F258-493B-AB5F-187E63A481A7}" type="presOf" srcId="{06AFF2CB-0AC7-4811-A59E-D100BBEBB199}" destId="{1CCD6BCF-65CE-4044-8CF9-EA6FF0A4EC09}" srcOrd="0" destOrd="0" presId="urn:microsoft.com/office/officeart/2016/7/layout/RepeatingBendingProcessNew"/>
    <dgm:cxn modelId="{B3BF5682-A4D7-4D96-8B12-F2C081EA4CC5}" type="presOf" srcId="{AB357124-571F-4BD9-BBE7-24DA167AE7D3}" destId="{23C95128-D229-4429-B9FA-6F939F3CC224}" srcOrd="0" destOrd="0" presId="urn:microsoft.com/office/officeart/2016/7/layout/RepeatingBendingProcessNew"/>
    <dgm:cxn modelId="{149F9684-AC13-418C-99DD-B186BEA35DAE}" type="presOf" srcId="{2C5448CC-29EA-4E3F-969D-B8575DBE58B5}" destId="{CC61C554-24C4-49EB-AA13-921E521A5BDA}" srcOrd="0" destOrd="0" presId="urn:microsoft.com/office/officeart/2016/7/layout/RepeatingBendingProcessNew"/>
    <dgm:cxn modelId="{B7252686-0528-499C-A0B1-D90DC48CF021}" type="presOf" srcId="{660A153A-9621-4726-8DF1-0DD599221699}" destId="{B6E2EE0D-EA24-46A7-B7A3-D290A9DF3717}" srcOrd="0" destOrd="2" presId="urn:microsoft.com/office/officeart/2016/7/layout/RepeatingBendingProcessNew"/>
    <dgm:cxn modelId="{8AC9D087-77DD-4245-9EBF-907F83F99599}" type="presOf" srcId="{0D86208A-C9EE-4AAF-B10D-7234F362A528}" destId="{B6E2EE0D-EA24-46A7-B7A3-D290A9DF3717}" srcOrd="0" destOrd="0" presId="urn:microsoft.com/office/officeart/2016/7/layout/RepeatingBendingProcessNew"/>
    <dgm:cxn modelId="{4F3476A4-0598-477E-82A7-3D83B4945B3E}" srcId="{06AFF2CB-0AC7-4811-A59E-D100BBEBB199}" destId="{0D86208A-C9EE-4AAF-B10D-7234F362A528}" srcOrd="4" destOrd="0" parTransId="{C5305CB0-DE6C-40A0-9B54-C27F0008FCA5}" sibTransId="{C386601E-28AD-400D-B91A-11F1667D3C0C}"/>
    <dgm:cxn modelId="{BBCCB0A9-DC1E-4172-9FC5-42F61555E795}" type="presOf" srcId="{C386601E-28AD-400D-B91A-11F1667D3C0C}" destId="{2277236E-EFA0-40A2-B8B1-D4CF05A73C42}" srcOrd="1" destOrd="0" presId="urn:microsoft.com/office/officeart/2016/7/layout/RepeatingBendingProcessNew"/>
    <dgm:cxn modelId="{FBC4B2AD-746B-4BBA-A133-9399F2DD5E8C}" srcId="{06AFF2CB-0AC7-4811-A59E-D100BBEBB199}" destId="{244F85BC-75C4-4DBF-B140-C953455E2940}" srcOrd="0" destOrd="0" parTransId="{361DAA8F-061D-4E23-BD0B-32AB339AA91A}" sibTransId="{A786BDE1-8E5A-41D1-8670-F173DCD9E602}"/>
    <dgm:cxn modelId="{6E4F48B0-9139-4DC1-B178-2EFC82634034}" type="presOf" srcId="{AB357124-571F-4BD9-BBE7-24DA167AE7D3}" destId="{A9C05B49-5DEA-49D2-8BB9-97DAE847482B}" srcOrd="1" destOrd="0" presId="urn:microsoft.com/office/officeart/2016/7/layout/RepeatingBendingProcessNew"/>
    <dgm:cxn modelId="{4D105DB3-668F-42C6-BF5C-267F8744A515}" type="presOf" srcId="{2C5448CC-29EA-4E3F-969D-B8575DBE58B5}" destId="{215C1655-6751-4E95-9931-8EDD318CD3E6}" srcOrd="1" destOrd="0" presId="urn:microsoft.com/office/officeart/2016/7/layout/RepeatingBendingProcessNew"/>
    <dgm:cxn modelId="{BB4C61B7-F206-4BCA-A0F1-F073B77128FE}" srcId="{0D86208A-C9EE-4AAF-B10D-7234F362A528}" destId="{D5D9770A-FAA4-4E16-91A8-6E294BCFE869}" srcOrd="0" destOrd="0" parTransId="{A5ECF7DE-4648-4AF5-8A0E-E76D6120CC21}" sibTransId="{0370728D-50E8-4708-88D2-3E1A411EF795}"/>
    <dgm:cxn modelId="{248976BA-74D3-4F32-A632-71E9E725D8D2}" type="presOf" srcId="{244F85BC-75C4-4DBF-B140-C953455E2940}" destId="{31DDCE0C-8E04-497B-9CC4-472159DE2C40}" srcOrd="0" destOrd="0" presId="urn:microsoft.com/office/officeart/2016/7/layout/RepeatingBendingProcessNew"/>
    <dgm:cxn modelId="{62E047CF-198E-4D5D-8C47-C4C10BD42734}" srcId="{0D86208A-C9EE-4AAF-B10D-7234F362A528}" destId="{660A153A-9621-4726-8DF1-0DD599221699}" srcOrd="1" destOrd="0" parTransId="{4DAD52A5-9B23-46C4-B6FE-3BC38A1D52CC}" sibTransId="{9597DFEC-7C31-4CCE-B50C-827A1503EBB2}"/>
    <dgm:cxn modelId="{78085BF0-3306-4040-8264-D7674FAB109F}" type="presOf" srcId="{A786BDE1-8E5A-41D1-8670-F173DCD9E602}" destId="{44B19A11-3E8D-40F7-969B-27C6C0F2BC6A}" srcOrd="0" destOrd="0" presId="urn:microsoft.com/office/officeart/2016/7/layout/RepeatingBendingProcessNew"/>
    <dgm:cxn modelId="{C79A2EF7-8A6D-4089-936E-4593728556D8}" srcId="{06AFF2CB-0AC7-4811-A59E-D100BBEBB199}" destId="{D92403B7-F5F9-413F-9143-95DB82A01A18}" srcOrd="2" destOrd="0" parTransId="{FF7C0511-574F-4F68-BF38-EC3098F39B4C}" sibTransId="{2C5448CC-29EA-4E3F-969D-B8575DBE58B5}"/>
    <dgm:cxn modelId="{E56516FB-D3B4-4A78-AAC8-A6BAAE30C8EE}" type="presOf" srcId="{D92403B7-F5F9-413F-9143-95DB82A01A18}" destId="{5C231796-0DBE-40A8-BC69-4024EC78274B}" srcOrd="0" destOrd="0" presId="urn:microsoft.com/office/officeart/2016/7/layout/RepeatingBendingProcessNew"/>
    <dgm:cxn modelId="{F20F061C-9EB0-4332-BB32-60FCBD2FAF90}" type="presParOf" srcId="{1CCD6BCF-65CE-4044-8CF9-EA6FF0A4EC09}" destId="{31DDCE0C-8E04-497B-9CC4-472159DE2C40}" srcOrd="0" destOrd="0" presId="urn:microsoft.com/office/officeart/2016/7/layout/RepeatingBendingProcessNew"/>
    <dgm:cxn modelId="{1BE73FF1-B1F1-463E-9012-8E7B84FF15D5}" type="presParOf" srcId="{1CCD6BCF-65CE-4044-8CF9-EA6FF0A4EC09}" destId="{44B19A11-3E8D-40F7-969B-27C6C0F2BC6A}" srcOrd="1" destOrd="0" presId="urn:microsoft.com/office/officeart/2016/7/layout/RepeatingBendingProcessNew"/>
    <dgm:cxn modelId="{BD0CBABE-0539-46DC-B27F-23AE2CC81143}" type="presParOf" srcId="{44B19A11-3E8D-40F7-969B-27C6C0F2BC6A}" destId="{F36C9CD7-5F4A-4BCB-A4DE-A0F535F3B22E}" srcOrd="0" destOrd="0" presId="urn:microsoft.com/office/officeart/2016/7/layout/RepeatingBendingProcessNew"/>
    <dgm:cxn modelId="{F18E56B5-13C0-48EC-8832-943F16BA1877}" type="presParOf" srcId="{1CCD6BCF-65CE-4044-8CF9-EA6FF0A4EC09}" destId="{8D923FFD-5C17-4E40-9A17-43A8BDBEE27D}" srcOrd="2" destOrd="0" presId="urn:microsoft.com/office/officeart/2016/7/layout/RepeatingBendingProcessNew"/>
    <dgm:cxn modelId="{28B26C82-D425-4955-9139-E931F2B51C6A}" type="presParOf" srcId="{1CCD6BCF-65CE-4044-8CF9-EA6FF0A4EC09}" destId="{23C95128-D229-4429-B9FA-6F939F3CC224}" srcOrd="3" destOrd="0" presId="urn:microsoft.com/office/officeart/2016/7/layout/RepeatingBendingProcessNew"/>
    <dgm:cxn modelId="{D7C76BD9-7C4B-4B0D-8744-D7D8CB48EEBA}" type="presParOf" srcId="{23C95128-D229-4429-B9FA-6F939F3CC224}" destId="{A9C05B49-5DEA-49D2-8BB9-97DAE847482B}" srcOrd="0" destOrd="0" presId="urn:microsoft.com/office/officeart/2016/7/layout/RepeatingBendingProcessNew"/>
    <dgm:cxn modelId="{0F3EA7DE-334D-4A4E-BEDB-86D6D6E1564C}" type="presParOf" srcId="{1CCD6BCF-65CE-4044-8CF9-EA6FF0A4EC09}" destId="{5C231796-0DBE-40A8-BC69-4024EC78274B}" srcOrd="4" destOrd="0" presId="urn:microsoft.com/office/officeart/2016/7/layout/RepeatingBendingProcessNew"/>
    <dgm:cxn modelId="{77FED022-B927-424F-9303-B282DA83CB3A}" type="presParOf" srcId="{1CCD6BCF-65CE-4044-8CF9-EA6FF0A4EC09}" destId="{CC61C554-24C4-49EB-AA13-921E521A5BDA}" srcOrd="5" destOrd="0" presId="urn:microsoft.com/office/officeart/2016/7/layout/RepeatingBendingProcessNew"/>
    <dgm:cxn modelId="{D953D902-0F01-4E20-9332-077112B509C1}" type="presParOf" srcId="{CC61C554-24C4-49EB-AA13-921E521A5BDA}" destId="{215C1655-6751-4E95-9931-8EDD318CD3E6}" srcOrd="0" destOrd="0" presId="urn:microsoft.com/office/officeart/2016/7/layout/RepeatingBendingProcessNew"/>
    <dgm:cxn modelId="{74067B84-E276-41E2-B804-B2A8E4569A9B}" type="presParOf" srcId="{1CCD6BCF-65CE-4044-8CF9-EA6FF0A4EC09}" destId="{4AF6AF31-9D30-4BD1-815E-BF727E2B5694}" srcOrd="6" destOrd="0" presId="urn:microsoft.com/office/officeart/2016/7/layout/RepeatingBendingProcessNew"/>
    <dgm:cxn modelId="{2E2F763D-77A3-480A-B44D-AC2D44A4102E}" type="presParOf" srcId="{1CCD6BCF-65CE-4044-8CF9-EA6FF0A4EC09}" destId="{E19D2D50-267F-4FFD-94CA-9B6D708D366C}" srcOrd="7" destOrd="0" presId="urn:microsoft.com/office/officeart/2016/7/layout/RepeatingBendingProcessNew"/>
    <dgm:cxn modelId="{EF0B385E-701C-4314-B270-FEF551CC3288}" type="presParOf" srcId="{E19D2D50-267F-4FFD-94CA-9B6D708D366C}" destId="{F4E7BFDD-9A7E-457F-A1D3-29A879D99CA4}" srcOrd="0" destOrd="0" presId="urn:microsoft.com/office/officeart/2016/7/layout/RepeatingBendingProcessNew"/>
    <dgm:cxn modelId="{101A9287-212C-473A-8BF2-6F77018214A5}" type="presParOf" srcId="{1CCD6BCF-65CE-4044-8CF9-EA6FF0A4EC09}" destId="{B6E2EE0D-EA24-46A7-B7A3-D290A9DF3717}" srcOrd="8" destOrd="0" presId="urn:microsoft.com/office/officeart/2016/7/layout/RepeatingBendingProcessNew"/>
    <dgm:cxn modelId="{88B5165F-C90E-4389-8B6B-501FD39B14EA}" type="presParOf" srcId="{1CCD6BCF-65CE-4044-8CF9-EA6FF0A4EC09}" destId="{178C6244-B43A-4FF4-AF4E-278ACE40E8C0}" srcOrd="9" destOrd="0" presId="urn:microsoft.com/office/officeart/2016/7/layout/RepeatingBendingProcessNew"/>
    <dgm:cxn modelId="{10FD1D50-793F-49C0-8AFD-798E9CE09892}" type="presParOf" srcId="{178C6244-B43A-4FF4-AF4E-278ACE40E8C0}" destId="{2277236E-EFA0-40A2-B8B1-D4CF05A73C42}" srcOrd="0" destOrd="0" presId="urn:microsoft.com/office/officeart/2016/7/layout/RepeatingBendingProcessNew"/>
    <dgm:cxn modelId="{116FBB2E-8B33-41FF-8138-4E4B8D738FE3}" type="presParOf" srcId="{1CCD6BCF-65CE-4044-8CF9-EA6FF0A4EC09}" destId="{119A1470-D2B5-4AE6-B4F1-0A7BB19E9E6A}"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AE905C-B7C6-4D48-9A44-BF4EFA82FC7F}"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en-US"/>
        </a:p>
      </dgm:t>
    </dgm:pt>
    <dgm:pt modelId="{61CC3B1C-8842-4E89-BD66-FD57208465CB}">
      <dgm:prSet phldrT="[Text]"/>
      <dgm:spPr/>
      <dgm:t>
        <a:bodyPr/>
        <a:lstStyle/>
        <a:p>
          <a:r>
            <a:rPr lang="en-US" dirty="0"/>
            <a:t>Credit Risk</a:t>
          </a:r>
        </a:p>
      </dgm:t>
    </dgm:pt>
    <dgm:pt modelId="{0982939C-78E4-4669-941B-44F937018DE2}" type="parTrans" cxnId="{4C847F2B-7CFB-49D5-8F6F-ECFC39867427}">
      <dgm:prSet/>
      <dgm:spPr/>
      <dgm:t>
        <a:bodyPr/>
        <a:lstStyle/>
        <a:p>
          <a:endParaRPr lang="en-US"/>
        </a:p>
      </dgm:t>
    </dgm:pt>
    <dgm:pt modelId="{9C87306E-5418-471D-8B91-62F712FB6AFC}" type="sibTrans" cxnId="{4C847F2B-7CFB-49D5-8F6F-ECFC39867427}">
      <dgm:prSet/>
      <dgm:spPr/>
      <dgm:t>
        <a:bodyPr/>
        <a:lstStyle/>
        <a:p>
          <a:endParaRPr lang="en-US"/>
        </a:p>
      </dgm:t>
    </dgm:pt>
    <dgm:pt modelId="{093E7409-1FFB-4FDA-9896-F33A92591E46}">
      <dgm:prSet phldrT="[Text]"/>
      <dgm:spPr/>
      <dgm:t>
        <a:bodyPr/>
        <a:lstStyle/>
        <a:p>
          <a:r>
            <a:rPr lang="en-US" dirty="0"/>
            <a:t>Probability of Default  Reserve Forecast</a:t>
          </a:r>
        </a:p>
      </dgm:t>
    </dgm:pt>
    <dgm:pt modelId="{1EF23AF0-B9D5-4BAB-B018-304C30BA4A14}" type="parTrans" cxnId="{4155D96F-52D2-45C1-ACD0-293B26292B0F}">
      <dgm:prSet/>
      <dgm:spPr/>
      <dgm:t>
        <a:bodyPr/>
        <a:lstStyle/>
        <a:p>
          <a:endParaRPr lang="en-US"/>
        </a:p>
      </dgm:t>
    </dgm:pt>
    <dgm:pt modelId="{967D474C-81BB-4B72-A8D8-2D518BDB9CED}" type="sibTrans" cxnId="{4155D96F-52D2-45C1-ACD0-293B26292B0F}">
      <dgm:prSet/>
      <dgm:spPr/>
      <dgm:t>
        <a:bodyPr/>
        <a:lstStyle/>
        <a:p>
          <a:endParaRPr lang="en-US"/>
        </a:p>
      </dgm:t>
    </dgm:pt>
    <dgm:pt modelId="{735A2A03-DD8A-41A7-8110-8B87FF415A23}">
      <dgm:prSet phldrT="[Text]"/>
      <dgm:spPr/>
      <dgm:t>
        <a:bodyPr/>
        <a:lstStyle/>
        <a:p>
          <a:r>
            <a:rPr lang="en-US" dirty="0"/>
            <a:t>Historic Loss Rates</a:t>
          </a:r>
        </a:p>
      </dgm:t>
    </dgm:pt>
    <dgm:pt modelId="{1EFE277A-D420-47E2-B040-7E0ABDF63F70}" type="parTrans" cxnId="{8002E2F0-4A68-43A8-AF39-8AB45F5C83D6}">
      <dgm:prSet/>
      <dgm:spPr/>
      <dgm:t>
        <a:bodyPr/>
        <a:lstStyle/>
        <a:p>
          <a:endParaRPr lang="en-US"/>
        </a:p>
      </dgm:t>
    </dgm:pt>
    <dgm:pt modelId="{5F0BF366-4CB1-4D22-BE2B-1FBA2E0ECA4B}" type="sibTrans" cxnId="{8002E2F0-4A68-43A8-AF39-8AB45F5C83D6}">
      <dgm:prSet/>
      <dgm:spPr/>
      <dgm:t>
        <a:bodyPr/>
        <a:lstStyle/>
        <a:p>
          <a:endParaRPr lang="en-US"/>
        </a:p>
      </dgm:t>
    </dgm:pt>
    <dgm:pt modelId="{7E7BBCD6-5600-4ED1-B4B9-D43DE86183D0}">
      <dgm:prSet phldrT="[Text]"/>
      <dgm:spPr/>
      <dgm:t>
        <a:bodyPr/>
        <a:lstStyle/>
        <a:p>
          <a:r>
            <a:rPr lang="en-US" dirty="0"/>
            <a:t>Servicing Expense</a:t>
          </a:r>
        </a:p>
      </dgm:t>
    </dgm:pt>
    <dgm:pt modelId="{A1C11EE2-808E-4CD5-9DFC-ACC8D2DD65FB}" type="parTrans" cxnId="{2FC9DEC1-679D-4148-8233-29F1273B12E4}">
      <dgm:prSet/>
      <dgm:spPr/>
      <dgm:t>
        <a:bodyPr/>
        <a:lstStyle/>
        <a:p>
          <a:endParaRPr lang="en-US"/>
        </a:p>
      </dgm:t>
    </dgm:pt>
    <dgm:pt modelId="{B9144D23-B6BE-44D4-AF30-8DA217788E16}" type="sibTrans" cxnId="{2FC9DEC1-679D-4148-8233-29F1273B12E4}">
      <dgm:prSet/>
      <dgm:spPr/>
      <dgm:t>
        <a:bodyPr/>
        <a:lstStyle/>
        <a:p>
          <a:endParaRPr lang="en-US"/>
        </a:p>
      </dgm:t>
    </dgm:pt>
    <dgm:pt modelId="{763C66F5-1501-44AF-A991-5A09E5F78678}">
      <dgm:prSet phldrT="[Text]"/>
      <dgm:spPr/>
      <dgm:t>
        <a:bodyPr/>
        <a:lstStyle/>
        <a:p>
          <a:r>
            <a:rPr lang="en-US" dirty="0"/>
            <a:t>Servicing Study allocating costs to different product lines</a:t>
          </a:r>
        </a:p>
      </dgm:t>
    </dgm:pt>
    <dgm:pt modelId="{201115F1-DD11-4B95-A552-F09F474F90FE}" type="parTrans" cxnId="{F0E22ED1-B89F-4390-96AA-5F078B406A8A}">
      <dgm:prSet/>
      <dgm:spPr/>
      <dgm:t>
        <a:bodyPr/>
        <a:lstStyle/>
        <a:p>
          <a:endParaRPr lang="en-US"/>
        </a:p>
      </dgm:t>
    </dgm:pt>
    <dgm:pt modelId="{B837CA15-96BA-46BE-9DA3-00EA10346E52}" type="sibTrans" cxnId="{F0E22ED1-B89F-4390-96AA-5F078B406A8A}">
      <dgm:prSet/>
      <dgm:spPr/>
      <dgm:t>
        <a:bodyPr/>
        <a:lstStyle/>
        <a:p>
          <a:endParaRPr lang="en-US"/>
        </a:p>
      </dgm:t>
    </dgm:pt>
    <dgm:pt modelId="{EBE4B919-A13D-4FC6-816C-28B02B8E4840}">
      <dgm:prSet phldrT="[Text]"/>
      <dgm:spPr/>
      <dgm:t>
        <a:bodyPr/>
        <a:lstStyle/>
        <a:p>
          <a:r>
            <a:rPr lang="en-US" dirty="0"/>
            <a:t>Cost of Funds</a:t>
          </a:r>
        </a:p>
      </dgm:t>
    </dgm:pt>
    <dgm:pt modelId="{27F7164E-E1D2-4A53-9698-0B62721DFD3D}" type="parTrans" cxnId="{4C094855-A73F-4B1B-9E2B-CCE173166FF7}">
      <dgm:prSet/>
      <dgm:spPr/>
      <dgm:t>
        <a:bodyPr/>
        <a:lstStyle/>
        <a:p>
          <a:endParaRPr lang="en-US"/>
        </a:p>
      </dgm:t>
    </dgm:pt>
    <dgm:pt modelId="{4C03F06F-F311-40C9-83EF-3C53B29F1A24}" type="sibTrans" cxnId="{4C094855-A73F-4B1B-9E2B-CCE173166FF7}">
      <dgm:prSet/>
      <dgm:spPr/>
      <dgm:t>
        <a:bodyPr/>
        <a:lstStyle/>
        <a:p>
          <a:endParaRPr lang="en-US"/>
        </a:p>
      </dgm:t>
    </dgm:pt>
    <dgm:pt modelId="{20221CF6-8FFE-460A-AA19-D95149EA0962}">
      <dgm:prSet phldrT="[Text]"/>
      <dgm:spPr/>
      <dgm:t>
        <a:bodyPr/>
        <a:lstStyle/>
        <a:p>
          <a:r>
            <a:rPr lang="en-US" dirty="0"/>
            <a:t>Weighted Avg Cost of Funds</a:t>
          </a:r>
        </a:p>
      </dgm:t>
    </dgm:pt>
    <dgm:pt modelId="{ABEA3E4A-C1F8-4426-92A1-DFEE7CD9455C}" type="parTrans" cxnId="{CCD4517F-53A8-4FD6-9381-3038D6731843}">
      <dgm:prSet/>
      <dgm:spPr/>
      <dgm:t>
        <a:bodyPr/>
        <a:lstStyle/>
        <a:p>
          <a:endParaRPr lang="en-US"/>
        </a:p>
      </dgm:t>
    </dgm:pt>
    <dgm:pt modelId="{319ACC9A-BFFE-4378-AB1E-3756A089EAA3}" type="sibTrans" cxnId="{CCD4517F-53A8-4FD6-9381-3038D6731843}">
      <dgm:prSet/>
      <dgm:spPr/>
      <dgm:t>
        <a:bodyPr/>
        <a:lstStyle/>
        <a:p>
          <a:endParaRPr lang="en-US"/>
        </a:p>
      </dgm:t>
    </dgm:pt>
    <dgm:pt modelId="{DF047D76-3F02-43ED-A84B-A9E0FA6821B8}">
      <dgm:prSet phldrT="[Text]"/>
      <dgm:spPr/>
      <dgm:t>
        <a:bodyPr/>
        <a:lstStyle/>
        <a:p>
          <a:r>
            <a:rPr lang="en-US" dirty="0"/>
            <a:t>Match funding if appropriate</a:t>
          </a:r>
        </a:p>
      </dgm:t>
    </dgm:pt>
    <dgm:pt modelId="{443E8D1A-281F-407F-9695-BE7052770D4C}" type="parTrans" cxnId="{BC9FC472-0E51-4EDF-A339-377157EE4A32}">
      <dgm:prSet/>
      <dgm:spPr/>
      <dgm:t>
        <a:bodyPr/>
        <a:lstStyle/>
        <a:p>
          <a:endParaRPr lang="en-US"/>
        </a:p>
      </dgm:t>
    </dgm:pt>
    <dgm:pt modelId="{0436EB73-9FDA-4359-BFB4-0F9608B7BFA1}" type="sibTrans" cxnId="{BC9FC472-0E51-4EDF-A339-377157EE4A32}">
      <dgm:prSet/>
      <dgm:spPr/>
      <dgm:t>
        <a:bodyPr/>
        <a:lstStyle/>
        <a:p>
          <a:endParaRPr lang="en-US"/>
        </a:p>
      </dgm:t>
    </dgm:pt>
    <dgm:pt modelId="{C75AFCE6-ECFA-449C-B8A6-65334F5B107D}">
      <dgm:prSet/>
      <dgm:spPr/>
      <dgm:t>
        <a:bodyPr/>
        <a:lstStyle/>
        <a:p>
          <a:r>
            <a:rPr lang="en-US" dirty="0"/>
            <a:t>Other Costs</a:t>
          </a:r>
        </a:p>
      </dgm:t>
    </dgm:pt>
    <dgm:pt modelId="{851A6AC2-D4BA-4484-822D-567E9D12C76C}" type="parTrans" cxnId="{44B4D5C2-93D7-45C6-9041-DB646547689C}">
      <dgm:prSet/>
      <dgm:spPr/>
      <dgm:t>
        <a:bodyPr/>
        <a:lstStyle/>
        <a:p>
          <a:endParaRPr lang="en-US"/>
        </a:p>
      </dgm:t>
    </dgm:pt>
    <dgm:pt modelId="{03CC38F8-C5C6-4D6C-BB78-C4A8C427D923}" type="sibTrans" cxnId="{44B4D5C2-93D7-45C6-9041-DB646547689C}">
      <dgm:prSet/>
      <dgm:spPr/>
      <dgm:t>
        <a:bodyPr/>
        <a:lstStyle/>
        <a:p>
          <a:endParaRPr lang="en-US"/>
        </a:p>
      </dgm:t>
    </dgm:pt>
    <dgm:pt modelId="{D78785C5-AEA0-4948-8BE8-A16F5D4E8D18}">
      <dgm:prSet/>
      <dgm:spPr/>
      <dgm:t>
        <a:bodyPr/>
        <a:lstStyle/>
        <a:p>
          <a:r>
            <a:rPr lang="en-US" dirty="0"/>
            <a:t>Indirect Dealer Reserves</a:t>
          </a:r>
        </a:p>
      </dgm:t>
    </dgm:pt>
    <dgm:pt modelId="{0A9ADDF1-FF5A-4814-8312-97ABD19F4A90}" type="parTrans" cxnId="{972D8E79-D81C-416D-8D66-77635D8F3A34}">
      <dgm:prSet/>
      <dgm:spPr/>
      <dgm:t>
        <a:bodyPr/>
        <a:lstStyle/>
        <a:p>
          <a:endParaRPr lang="en-US"/>
        </a:p>
      </dgm:t>
    </dgm:pt>
    <dgm:pt modelId="{60B0E6B5-9EA5-40F7-8844-EFF7EFBAF723}" type="sibTrans" cxnId="{972D8E79-D81C-416D-8D66-77635D8F3A34}">
      <dgm:prSet/>
      <dgm:spPr/>
      <dgm:t>
        <a:bodyPr/>
        <a:lstStyle/>
        <a:p>
          <a:endParaRPr lang="en-US"/>
        </a:p>
      </dgm:t>
    </dgm:pt>
    <dgm:pt modelId="{70CD4588-DA35-4EC6-B79B-87B116790741}">
      <dgm:prSet/>
      <dgm:spPr/>
      <dgm:t>
        <a:bodyPr/>
        <a:lstStyle/>
        <a:p>
          <a:r>
            <a:rPr lang="en-US" dirty="0"/>
            <a:t>Fee Income</a:t>
          </a:r>
        </a:p>
      </dgm:t>
    </dgm:pt>
    <dgm:pt modelId="{CAFC97D2-DD2D-4EA3-816E-2D06661EABB1}" type="parTrans" cxnId="{EDDD4731-9A34-48D3-8785-DA2390810936}">
      <dgm:prSet/>
      <dgm:spPr/>
      <dgm:t>
        <a:bodyPr/>
        <a:lstStyle/>
        <a:p>
          <a:endParaRPr lang="en-US"/>
        </a:p>
      </dgm:t>
    </dgm:pt>
    <dgm:pt modelId="{11449647-E0DD-4A94-9A96-C70A25182F46}" type="sibTrans" cxnId="{EDDD4731-9A34-48D3-8785-DA2390810936}">
      <dgm:prSet/>
      <dgm:spPr/>
      <dgm:t>
        <a:bodyPr/>
        <a:lstStyle/>
        <a:p>
          <a:endParaRPr lang="en-US"/>
        </a:p>
      </dgm:t>
    </dgm:pt>
    <dgm:pt modelId="{E8CC7454-1E68-4974-AA9F-5BC514D276E8}">
      <dgm:prSet/>
      <dgm:spPr/>
      <dgm:t>
        <a:bodyPr/>
        <a:lstStyle/>
        <a:p>
          <a:r>
            <a:rPr lang="en-US" dirty="0"/>
            <a:t>Incentives</a:t>
          </a:r>
        </a:p>
      </dgm:t>
    </dgm:pt>
    <dgm:pt modelId="{A1B2E241-3506-46A4-8172-2CF09733E530}" type="parTrans" cxnId="{AC1BB2FF-A95C-472C-9E6D-9694764BD756}">
      <dgm:prSet/>
      <dgm:spPr/>
      <dgm:t>
        <a:bodyPr/>
        <a:lstStyle/>
        <a:p>
          <a:endParaRPr lang="en-US"/>
        </a:p>
      </dgm:t>
    </dgm:pt>
    <dgm:pt modelId="{41FAAA3A-7A9F-4FC7-9DF6-0B3087D4A24C}" type="sibTrans" cxnId="{AC1BB2FF-A95C-472C-9E6D-9694764BD756}">
      <dgm:prSet/>
      <dgm:spPr/>
      <dgm:t>
        <a:bodyPr/>
        <a:lstStyle/>
        <a:p>
          <a:endParaRPr lang="en-US"/>
        </a:p>
      </dgm:t>
    </dgm:pt>
    <dgm:pt modelId="{072A8A93-8F62-4517-9C1E-8DD9386677D0}" type="pres">
      <dgm:prSet presAssocID="{CBAE905C-B7C6-4D48-9A44-BF4EFA82FC7F}" presName="Name0" presStyleCnt="0">
        <dgm:presLayoutVars>
          <dgm:dir/>
          <dgm:animLvl val="lvl"/>
          <dgm:resizeHandles val="exact"/>
        </dgm:presLayoutVars>
      </dgm:prSet>
      <dgm:spPr/>
    </dgm:pt>
    <dgm:pt modelId="{F05A604C-FC21-41BA-BDB0-F9E648CAD6A8}" type="pres">
      <dgm:prSet presAssocID="{61CC3B1C-8842-4E89-BD66-FD57208465CB}" presName="composite" presStyleCnt="0"/>
      <dgm:spPr/>
    </dgm:pt>
    <dgm:pt modelId="{5FBD5EFF-E7DC-4783-82D7-0043E9135A0C}" type="pres">
      <dgm:prSet presAssocID="{61CC3B1C-8842-4E89-BD66-FD57208465CB}" presName="parTx" presStyleLbl="alignNode1" presStyleIdx="0" presStyleCnt="4">
        <dgm:presLayoutVars>
          <dgm:chMax val="0"/>
          <dgm:chPref val="0"/>
          <dgm:bulletEnabled val="1"/>
        </dgm:presLayoutVars>
      </dgm:prSet>
      <dgm:spPr/>
    </dgm:pt>
    <dgm:pt modelId="{1C1F0CD0-3B28-414F-905D-F6B335BC112E}" type="pres">
      <dgm:prSet presAssocID="{61CC3B1C-8842-4E89-BD66-FD57208465CB}" presName="desTx" presStyleLbl="alignAccFollowNode1" presStyleIdx="0" presStyleCnt="4">
        <dgm:presLayoutVars>
          <dgm:bulletEnabled val="1"/>
        </dgm:presLayoutVars>
      </dgm:prSet>
      <dgm:spPr/>
    </dgm:pt>
    <dgm:pt modelId="{7BA254E0-7F13-462C-8FC3-63326F2B8722}" type="pres">
      <dgm:prSet presAssocID="{9C87306E-5418-471D-8B91-62F712FB6AFC}" presName="space" presStyleCnt="0"/>
      <dgm:spPr/>
    </dgm:pt>
    <dgm:pt modelId="{5BE38D7B-DBBE-4318-AB50-FF84ED1EEBE4}" type="pres">
      <dgm:prSet presAssocID="{7E7BBCD6-5600-4ED1-B4B9-D43DE86183D0}" presName="composite" presStyleCnt="0"/>
      <dgm:spPr/>
    </dgm:pt>
    <dgm:pt modelId="{02CB9778-1B2C-41AB-8789-9985950413C1}" type="pres">
      <dgm:prSet presAssocID="{7E7BBCD6-5600-4ED1-B4B9-D43DE86183D0}" presName="parTx" presStyleLbl="alignNode1" presStyleIdx="1" presStyleCnt="4">
        <dgm:presLayoutVars>
          <dgm:chMax val="0"/>
          <dgm:chPref val="0"/>
          <dgm:bulletEnabled val="1"/>
        </dgm:presLayoutVars>
      </dgm:prSet>
      <dgm:spPr/>
    </dgm:pt>
    <dgm:pt modelId="{0FE4B301-35DF-4327-A73E-05C7F7E11F32}" type="pres">
      <dgm:prSet presAssocID="{7E7BBCD6-5600-4ED1-B4B9-D43DE86183D0}" presName="desTx" presStyleLbl="alignAccFollowNode1" presStyleIdx="1" presStyleCnt="4">
        <dgm:presLayoutVars>
          <dgm:bulletEnabled val="1"/>
        </dgm:presLayoutVars>
      </dgm:prSet>
      <dgm:spPr/>
    </dgm:pt>
    <dgm:pt modelId="{182EBA70-F763-407C-B789-AA34B140806F}" type="pres">
      <dgm:prSet presAssocID="{B9144D23-B6BE-44D4-AF30-8DA217788E16}" presName="space" presStyleCnt="0"/>
      <dgm:spPr/>
    </dgm:pt>
    <dgm:pt modelId="{995EDCD8-5FF5-458A-A8B9-6CA1E5F8D4A5}" type="pres">
      <dgm:prSet presAssocID="{EBE4B919-A13D-4FC6-816C-28B02B8E4840}" presName="composite" presStyleCnt="0"/>
      <dgm:spPr/>
    </dgm:pt>
    <dgm:pt modelId="{8F2E398C-67D8-4999-9B26-68E43E02C36D}" type="pres">
      <dgm:prSet presAssocID="{EBE4B919-A13D-4FC6-816C-28B02B8E4840}" presName="parTx" presStyleLbl="alignNode1" presStyleIdx="2" presStyleCnt="4">
        <dgm:presLayoutVars>
          <dgm:chMax val="0"/>
          <dgm:chPref val="0"/>
          <dgm:bulletEnabled val="1"/>
        </dgm:presLayoutVars>
      </dgm:prSet>
      <dgm:spPr/>
    </dgm:pt>
    <dgm:pt modelId="{6C824916-6A26-4496-B240-670848C40AFC}" type="pres">
      <dgm:prSet presAssocID="{EBE4B919-A13D-4FC6-816C-28B02B8E4840}" presName="desTx" presStyleLbl="alignAccFollowNode1" presStyleIdx="2" presStyleCnt="4">
        <dgm:presLayoutVars>
          <dgm:bulletEnabled val="1"/>
        </dgm:presLayoutVars>
      </dgm:prSet>
      <dgm:spPr/>
    </dgm:pt>
    <dgm:pt modelId="{97EF8A75-8D6B-4B34-BB3B-13F8AFAEF494}" type="pres">
      <dgm:prSet presAssocID="{4C03F06F-F311-40C9-83EF-3C53B29F1A24}" presName="space" presStyleCnt="0"/>
      <dgm:spPr/>
    </dgm:pt>
    <dgm:pt modelId="{F79DC68A-92B5-4DC9-838C-D44495702358}" type="pres">
      <dgm:prSet presAssocID="{C75AFCE6-ECFA-449C-B8A6-65334F5B107D}" presName="composite" presStyleCnt="0"/>
      <dgm:spPr/>
    </dgm:pt>
    <dgm:pt modelId="{0710AAED-487C-4227-99CF-035D342964F0}" type="pres">
      <dgm:prSet presAssocID="{C75AFCE6-ECFA-449C-B8A6-65334F5B107D}" presName="parTx" presStyleLbl="alignNode1" presStyleIdx="3" presStyleCnt="4">
        <dgm:presLayoutVars>
          <dgm:chMax val="0"/>
          <dgm:chPref val="0"/>
          <dgm:bulletEnabled val="1"/>
        </dgm:presLayoutVars>
      </dgm:prSet>
      <dgm:spPr/>
    </dgm:pt>
    <dgm:pt modelId="{E038F0D9-D860-411F-92A6-9082FB94E771}" type="pres">
      <dgm:prSet presAssocID="{C75AFCE6-ECFA-449C-B8A6-65334F5B107D}" presName="desTx" presStyleLbl="alignAccFollowNode1" presStyleIdx="3" presStyleCnt="4">
        <dgm:presLayoutVars>
          <dgm:bulletEnabled val="1"/>
        </dgm:presLayoutVars>
      </dgm:prSet>
      <dgm:spPr/>
    </dgm:pt>
  </dgm:ptLst>
  <dgm:cxnLst>
    <dgm:cxn modelId="{79461207-03CC-4212-B644-729E23AC3790}" type="presOf" srcId="{DF047D76-3F02-43ED-A84B-A9E0FA6821B8}" destId="{6C824916-6A26-4496-B240-670848C40AFC}" srcOrd="0" destOrd="1" presId="urn:microsoft.com/office/officeart/2005/8/layout/hList1"/>
    <dgm:cxn modelId="{24B8B31D-2FA8-4764-B8E1-CF4AB7B4982F}" type="presOf" srcId="{70CD4588-DA35-4EC6-B79B-87B116790741}" destId="{E038F0D9-D860-411F-92A6-9082FB94E771}" srcOrd="0" destOrd="1" presId="urn:microsoft.com/office/officeart/2005/8/layout/hList1"/>
    <dgm:cxn modelId="{4C847F2B-7CFB-49D5-8F6F-ECFC39867427}" srcId="{CBAE905C-B7C6-4D48-9A44-BF4EFA82FC7F}" destId="{61CC3B1C-8842-4E89-BD66-FD57208465CB}" srcOrd="0" destOrd="0" parTransId="{0982939C-78E4-4669-941B-44F937018DE2}" sibTransId="{9C87306E-5418-471D-8B91-62F712FB6AFC}"/>
    <dgm:cxn modelId="{EDDD4731-9A34-48D3-8785-DA2390810936}" srcId="{C75AFCE6-ECFA-449C-B8A6-65334F5B107D}" destId="{70CD4588-DA35-4EC6-B79B-87B116790741}" srcOrd="1" destOrd="0" parTransId="{CAFC97D2-DD2D-4EA3-816E-2D06661EABB1}" sibTransId="{11449647-E0DD-4A94-9A96-C70A25182F46}"/>
    <dgm:cxn modelId="{4155D96F-52D2-45C1-ACD0-293B26292B0F}" srcId="{61CC3B1C-8842-4E89-BD66-FD57208465CB}" destId="{093E7409-1FFB-4FDA-9896-F33A92591E46}" srcOrd="0" destOrd="0" parTransId="{1EF23AF0-B9D5-4BAB-B018-304C30BA4A14}" sibTransId="{967D474C-81BB-4B72-A8D8-2D518BDB9CED}"/>
    <dgm:cxn modelId="{BC9FC472-0E51-4EDF-A339-377157EE4A32}" srcId="{EBE4B919-A13D-4FC6-816C-28B02B8E4840}" destId="{DF047D76-3F02-43ED-A84B-A9E0FA6821B8}" srcOrd="1" destOrd="0" parTransId="{443E8D1A-281F-407F-9695-BE7052770D4C}" sibTransId="{0436EB73-9FDA-4359-BFB4-0F9608B7BFA1}"/>
    <dgm:cxn modelId="{4C094855-A73F-4B1B-9E2B-CCE173166FF7}" srcId="{CBAE905C-B7C6-4D48-9A44-BF4EFA82FC7F}" destId="{EBE4B919-A13D-4FC6-816C-28B02B8E4840}" srcOrd="2" destOrd="0" parTransId="{27F7164E-E1D2-4A53-9698-0B62721DFD3D}" sibTransId="{4C03F06F-F311-40C9-83EF-3C53B29F1A24}"/>
    <dgm:cxn modelId="{70BC0076-DF84-4E3A-8A34-54B520B0CD7A}" type="presOf" srcId="{61CC3B1C-8842-4E89-BD66-FD57208465CB}" destId="{5FBD5EFF-E7DC-4783-82D7-0043E9135A0C}" srcOrd="0" destOrd="0" presId="urn:microsoft.com/office/officeart/2005/8/layout/hList1"/>
    <dgm:cxn modelId="{C33B3576-D35F-442F-A614-D42F0E379B37}" type="presOf" srcId="{E8CC7454-1E68-4974-AA9F-5BC514D276E8}" destId="{E038F0D9-D860-411F-92A6-9082FB94E771}" srcOrd="0" destOrd="2" presId="urn:microsoft.com/office/officeart/2005/8/layout/hList1"/>
    <dgm:cxn modelId="{972D8E79-D81C-416D-8D66-77635D8F3A34}" srcId="{C75AFCE6-ECFA-449C-B8A6-65334F5B107D}" destId="{D78785C5-AEA0-4948-8BE8-A16F5D4E8D18}" srcOrd="0" destOrd="0" parTransId="{0A9ADDF1-FF5A-4814-8312-97ABD19F4A90}" sibTransId="{60B0E6B5-9EA5-40F7-8844-EFF7EFBAF723}"/>
    <dgm:cxn modelId="{72799279-4798-4A2F-844F-53AC077F4526}" type="presOf" srcId="{20221CF6-8FFE-460A-AA19-D95149EA0962}" destId="{6C824916-6A26-4496-B240-670848C40AFC}" srcOrd="0" destOrd="0" presId="urn:microsoft.com/office/officeart/2005/8/layout/hList1"/>
    <dgm:cxn modelId="{CCD4517F-53A8-4FD6-9381-3038D6731843}" srcId="{EBE4B919-A13D-4FC6-816C-28B02B8E4840}" destId="{20221CF6-8FFE-460A-AA19-D95149EA0962}" srcOrd="0" destOrd="0" parTransId="{ABEA3E4A-C1F8-4426-92A1-DFEE7CD9455C}" sibTransId="{319ACC9A-BFFE-4378-AB1E-3756A089EAA3}"/>
    <dgm:cxn modelId="{753C4798-06CF-4035-98B3-E7CD59D6389A}" type="presOf" srcId="{763C66F5-1501-44AF-A991-5A09E5F78678}" destId="{0FE4B301-35DF-4327-A73E-05C7F7E11F32}" srcOrd="0" destOrd="0" presId="urn:microsoft.com/office/officeart/2005/8/layout/hList1"/>
    <dgm:cxn modelId="{19F883BF-C173-4378-901F-19EE1FEF6BC6}" type="presOf" srcId="{7E7BBCD6-5600-4ED1-B4B9-D43DE86183D0}" destId="{02CB9778-1B2C-41AB-8789-9985950413C1}" srcOrd="0" destOrd="0" presId="urn:microsoft.com/office/officeart/2005/8/layout/hList1"/>
    <dgm:cxn modelId="{2FC9DEC1-679D-4148-8233-29F1273B12E4}" srcId="{CBAE905C-B7C6-4D48-9A44-BF4EFA82FC7F}" destId="{7E7BBCD6-5600-4ED1-B4B9-D43DE86183D0}" srcOrd="1" destOrd="0" parTransId="{A1C11EE2-808E-4CD5-9DFC-ACC8D2DD65FB}" sibTransId="{B9144D23-B6BE-44D4-AF30-8DA217788E16}"/>
    <dgm:cxn modelId="{44B4D5C2-93D7-45C6-9041-DB646547689C}" srcId="{CBAE905C-B7C6-4D48-9A44-BF4EFA82FC7F}" destId="{C75AFCE6-ECFA-449C-B8A6-65334F5B107D}" srcOrd="3" destOrd="0" parTransId="{851A6AC2-D4BA-4484-822D-567E9D12C76C}" sibTransId="{03CC38F8-C5C6-4D6C-BB78-C4A8C427D923}"/>
    <dgm:cxn modelId="{A63396CF-F619-449C-8E85-06AE4ACF0086}" type="presOf" srcId="{093E7409-1FFB-4FDA-9896-F33A92591E46}" destId="{1C1F0CD0-3B28-414F-905D-F6B335BC112E}" srcOrd="0" destOrd="0" presId="urn:microsoft.com/office/officeart/2005/8/layout/hList1"/>
    <dgm:cxn modelId="{F0E22ED1-B89F-4390-96AA-5F078B406A8A}" srcId="{7E7BBCD6-5600-4ED1-B4B9-D43DE86183D0}" destId="{763C66F5-1501-44AF-A991-5A09E5F78678}" srcOrd="0" destOrd="0" parTransId="{201115F1-DD11-4B95-A552-F09F474F90FE}" sibTransId="{B837CA15-96BA-46BE-9DA3-00EA10346E52}"/>
    <dgm:cxn modelId="{95F4B7D2-FEF3-4B4D-B354-9861993C1056}" type="presOf" srcId="{EBE4B919-A13D-4FC6-816C-28B02B8E4840}" destId="{8F2E398C-67D8-4999-9B26-68E43E02C36D}" srcOrd="0" destOrd="0" presId="urn:microsoft.com/office/officeart/2005/8/layout/hList1"/>
    <dgm:cxn modelId="{6B9EB3DD-20FD-45EA-BE49-7C8D92A09E79}" type="presOf" srcId="{CBAE905C-B7C6-4D48-9A44-BF4EFA82FC7F}" destId="{072A8A93-8F62-4517-9C1E-8DD9386677D0}" srcOrd="0" destOrd="0" presId="urn:microsoft.com/office/officeart/2005/8/layout/hList1"/>
    <dgm:cxn modelId="{9C777EEE-F5D2-47F9-A77F-E27BBFDA2A5D}" type="presOf" srcId="{735A2A03-DD8A-41A7-8110-8B87FF415A23}" destId="{1C1F0CD0-3B28-414F-905D-F6B335BC112E}" srcOrd="0" destOrd="1" presId="urn:microsoft.com/office/officeart/2005/8/layout/hList1"/>
    <dgm:cxn modelId="{8002E2F0-4A68-43A8-AF39-8AB45F5C83D6}" srcId="{61CC3B1C-8842-4E89-BD66-FD57208465CB}" destId="{735A2A03-DD8A-41A7-8110-8B87FF415A23}" srcOrd="1" destOrd="0" parTransId="{1EFE277A-D420-47E2-B040-7E0ABDF63F70}" sibTransId="{5F0BF366-4CB1-4D22-BE2B-1FBA2E0ECA4B}"/>
    <dgm:cxn modelId="{E9A8C9F1-3DE7-44C4-B46E-3D5DAD9DF646}" type="presOf" srcId="{C75AFCE6-ECFA-449C-B8A6-65334F5B107D}" destId="{0710AAED-487C-4227-99CF-035D342964F0}" srcOrd="0" destOrd="0" presId="urn:microsoft.com/office/officeart/2005/8/layout/hList1"/>
    <dgm:cxn modelId="{DB4DE0F8-6E05-4352-831C-0D6333998033}" type="presOf" srcId="{D78785C5-AEA0-4948-8BE8-A16F5D4E8D18}" destId="{E038F0D9-D860-411F-92A6-9082FB94E771}" srcOrd="0" destOrd="0" presId="urn:microsoft.com/office/officeart/2005/8/layout/hList1"/>
    <dgm:cxn modelId="{AC1BB2FF-A95C-472C-9E6D-9694764BD756}" srcId="{C75AFCE6-ECFA-449C-B8A6-65334F5B107D}" destId="{E8CC7454-1E68-4974-AA9F-5BC514D276E8}" srcOrd="2" destOrd="0" parTransId="{A1B2E241-3506-46A4-8172-2CF09733E530}" sibTransId="{41FAAA3A-7A9F-4FC7-9DF6-0B3087D4A24C}"/>
    <dgm:cxn modelId="{1111AC58-C78D-48A7-AA6D-5FFCFEA1AB64}" type="presParOf" srcId="{072A8A93-8F62-4517-9C1E-8DD9386677D0}" destId="{F05A604C-FC21-41BA-BDB0-F9E648CAD6A8}" srcOrd="0" destOrd="0" presId="urn:microsoft.com/office/officeart/2005/8/layout/hList1"/>
    <dgm:cxn modelId="{AFBDEC3A-86B7-4084-832E-D4F365F84F9E}" type="presParOf" srcId="{F05A604C-FC21-41BA-BDB0-F9E648CAD6A8}" destId="{5FBD5EFF-E7DC-4783-82D7-0043E9135A0C}" srcOrd="0" destOrd="0" presId="urn:microsoft.com/office/officeart/2005/8/layout/hList1"/>
    <dgm:cxn modelId="{F004C967-E32C-4A2E-899C-1EC306C7E4C3}" type="presParOf" srcId="{F05A604C-FC21-41BA-BDB0-F9E648CAD6A8}" destId="{1C1F0CD0-3B28-414F-905D-F6B335BC112E}" srcOrd="1" destOrd="0" presId="urn:microsoft.com/office/officeart/2005/8/layout/hList1"/>
    <dgm:cxn modelId="{69E6F07D-15E9-4E60-A6E1-C3A153710E71}" type="presParOf" srcId="{072A8A93-8F62-4517-9C1E-8DD9386677D0}" destId="{7BA254E0-7F13-462C-8FC3-63326F2B8722}" srcOrd="1" destOrd="0" presId="urn:microsoft.com/office/officeart/2005/8/layout/hList1"/>
    <dgm:cxn modelId="{5D2733B1-9C88-4A4A-8D04-EB861ECA34CD}" type="presParOf" srcId="{072A8A93-8F62-4517-9C1E-8DD9386677D0}" destId="{5BE38D7B-DBBE-4318-AB50-FF84ED1EEBE4}" srcOrd="2" destOrd="0" presId="urn:microsoft.com/office/officeart/2005/8/layout/hList1"/>
    <dgm:cxn modelId="{9155DA2D-0264-4263-A420-0104117CEA28}" type="presParOf" srcId="{5BE38D7B-DBBE-4318-AB50-FF84ED1EEBE4}" destId="{02CB9778-1B2C-41AB-8789-9985950413C1}" srcOrd="0" destOrd="0" presId="urn:microsoft.com/office/officeart/2005/8/layout/hList1"/>
    <dgm:cxn modelId="{1F269C50-F31B-4CD2-B24E-249AC6413A9D}" type="presParOf" srcId="{5BE38D7B-DBBE-4318-AB50-FF84ED1EEBE4}" destId="{0FE4B301-35DF-4327-A73E-05C7F7E11F32}" srcOrd="1" destOrd="0" presId="urn:microsoft.com/office/officeart/2005/8/layout/hList1"/>
    <dgm:cxn modelId="{B87CC763-598B-4A0F-A662-7DE71F9E3FA9}" type="presParOf" srcId="{072A8A93-8F62-4517-9C1E-8DD9386677D0}" destId="{182EBA70-F763-407C-B789-AA34B140806F}" srcOrd="3" destOrd="0" presId="urn:microsoft.com/office/officeart/2005/8/layout/hList1"/>
    <dgm:cxn modelId="{8D1C086A-B020-4903-B265-0A1AA0AA0331}" type="presParOf" srcId="{072A8A93-8F62-4517-9C1E-8DD9386677D0}" destId="{995EDCD8-5FF5-458A-A8B9-6CA1E5F8D4A5}" srcOrd="4" destOrd="0" presId="urn:microsoft.com/office/officeart/2005/8/layout/hList1"/>
    <dgm:cxn modelId="{02FE8EC7-A249-4D2A-A706-E881202DBD20}" type="presParOf" srcId="{995EDCD8-5FF5-458A-A8B9-6CA1E5F8D4A5}" destId="{8F2E398C-67D8-4999-9B26-68E43E02C36D}" srcOrd="0" destOrd="0" presId="urn:microsoft.com/office/officeart/2005/8/layout/hList1"/>
    <dgm:cxn modelId="{A28410C9-7EE4-4B0A-8146-07F828825058}" type="presParOf" srcId="{995EDCD8-5FF5-458A-A8B9-6CA1E5F8D4A5}" destId="{6C824916-6A26-4496-B240-670848C40AFC}" srcOrd="1" destOrd="0" presId="urn:microsoft.com/office/officeart/2005/8/layout/hList1"/>
    <dgm:cxn modelId="{076A57B8-4E33-4F25-A35C-B670D95726BB}" type="presParOf" srcId="{072A8A93-8F62-4517-9C1E-8DD9386677D0}" destId="{97EF8A75-8D6B-4B34-BB3B-13F8AFAEF494}" srcOrd="5" destOrd="0" presId="urn:microsoft.com/office/officeart/2005/8/layout/hList1"/>
    <dgm:cxn modelId="{DC985167-0CB9-40E6-AD53-8E2D58FCACD0}" type="presParOf" srcId="{072A8A93-8F62-4517-9C1E-8DD9386677D0}" destId="{F79DC68A-92B5-4DC9-838C-D44495702358}" srcOrd="6" destOrd="0" presId="urn:microsoft.com/office/officeart/2005/8/layout/hList1"/>
    <dgm:cxn modelId="{8E49A267-316B-4D7A-B92F-0ED943109B50}" type="presParOf" srcId="{F79DC68A-92B5-4DC9-838C-D44495702358}" destId="{0710AAED-487C-4227-99CF-035D342964F0}" srcOrd="0" destOrd="0" presId="urn:microsoft.com/office/officeart/2005/8/layout/hList1"/>
    <dgm:cxn modelId="{F0D56447-6E43-4592-89A0-BC3CA363EBCE}" type="presParOf" srcId="{F79DC68A-92B5-4DC9-838C-D44495702358}" destId="{E038F0D9-D860-411F-92A6-9082FB94E77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19A11-3E8D-40F7-969B-27C6C0F2BC6A}">
      <dsp:nvSpPr>
        <dsp:cNvPr id="0" name=""/>
        <dsp:cNvSpPr/>
      </dsp:nvSpPr>
      <dsp:spPr>
        <a:xfrm>
          <a:off x="2162064" y="1353912"/>
          <a:ext cx="465770" cy="91440"/>
        </a:xfrm>
        <a:custGeom>
          <a:avLst/>
          <a:gdLst/>
          <a:ahLst/>
          <a:cxnLst/>
          <a:rect l="0" t="0" r="0" b="0"/>
          <a:pathLst>
            <a:path>
              <a:moveTo>
                <a:pt x="0" y="45720"/>
              </a:moveTo>
              <a:lnTo>
                <a:pt x="465770"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82540" y="1397150"/>
        <a:ext cx="24818" cy="4963"/>
      </dsp:txXfrm>
    </dsp:sp>
    <dsp:sp modelId="{31DDCE0C-8E04-497B-9CC4-472159DE2C40}">
      <dsp:nvSpPr>
        <dsp:cNvPr id="0" name=""/>
        <dsp:cNvSpPr/>
      </dsp:nvSpPr>
      <dsp:spPr>
        <a:xfrm>
          <a:off x="5733" y="752193"/>
          <a:ext cx="2158131" cy="129487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5750" tIns="111003" rIns="105750" bIns="111003" numCol="1" spcCol="1270" anchor="ctr" anchorCtr="0">
          <a:noAutofit/>
        </a:bodyPr>
        <a:lstStyle/>
        <a:p>
          <a:pPr marL="0" lvl="0" indent="0" algn="ctr" defTabSz="666750">
            <a:lnSpc>
              <a:spcPct val="90000"/>
            </a:lnSpc>
            <a:spcBef>
              <a:spcPct val="0"/>
            </a:spcBef>
            <a:spcAft>
              <a:spcPct val="35000"/>
            </a:spcAft>
            <a:buNone/>
          </a:pPr>
          <a:r>
            <a:rPr lang="en-US" sz="1500" kern="1200" dirty="0"/>
            <a:t>Uncle Sam sends checks to your members</a:t>
          </a:r>
        </a:p>
      </dsp:txBody>
      <dsp:txXfrm>
        <a:off x="5733" y="752193"/>
        <a:ext cx="2158131" cy="1294878"/>
      </dsp:txXfrm>
    </dsp:sp>
    <dsp:sp modelId="{23C95128-D229-4429-B9FA-6F939F3CC224}">
      <dsp:nvSpPr>
        <dsp:cNvPr id="0" name=""/>
        <dsp:cNvSpPr/>
      </dsp:nvSpPr>
      <dsp:spPr>
        <a:xfrm>
          <a:off x="4816565" y="1353912"/>
          <a:ext cx="465770" cy="91440"/>
        </a:xfrm>
        <a:custGeom>
          <a:avLst/>
          <a:gdLst/>
          <a:ahLst/>
          <a:cxnLst/>
          <a:rect l="0" t="0" r="0" b="0"/>
          <a:pathLst>
            <a:path>
              <a:moveTo>
                <a:pt x="0" y="45720"/>
              </a:moveTo>
              <a:lnTo>
                <a:pt x="465770"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37041" y="1397150"/>
        <a:ext cx="24818" cy="4963"/>
      </dsp:txXfrm>
    </dsp:sp>
    <dsp:sp modelId="{8D923FFD-5C17-4E40-9A17-43A8BDBEE27D}">
      <dsp:nvSpPr>
        <dsp:cNvPr id="0" name=""/>
        <dsp:cNvSpPr/>
      </dsp:nvSpPr>
      <dsp:spPr>
        <a:xfrm>
          <a:off x="2660234" y="752193"/>
          <a:ext cx="2158131" cy="129487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5750" tIns="111003" rIns="105750" bIns="111003" numCol="1" spcCol="1270" anchor="ctr" anchorCtr="0">
          <a:noAutofit/>
        </a:bodyPr>
        <a:lstStyle/>
        <a:p>
          <a:pPr marL="0" lvl="0" indent="0" algn="ctr" defTabSz="666750">
            <a:lnSpc>
              <a:spcPct val="90000"/>
            </a:lnSpc>
            <a:spcBef>
              <a:spcPct val="0"/>
            </a:spcBef>
            <a:spcAft>
              <a:spcPct val="35000"/>
            </a:spcAft>
            <a:buNone/>
          </a:pPr>
          <a:r>
            <a:rPr lang="en-US" sz="1500" kern="1200" dirty="0"/>
            <a:t>Balance sheets inflate and Capital Ratio dilution</a:t>
          </a:r>
        </a:p>
      </dsp:txBody>
      <dsp:txXfrm>
        <a:off x="2660234" y="752193"/>
        <a:ext cx="2158131" cy="1294878"/>
      </dsp:txXfrm>
    </dsp:sp>
    <dsp:sp modelId="{CC61C554-24C4-49EB-AA13-921E521A5BDA}">
      <dsp:nvSpPr>
        <dsp:cNvPr id="0" name=""/>
        <dsp:cNvSpPr/>
      </dsp:nvSpPr>
      <dsp:spPr>
        <a:xfrm>
          <a:off x="1084798" y="2045271"/>
          <a:ext cx="5309002" cy="465770"/>
        </a:xfrm>
        <a:custGeom>
          <a:avLst/>
          <a:gdLst/>
          <a:ahLst/>
          <a:cxnLst/>
          <a:rect l="0" t="0" r="0" b="0"/>
          <a:pathLst>
            <a:path>
              <a:moveTo>
                <a:pt x="5309002" y="0"/>
              </a:moveTo>
              <a:lnTo>
                <a:pt x="5309002" y="249985"/>
              </a:lnTo>
              <a:lnTo>
                <a:pt x="0" y="249985"/>
              </a:lnTo>
              <a:lnTo>
                <a:pt x="0" y="46577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05996" y="2275675"/>
        <a:ext cx="266607" cy="4963"/>
      </dsp:txXfrm>
    </dsp:sp>
    <dsp:sp modelId="{5C231796-0DBE-40A8-BC69-4024EC78274B}">
      <dsp:nvSpPr>
        <dsp:cNvPr id="0" name=""/>
        <dsp:cNvSpPr/>
      </dsp:nvSpPr>
      <dsp:spPr>
        <a:xfrm>
          <a:off x="5314735" y="752193"/>
          <a:ext cx="2158131" cy="129487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5750" tIns="111003" rIns="105750" bIns="111003" numCol="1" spcCol="1270" anchor="ctr" anchorCtr="0">
          <a:noAutofit/>
        </a:bodyPr>
        <a:lstStyle/>
        <a:p>
          <a:pPr marL="0" lvl="0" indent="0" algn="ctr" defTabSz="666750">
            <a:lnSpc>
              <a:spcPct val="90000"/>
            </a:lnSpc>
            <a:spcBef>
              <a:spcPct val="0"/>
            </a:spcBef>
            <a:spcAft>
              <a:spcPct val="35000"/>
            </a:spcAft>
            <a:buNone/>
          </a:pPr>
          <a:r>
            <a:rPr lang="en-US" sz="1500" kern="1200"/>
            <a:t>Lending slows</a:t>
          </a:r>
        </a:p>
      </dsp:txBody>
      <dsp:txXfrm>
        <a:off x="5314735" y="752193"/>
        <a:ext cx="2158131" cy="1294878"/>
      </dsp:txXfrm>
    </dsp:sp>
    <dsp:sp modelId="{E19D2D50-267F-4FFD-94CA-9B6D708D366C}">
      <dsp:nvSpPr>
        <dsp:cNvPr id="0" name=""/>
        <dsp:cNvSpPr/>
      </dsp:nvSpPr>
      <dsp:spPr>
        <a:xfrm>
          <a:off x="2162064" y="3145161"/>
          <a:ext cx="465770" cy="91440"/>
        </a:xfrm>
        <a:custGeom>
          <a:avLst/>
          <a:gdLst/>
          <a:ahLst/>
          <a:cxnLst/>
          <a:rect l="0" t="0" r="0" b="0"/>
          <a:pathLst>
            <a:path>
              <a:moveTo>
                <a:pt x="0" y="45720"/>
              </a:moveTo>
              <a:lnTo>
                <a:pt x="465770"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82540" y="3188399"/>
        <a:ext cx="24818" cy="4963"/>
      </dsp:txXfrm>
    </dsp:sp>
    <dsp:sp modelId="{4AF6AF31-9D30-4BD1-815E-BF727E2B5694}">
      <dsp:nvSpPr>
        <dsp:cNvPr id="0" name=""/>
        <dsp:cNvSpPr/>
      </dsp:nvSpPr>
      <dsp:spPr>
        <a:xfrm>
          <a:off x="5733" y="2543442"/>
          <a:ext cx="2158131" cy="129487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5750" tIns="111003" rIns="105750" bIns="111003" numCol="1" spcCol="1270" anchor="ctr" anchorCtr="0">
          <a:noAutofit/>
        </a:bodyPr>
        <a:lstStyle/>
        <a:p>
          <a:pPr marL="0" lvl="0" indent="0" algn="ctr" defTabSz="666750">
            <a:lnSpc>
              <a:spcPct val="90000"/>
            </a:lnSpc>
            <a:spcBef>
              <a:spcPct val="0"/>
            </a:spcBef>
            <a:spcAft>
              <a:spcPct val="35000"/>
            </a:spcAft>
            <a:buNone/>
          </a:pPr>
          <a:r>
            <a:rPr lang="en-US" sz="1500" kern="1200" dirty="0"/>
            <a:t>The Federal Reserve was only projecting 3 rate increases by YE 2023 as of middle 2021!</a:t>
          </a:r>
        </a:p>
      </dsp:txBody>
      <dsp:txXfrm>
        <a:off x="5733" y="2543442"/>
        <a:ext cx="2158131" cy="1294878"/>
      </dsp:txXfrm>
    </dsp:sp>
    <dsp:sp modelId="{178C6244-B43A-4FF4-AF4E-278ACE40E8C0}">
      <dsp:nvSpPr>
        <dsp:cNvPr id="0" name=""/>
        <dsp:cNvSpPr/>
      </dsp:nvSpPr>
      <dsp:spPr>
        <a:xfrm>
          <a:off x="4816565" y="3145161"/>
          <a:ext cx="465770" cy="91440"/>
        </a:xfrm>
        <a:custGeom>
          <a:avLst/>
          <a:gdLst/>
          <a:ahLst/>
          <a:cxnLst/>
          <a:rect l="0" t="0" r="0" b="0"/>
          <a:pathLst>
            <a:path>
              <a:moveTo>
                <a:pt x="0" y="45720"/>
              </a:moveTo>
              <a:lnTo>
                <a:pt x="465770"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37041" y="3188399"/>
        <a:ext cx="24818" cy="4963"/>
      </dsp:txXfrm>
    </dsp:sp>
    <dsp:sp modelId="{B6E2EE0D-EA24-46A7-B7A3-D290A9DF3717}">
      <dsp:nvSpPr>
        <dsp:cNvPr id="0" name=""/>
        <dsp:cNvSpPr/>
      </dsp:nvSpPr>
      <dsp:spPr>
        <a:xfrm>
          <a:off x="2660234" y="2543442"/>
          <a:ext cx="2158131" cy="129487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5750" tIns="111003" rIns="105750" bIns="111003" numCol="1" spcCol="1270" anchor="t" anchorCtr="0">
          <a:noAutofit/>
        </a:bodyPr>
        <a:lstStyle/>
        <a:p>
          <a:pPr marL="0" lvl="0" indent="0" algn="l" defTabSz="666750">
            <a:lnSpc>
              <a:spcPct val="90000"/>
            </a:lnSpc>
            <a:spcBef>
              <a:spcPct val="0"/>
            </a:spcBef>
            <a:spcAft>
              <a:spcPct val="35000"/>
            </a:spcAft>
            <a:buNone/>
          </a:pPr>
          <a:r>
            <a:rPr lang="en-US" sz="1500" kern="1200"/>
            <a:t>Financial </a:t>
          </a:r>
          <a:r>
            <a:rPr lang="en-US" sz="1500" kern="1200" dirty="0"/>
            <a:t>Institutions pile into long-term assets</a:t>
          </a:r>
        </a:p>
        <a:p>
          <a:pPr marL="114300" lvl="1" indent="-114300" algn="l" defTabSz="533400">
            <a:lnSpc>
              <a:spcPct val="90000"/>
            </a:lnSpc>
            <a:spcBef>
              <a:spcPct val="0"/>
            </a:spcBef>
            <a:spcAft>
              <a:spcPct val="15000"/>
            </a:spcAft>
            <a:buChar char="•"/>
          </a:pPr>
          <a:r>
            <a:rPr lang="en-US" sz="1200" kern="1200"/>
            <a:t>First mortgages</a:t>
          </a:r>
        </a:p>
        <a:p>
          <a:pPr marL="114300" lvl="1" indent="-114300" algn="l" defTabSz="533400">
            <a:lnSpc>
              <a:spcPct val="90000"/>
            </a:lnSpc>
            <a:spcBef>
              <a:spcPct val="0"/>
            </a:spcBef>
            <a:spcAft>
              <a:spcPct val="15000"/>
            </a:spcAft>
            <a:buChar char="•"/>
          </a:pPr>
          <a:r>
            <a:rPr lang="en-US" sz="1200" kern="1200"/>
            <a:t>Agency MBS/CMOs</a:t>
          </a:r>
        </a:p>
      </dsp:txBody>
      <dsp:txXfrm>
        <a:off x="2660234" y="2543442"/>
        <a:ext cx="2158131" cy="1294878"/>
      </dsp:txXfrm>
    </dsp:sp>
    <dsp:sp modelId="{119A1470-D2B5-4AE6-B4F1-0A7BB19E9E6A}">
      <dsp:nvSpPr>
        <dsp:cNvPr id="0" name=""/>
        <dsp:cNvSpPr/>
      </dsp:nvSpPr>
      <dsp:spPr>
        <a:xfrm>
          <a:off x="5314735" y="2543442"/>
          <a:ext cx="2158131" cy="129487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5750" tIns="111003" rIns="105750" bIns="111003" numCol="1" spcCol="1270" anchor="ctr" anchorCtr="0">
          <a:noAutofit/>
        </a:bodyPr>
        <a:lstStyle/>
        <a:p>
          <a:pPr marL="0" lvl="0" indent="0" algn="ctr" defTabSz="666750">
            <a:lnSpc>
              <a:spcPct val="90000"/>
            </a:lnSpc>
            <a:spcBef>
              <a:spcPct val="0"/>
            </a:spcBef>
            <a:spcAft>
              <a:spcPct val="35000"/>
            </a:spcAft>
            <a:buNone/>
          </a:pPr>
          <a:r>
            <a:rPr lang="en-US" sz="1500" kern="1200" dirty="0"/>
            <a:t>Many FIs loaded up on long-term assets with further extension risk</a:t>
          </a:r>
        </a:p>
      </dsp:txBody>
      <dsp:txXfrm>
        <a:off x="5314735" y="2543442"/>
        <a:ext cx="2158131" cy="1294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D5EFF-E7DC-4783-82D7-0043E9135A0C}">
      <dsp:nvSpPr>
        <dsp:cNvPr id="0" name=""/>
        <dsp:cNvSpPr/>
      </dsp:nvSpPr>
      <dsp:spPr>
        <a:xfrm>
          <a:off x="2812" y="391823"/>
          <a:ext cx="1690923" cy="65168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Credit Risk</a:t>
          </a:r>
        </a:p>
      </dsp:txBody>
      <dsp:txXfrm>
        <a:off x="2812" y="391823"/>
        <a:ext cx="1690923" cy="651686"/>
      </dsp:txXfrm>
    </dsp:sp>
    <dsp:sp modelId="{1C1F0CD0-3B28-414F-905D-F6B335BC112E}">
      <dsp:nvSpPr>
        <dsp:cNvPr id="0" name=""/>
        <dsp:cNvSpPr/>
      </dsp:nvSpPr>
      <dsp:spPr>
        <a:xfrm>
          <a:off x="2812" y="1043510"/>
          <a:ext cx="1690923" cy="182816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Probability of Default  Reserve Forecast</a:t>
          </a:r>
        </a:p>
        <a:p>
          <a:pPr marL="171450" lvl="1" indent="-171450" algn="l" defTabSz="800100">
            <a:lnSpc>
              <a:spcPct val="90000"/>
            </a:lnSpc>
            <a:spcBef>
              <a:spcPct val="0"/>
            </a:spcBef>
            <a:spcAft>
              <a:spcPct val="15000"/>
            </a:spcAft>
            <a:buChar char="•"/>
          </a:pPr>
          <a:r>
            <a:rPr lang="en-US" sz="1800" kern="1200" dirty="0"/>
            <a:t>Historic Loss Rates</a:t>
          </a:r>
        </a:p>
      </dsp:txBody>
      <dsp:txXfrm>
        <a:off x="2812" y="1043510"/>
        <a:ext cx="1690923" cy="1828169"/>
      </dsp:txXfrm>
    </dsp:sp>
    <dsp:sp modelId="{02CB9778-1B2C-41AB-8789-9985950413C1}">
      <dsp:nvSpPr>
        <dsp:cNvPr id="0" name=""/>
        <dsp:cNvSpPr/>
      </dsp:nvSpPr>
      <dsp:spPr>
        <a:xfrm>
          <a:off x="1930464" y="391823"/>
          <a:ext cx="1690923" cy="65168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Servicing Expense</a:t>
          </a:r>
        </a:p>
      </dsp:txBody>
      <dsp:txXfrm>
        <a:off x="1930464" y="391823"/>
        <a:ext cx="1690923" cy="651686"/>
      </dsp:txXfrm>
    </dsp:sp>
    <dsp:sp modelId="{0FE4B301-35DF-4327-A73E-05C7F7E11F32}">
      <dsp:nvSpPr>
        <dsp:cNvPr id="0" name=""/>
        <dsp:cNvSpPr/>
      </dsp:nvSpPr>
      <dsp:spPr>
        <a:xfrm>
          <a:off x="1930464" y="1043510"/>
          <a:ext cx="1690923" cy="182816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Servicing Study allocating costs to different product lines</a:t>
          </a:r>
        </a:p>
      </dsp:txBody>
      <dsp:txXfrm>
        <a:off x="1930464" y="1043510"/>
        <a:ext cx="1690923" cy="1828169"/>
      </dsp:txXfrm>
    </dsp:sp>
    <dsp:sp modelId="{8F2E398C-67D8-4999-9B26-68E43E02C36D}">
      <dsp:nvSpPr>
        <dsp:cNvPr id="0" name=""/>
        <dsp:cNvSpPr/>
      </dsp:nvSpPr>
      <dsp:spPr>
        <a:xfrm>
          <a:off x="3858117" y="391823"/>
          <a:ext cx="1690923" cy="65168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Cost of Funds</a:t>
          </a:r>
        </a:p>
      </dsp:txBody>
      <dsp:txXfrm>
        <a:off x="3858117" y="391823"/>
        <a:ext cx="1690923" cy="651686"/>
      </dsp:txXfrm>
    </dsp:sp>
    <dsp:sp modelId="{6C824916-6A26-4496-B240-670848C40AFC}">
      <dsp:nvSpPr>
        <dsp:cNvPr id="0" name=""/>
        <dsp:cNvSpPr/>
      </dsp:nvSpPr>
      <dsp:spPr>
        <a:xfrm>
          <a:off x="3858117" y="1043510"/>
          <a:ext cx="1690923" cy="182816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Weighted Avg Cost of Funds</a:t>
          </a:r>
        </a:p>
        <a:p>
          <a:pPr marL="171450" lvl="1" indent="-171450" algn="l" defTabSz="800100">
            <a:lnSpc>
              <a:spcPct val="90000"/>
            </a:lnSpc>
            <a:spcBef>
              <a:spcPct val="0"/>
            </a:spcBef>
            <a:spcAft>
              <a:spcPct val="15000"/>
            </a:spcAft>
            <a:buChar char="•"/>
          </a:pPr>
          <a:r>
            <a:rPr lang="en-US" sz="1800" kern="1200" dirty="0"/>
            <a:t>Match funding if appropriate</a:t>
          </a:r>
        </a:p>
      </dsp:txBody>
      <dsp:txXfrm>
        <a:off x="3858117" y="1043510"/>
        <a:ext cx="1690923" cy="1828169"/>
      </dsp:txXfrm>
    </dsp:sp>
    <dsp:sp modelId="{0710AAED-487C-4227-99CF-035D342964F0}">
      <dsp:nvSpPr>
        <dsp:cNvPr id="0" name=""/>
        <dsp:cNvSpPr/>
      </dsp:nvSpPr>
      <dsp:spPr>
        <a:xfrm>
          <a:off x="5785770" y="391823"/>
          <a:ext cx="1690923" cy="65168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Other Costs</a:t>
          </a:r>
        </a:p>
      </dsp:txBody>
      <dsp:txXfrm>
        <a:off x="5785770" y="391823"/>
        <a:ext cx="1690923" cy="651686"/>
      </dsp:txXfrm>
    </dsp:sp>
    <dsp:sp modelId="{E038F0D9-D860-411F-92A6-9082FB94E771}">
      <dsp:nvSpPr>
        <dsp:cNvPr id="0" name=""/>
        <dsp:cNvSpPr/>
      </dsp:nvSpPr>
      <dsp:spPr>
        <a:xfrm>
          <a:off x="5785770" y="1043510"/>
          <a:ext cx="1690923" cy="182816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Indirect Dealer Reserves</a:t>
          </a:r>
        </a:p>
        <a:p>
          <a:pPr marL="171450" lvl="1" indent="-171450" algn="l" defTabSz="800100">
            <a:lnSpc>
              <a:spcPct val="90000"/>
            </a:lnSpc>
            <a:spcBef>
              <a:spcPct val="0"/>
            </a:spcBef>
            <a:spcAft>
              <a:spcPct val="15000"/>
            </a:spcAft>
            <a:buChar char="•"/>
          </a:pPr>
          <a:r>
            <a:rPr lang="en-US" sz="1800" kern="1200" dirty="0"/>
            <a:t>Fee Income</a:t>
          </a:r>
        </a:p>
        <a:p>
          <a:pPr marL="171450" lvl="1" indent="-171450" algn="l" defTabSz="800100">
            <a:lnSpc>
              <a:spcPct val="90000"/>
            </a:lnSpc>
            <a:spcBef>
              <a:spcPct val="0"/>
            </a:spcBef>
            <a:spcAft>
              <a:spcPct val="15000"/>
            </a:spcAft>
            <a:buChar char="•"/>
          </a:pPr>
          <a:r>
            <a:rPr lang="en-US" sz="1800" kern="1200" dirty="0"/>
            <a:t>Incentives</a:t>
          </a:r>
        </a:p>
      </dsp:txBody>
      <dsp:txXfrm>
        <a:off x="5785770" y="1043510"/>
        <a:ext cx="1690923" cy="1828169"/>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0.04961</cdr:x>
      <cdr:y>0.6188</cdr:y>
    </cdr:from>
    <cdr:to>
      <cdr:x>0.97251</cdr:x>
      <cdr:y>0.62198</cdr:y>
    </cdr:to>
    <cdr:cxnSp macro="">
      <cdr:nvCxnSpPr>
        <cdr:cNvPr id="4" name="Straight Connector 3">
          <a:extLst xmlns:a="http://schemas.openxmlformats.org/drawingml/2006/main">
            <a:ext uri="{FF2B5EF4-FFF2-40B4-BE49-F238E27FC236}">
              <a16:creationId xmlns:a16="http://schemas.microsoft.com/office/drawing/2014/main" id="{41F447EC-3B40-4B56-8FCC-DBBF5A349318}"/>
            </a:ext>
          </a:extLst>
        </cdr:cNvPr>
        <cdr:cNvCxnSpPr/>
      </cdr:nvCxnSpPr>
      <cdr:spPr>
        <a:xfrm xmlns:a="http://schemas.openxmlformats.org/drawingml/2006/main" flipV="1">
          <a:off x="429763" y="3892112"/>
          <a:ext cx="7994935" cy="20008"/>
        </a:xfrm>
        <a:prstGeom xmlns:a="http://schemas.openxmlformats.org/drawingml/2006/main" prst="line">
          <a:avLst/>
        </a:prstGeom>
        <a:ln xmlns:a="http://schemas.openxmlformats.org/drawingml/2006/main" w="63500">
          <a:solidFill>
            <a:schemeClr val="accent6">
              <a:lumMod val="60000"/>
              <a:lumOff val="40000"/>
              <a:alpha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68FD4-7E65-4E8F-B155-B78859AB8397}" type="datetimeFigureOut">
              <a:rPr lang="en-US" smtClean="0"/>
              <a:t>10/7/2024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2AF66C-EC11-4CC0-938E-965408917631}" type="slidenum">
              <a:rPr lang="en-US" smtClean="0"/>
              <a:t>‹#›</a:t>
            </a:fld>
            <a:endParaRPr lang="en-US"/>
          </a:p>
        </p:txBody>
      </p:sp>
    </p:spTree>
    <p:extLst>
      <p:ext uri="{BB962C8B-B14F-4D97-AF65-F5344CB8AC3E}">
        <p14:creationId xmlns:p14="http://schemas.microsoft.com/office/powerpoint/2010/main" val="2595289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Leia discovers the Death Star plans</a:t>
            </a:r>
          </a:p>
        </p:txBody>
      </p:sp>
      <p:sp>
        <p:nvSpPr>
          <p:cNvPr id="4" name="Slide Number Placeholder 3"/>
          <p:cNvSpPr>
            <a:spLocks noGrp="1"/>
          </p:cNvSpPr>
          <p:nvPr>
            <p:ph type="sldNum" sz="quarter" idx="5"/>
          </p:nvPr>
        </p:nvSpPr>
        <p:spPr/>
        <p:txBody>
          <a:bodyPr/>
          <a:lstStyle/>
          <a:p>
            <a:fld id="{D12AF66C-EC11-4CC0-938E-965408917631}" type="slidenum">
              <a:rPr lang="en-US" smtClean="0"/>
              <a:t>7</a:t>
            </a:fld>
            <a:endParaRPr lang="en-US"/>
          </a:p>
        </p:txBody>
      </p:sp>
    </p:spTree>
    <p:extLst>
      <p:ext uri="{BB962C8B-B14F-4D97-AF65-F5344CB8AC3E}">
        <p14:creationId xmlns:p14="http://schemas.microsoft.com/office/powerpoint/2010/main" val="2216835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Note: We don’t have September in here at time of publishing. But we had over 250k new jobs in September which surpassed expectations of around 150k and then we had upward revisions to previous months.</a:t>
            </a:r>
          </a:p>
        </p:txBody>
      </p:sp>
      <p:sp>
        <p:nvSpPr>
          <p:cNvPr id="4" name="Slide Number Placeholder 3"/>
          <p:cNvSpPr>
            <a:spLocks noGrp="1"/>
          </p:cNvSpPr>
          <p:nvPr>
            <p:ph type="sldNum" sz="quarter" idx="5"/>
          </p:nvPr>
        </p:nvSpPr>
        <p:spPr/>
        <p:txBody>
          <a:bodyPr/>
          <a:lstStyle/>
          <a:p>
            <a:fld id="{D12AF66C-EC11-4CC0-938E-965408917631}" type="slidenum">
              <a:rPr lang="en-US" smtClean="0"/>
              <a:t>12</a:t>
            </a:fld>
            <a:endParaRPr lang="en-US"/>
          </a:p>
        </p:txBody>
      </p:sp>
    </p:spTree>
    <p:extLst>
      <p:ext uri="{BB962C8B-B14F-4D97-AF65-F5344CB8AC3E}">
        <p14:creationId xmlns:p14="http://schemas.microsoft.com/office/powerpoint/2010/main" val="2105197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September report showed unemployment ticking lower to 4.1% so things are reversing but jobless claims remain elevated, hiring plans are limited, and people are staying in their jobs.</a:t>
            </a:r>
          </a:p>
        </p:txBody>
      </p:sp>
      <p:sp>
        <p:nvSpPr>
          <p:cNvPr id="4" name="Slide Number Placeholder 3"/>
          <p:cNvSpPr>
            <a:spLocks noGrp="1"/>
          </p:cNvSpPr>
          <p:nvPr>
            <p:ph type="sldNum" sz="quarter" idx="5"/>
          </p:nvPr>
        </p:nvSpPr>
        <p:spPr/>
        <p:txBody>
          <a:bodyPr/>
          <a:lstStyle/>
          <a:p>
            <a:fld id="{D12AF66C-EC11-4CC0-938E-965408917631}" type="slidenum">
              <a:rPr lang="en-US" smtClean="0"/>
              <a:t>14</a:t>
            </a:fld>
            <a:endParaRPr lang="en-US"/>
          </a:p>
        </p:txBody>
      </p:sp>
    </p:spTree>
    <p:extLst>
      <p:ext uri="{BB962C8B-B14F-4D97-AF65-F5344CB8AC3E}">
        <p14:creationId xmlns:p14="http://schemas.microsoft.com/office/powerpoint/2010/main" val="1149586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2AF66C-EC11-4CC0-938E-965408917631}" type="slidenum">
              <a:rPr lang="en-US" smtClean="0"/>
              <a:t>17</a:t>
            </a:fld>
            <a:endParaRPr lang="en-US"/>
          </a:p>
        </p:txBody>
      </p:sp>
    </p:spTree>
    <p:extLst>
      <p:ext uri="{BB962C8B-B14F-4D97-AF65-F5344CB8AC3E}">
        <p14:creationId xmlns:p14="http://schemas.microsoft.com/office/powerpoint/2010/main" val="284193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- 2.5% Q3 GDP forecast currently</a:t>
            </a:r>
          </a:p>
        </p:txBody>
      </p:sp>
      <p:sp>
        <p:nvSpPr>
          <p:cNvPr id="4" name="Slide Number Placeholder 3"/>
          <p:cNvSpPr>
            <a:spLocks noGrp="1"/>
          </p:cNvSpPr>
          <p:nvPr>
            <p:ph type="sldNum" sz="quarter" idx="5"/>
          </p:nvPr>
        </p:nvSpPr>
        <p:spPr/>
        <p:txBody>
          <a:bodyPr/>
          <a:lstStyle/>
          <a:p>
            <a:fld id="{D12AF66C-EC11-4CC0-938E-965408917631}" type="slidenum">
              <a:rPr lang="en-US" smtClean="0"/>
              <a:t>18</a:t>
            </a:fld>
            <a:endParaRPr lang="en-US"/>
          </a:p>
        </p:txBody>
      </p:sp>
    </p:spTree>
    <p:extLst>
      <p:ext uri="{BB962C8B-B14F-4D97-AF65-F5344CB8AC3E}">
        <p14:creationId xmlns:p14="http://schemas.microsoft.com/office/powerpoint/2010/main" val="22831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2AF66C-EC11-4CC0-938E-965408917631}" type="slidenum">
              <a:rPr lang="en-US" smtClean="0"/>
              <a:t>23</a:t>
            </a:fld>
            <a:endParaRPr lang="en-US"/>
          </a:p>
        </p:txBody>
      </p:sp>
    </p:spTree>
    <p:extLst>
      <p:ext uri="{BB962C8B-B14F-4D97-AF65-F5344CB8AC3E}">
        <p14:creationId xmlns:p14="http://schemas.microsoft.com/office/powerpoint/2010/main" val="4121961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There really isn’t much of an expectation for longer term rates to come down…10yr spreads have been tight due to QE…if we look at forwards curve the 10yr is priced north of 4% at the end of 2025 when the Fed anticipates to be basically done with cuts to 3% on Fed Funds</a:t>
            </a:r>
          </a:p>
        </p:txBody>
      </p:sp>
      <p:sp>
        <p:nvSpPr>
          <p:cNvPr id="4" name="Slide Number Placeholder 3"/>
          <p:cNvSpPr>
            <a:spLocks noGrp="1"/>
          </p:cNvSpPr>
          <p:nvPr>
            <p:ph type="sldNum" sz="quarter" idx="5"/>
          </p:nvPr>
        </p:nvSpPr>
        <p:spPr/>
        <p:txBody>
          <a:bodyPr/>
          <a:lstStyle/>
          <a:p>
            <a:fld id="{D12AF66C-EC11-4CC0-938E-965408917631}" type="slidenum">
              <a:rPr lang="en-US" smtClean="0"/>
              <a:t>24</a:t>
            </a:fld>
            <a:endParaRPr lang="en-US"/>
          </a:p>
        </p:txBody>
      </p:sp>
    </p:spTree>
    <p:extLst>
      <p:ext uri="{BB962C8B-B14F-4D97-AF65-F5344CB8AC3E}">
        <p14:creationId xmlns:p14="http://schemas.microsoft.com/office/powerpoint/2010/main" val="1767851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fld id="{D12AF66C-EC11-4CC0-938E-965408917631}" type="slidenum">
              <a:rPr lang="en-US" smtClean="0"/>
              <a:t>29</a:t>
            </a:fld>
            <a:endParaRPr lang="en-US"/>
          </a:p>
        </p:txBody>
      </p:sp>
    </p:spTree>
    <p:extLst>
      <p:ext uri="{BB962C8B-B14F-4D97-AF65-F5344CB8AC3E}">
        <p14:creationId xmlns:p14="http://schemas.microsoft.com/office/powerpoint/2010/main" val="270409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Delinquencies/Provisions/Charge Offs?</a:t>
            </a:r>
          </a:p>
          <a:p>
            <a:pPr marL="171450" indent="-171450">
              <a:buFontTx/>
              <a:buChar char="-"/>
            </a:pPr>
            <a:r>
              <a:rPr lang="en-US" dirty="0"/>
              <a:t>Rates drop too fast and assets reprice faster than liabilities?</a:t>
            </a:r>
          </a:p>
          <a:p>
            <a:pPr marL="171450" indent="-171450">
              <a:buFontTx/>
              <a:buChar char="-"/>
            </a:pPr>
            <a:r>
              <a:rPr lang="en-US" dirty="0"/>
              <a:t>Rates reverse higher and cost of funds pressure linger?</a:t>
            </a:r>
          </a:p>
          <a:p>
            <a:pPr marL="171450" indent="-171450">
              <a:buFontTx/>
              <a:buChar char="-"/>
            </a:pPr>
            <a:r>
              <a:rPr lang="en-US" dirty="0"/>
              <a:t>Fee income completely disappears?</a:t>
            </a:r>
          </a:p>
          <a:p>
            <a:pPr marL="171450" indent="-171450">
              <a:buFontTx/>
              <a:buChar char="-"/>
            </a:pPr>
            <a:r>
              <a:rPr lang="en-US" dirty="0"/>
              <a:t>Commercial Real Estate ripple effects?</a:t>
            </a:r>
          </a:p>
        </p:txBody>
      </p:sp>
      <p:sp>
        <p:nvSpPr>
          <p:cNvPr id="4" name="Slide Number Placeholder 3"/>
          <p:cNvSpPr>
            <a:spLocks noGrp="1"/>
          </p:cNvSpPr>
          <p:nvPr>
            <p:ph type="sldNum" sz="quarter" idx="5"/>
          </p:nvPr>
        </p:nvSpPr>
        <p:spPr/>
        <p:txBody>
          <a:bodyPr/>
          <a:lstStyle/>
          <a:p>
            <a:fld id="{D12AF66C-EC11-4CC0-938E-965408917631}" type="slidenum">
              <a:rPr lang="en-US" smtClean="0"/>
              <a:t>32</a:t>
            </a:fld>
            <a:endParaRPr lang="en-US"/>
          </a:p>
        </p:txBody>
      </p:sp>
    </p:spTree>
    <p:extLst>
      <p:ext uri="{BB962C8B-B14F-4D97-AF65-F5344CB8AC3E}">
        <p14:creationId xmlns:p14="http://schemas.microsoft.com/office/powerpoint/2010/main" val="2265508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87385-B877-47D0-8562-622DC968C197}"/>
              </a:ext>
            </a:extLst>
          </p:cNvPr>
          <p:cNvSpPr>
            <a:spLocks noGrp="1"/>
          </p:cNvSpPr>
          <p:nvPr>
            <p:ph type="ctrTitle"/>
          </p:nvPr>
        </p:nvSpPr>
        <p:spPr>
          <a:xfrm>
            <a:off x="1149234" y="954053"/>
            <a:ext cx="6858000" cy="1938858"/>
          </a:xfrm>
        </p:spPr>
        <p:txBody>
          <a:bodyPr anchor="b"/>
          <a:lstStyle>
            <a:lvl1pPr algn="l">
              <a:defRPr sz="4500"/>
            </a:lvl1pPr>
          </a:lstStyle>
          <a:p>
            <a:r>
              <a:rPr lang="en-US" dirty="0"/>
              <a:t>Click to edit Master title style</a:t>
            </a:r>
          </a:p>
        </p:txBody>
      </p:sp>
      <p:sp>
        <p:nvSpPr>
          <p:cNvPr id="3" name="Subtitle 2">
            <a:extLst>
              <a:ext uri="{FF2B5EF4-FFF2-40B4-BE49-F238E27FC236}">
                <a16:creationId xmlns:a16="http://schemas.microsoft.com/office/drawing/2014/main" id="{C936BF2F-7E5B-4358-8B38-0059FB6FD16A}"/>
              </a:ext>
            </a:extLst>
          </p:cNvPr>
          <p:cNvSpPr>
            <a:spLocks noGrp="1"/>
          </p:cNvSpPr>
          <p:nvPr>
            <p:ph type="subTitle" idx="1"/>
          </p:nvPr>
        </p:nvSpPr>
        <p:spPr>
          <a:xfrm>
            <a:off x="1149234" y="3587844"/>
            <a:ext cx="6858000"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12" name="Straight Connector 11">
            <a:extLst>
              <a:ext uri="{FF2B5EF4-FFF2-40B4-BE49-F238E27FC236}">
                <a16:creationId xmlns:a16="http://schemas.microsoft.com/office/drawing/2014/main" id="{EC91CAD9-BDD2-43F8-A793-2DB57280A4CA}"/>
              </a:ext>
            </a:extLst>
          </p:cNvPr>
          <p:cNvCxnSpPr/>
          <p:nvPr userDrawn="1"/>
        </p:nvCxnSpPr>
        <p:spPr>
          <a:xfrm>
            <a:off x="1136766" y="3214363"/>
            <a:ext cx="6870469"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20" name="Picture 19">
            <a:extLst>
              <a:ext uri="{FF2B5EF4-FFF2-40B4-BE49-F238E27FC236}">
                <a16:creationId xmlns:a16="http://schemas.microsoft.com/office/drawing/2014/main" id="{5E2F7CCC-BBAD-49E9-AECF-D261542D84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523" y="6480943"/>
            <a:ext cx="1451612" cy="196224"/>
          </a:xfrm>
          <a:prstGeom prst="rect">
            <a:avLst/>
          </a:prstGeom>
        </p:spPr>
      </p:pic>
      <p:sp>
        <p:nvSpPr>
          <p:cNvPr id="21" name="Footer Placeholder 4">
            <a:extLst>
              <a:ext uri="{FF2B5EF4-FFF2-40B4-BE49-F238E27FC236}">
                <a16:creationId xmlns:a16="http://schemas.microsoft.com/office/drawing/2014/main" id="{817A9897-F3F6-42CE-A63E-17BF5B6E7B80}"/>
              </a:ext>
            </a:extLst>
          </p:cNvPr>
          <p:cNvSpPr txBox="1">
            <a:spLocks/>
          </p:cNvSpPr>
          <p:nvPr userDrawn="1"/>
        </p:nvSpPr>
        <p:spPr>
          <a:xfrm>
            <a:off x="7174404" y="6494606"/>
            <a:ext cx="2276648" cy="365125"/>
          </a:xfrm>
          <a:prstGeom prst="rect">
            <a:avLst/>
          </a:prstGeom>
        </p:spPr>
        <p:txBody>
          <a:bodyPr vert="horz" lIns="68580" tIns="34290" rIns="68580" bIns="34290" rtlCol="0" anchor="ctr"/>
          <a:lstStyle>
            <a:defPPr>
              <a:defRPr lang="en-US"/>
            </a:defPPr>
            <a:lvl1pPr marL="0" algn="ct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600" dirty="0">
                <a:solidFill>
                  <a:srgbClr val="6A737B"/>
                </a:solidFill>
              </a:rPr>
              <a:t>WWW.</a:t>
            </a:r>
            <a:r>
              <a:rPr lang="en-US" sz="788" dirty="0">
                <a:solidFill>
                  <a:srgbClr val="6A737B"/>
                </a:solidFill>
              </a:rPr>
              <a:t>A</a:t>
            </a:r>
            <a:r>
              <a:rPr lang="en-US" sz="600" dirty="0">
                <a:solidFill>
                  <a:srgbClr val="6A737B"/>
                </a:solidFill>
              </a:rPr>
              <a:t>CCOLADE</a:t>
            </a:r>
            <a:r>
              <a:rPr lang="en-US" sz="788" dirty="0">
                <a:solidFill>
                  <a:srgbClr val="6A737B"/>
                </a:solidFill>
              </a:rPr>
              <a:t>A</a:t>
            </a:r>
            <a:r>
              <a:rPr lang="en-US" sz="600" dirty="0">
                <a:solidFill>
                  <a:srgbClr val="6A737B"/>
                </a:solidFill>
              </a:rPr>
              <a:t>DVISORY.COM CONTACT@ACCOLADEADVISORY.COM</a:t>
            </a:r>
          </a:p>
          <a:p>
            <a:endParaRPr lang="en-US" sz="825" dirty="0">
              <a:solidFill>
                <a:srgbClr val="6A737B"/>
              </a:solidFill>
            </a:endParaRPr>
          </a:p>
        </p:txBody>
      </p:sp>
      <p:pic>
        <p:nvPicPr>
          <p:cNvPr id="8" name="Picture 7" descr="A tree covered in snow&#10;&#10;Description automatically generated with low confidence">
            <a:extLst>
              <a:ext uri="{FF2B5EF4-FFF2-40B4-BE49-F238E27FC236}">
                <a16:creationId xmlns:a16="http://schemas.microsoft.com/office/drawing/2014/main" id="{DF6F57A6-4C7D-4CE7-BA5E-EEF859A7891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304" r="31151"/>
          <a:stretch/>
        </p:blipFill>
        <p:spPr>
          <a:xfrm>
            <a:off x="-420419" y="0"/>
            <a:ext cx="1390304" cy="6858000"/>
          </a:xfrm>
          <a:prstGeom prst="rect">
            <a:avLst/>
          </a:prstGeom>
        </p:spPr>
      </p:pic>
    </p:spTree>
    <p:extLst>
      <p:ext uri="{BB962C8B-B14F-4D97-AF65-F5344CB8AC3E}">
        <p14:creationId xmlns:p14="http://schemas.microsoft.com/office/powerpoint/2010/main" val="286706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1A4B9-6963-40E2-AF38-1D8A1391DC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840F67-3808-4B06-B47D-A4C1E61FB6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5293E-298D-42AF-9910-3990E9006ACC}"/>
              </a:ext>
            </a:extLst>
          </p:cNvPr>
          <p:cNvSpPr>
            <a:spLocks noGrp="1"/>
          </p:cNvSpPr>
          <p:nvPr>
            <p:ph type="dt" sz="half" idx="10"/>
          </p:nvPr>
        </p:nvSpPr>
        <p:spPr/>
        <p:txBody>
          <a:bodyPr/>
          <a:lstStyle/>
          <a:p>
            <a:fld id="{EED5F0B4-9CAC-4E64-B09B-99F0DA622586}" type="datetime1">
              <a:rPr lang="en-US" smtClean="0"/>
              <a:t>10/7/2024</a:t>
            </a:fld>
            <a:endParaRPr lang="en-US"/>
          </a:p>
        </p:txBody>
      </p:sp>
      <p:sp>
        <p:nvSpPr>
          <p:cNvPr id="5" name="Footer Placeholder 4">
            <a:extLst>
              <a:ext uri="{FF2B5EF4-FFF2-40B4-BE49-F238E27FC236}">
                <a16:creationId xmlns:a16="http://schemas.microsoft.com/office/drawing/2014/main" id="{0D6F8AD7-F60B-47C2-BC6A-258B2E2492BC}"/>
              </a:ext>
            </a:extLst>
          </p:cNvPr>
          <p:cNvSpPr>
            <a:spLocks noGrp="1"/>
          </p:cNvSpPr>
          <p:nvPr>
            <p:ph type="ftr" sz="quarter" idx="11"/>
          </p:nvPr>
        </p:nvSpPr>
        <p:spPr>
          <a:xfrm>
            <a:off x="3028950" y="6356351"/>
            <a:ext cx="3086100" cy="365125"/>
          </a:xfrm>
          <a:prstGeom prst="rect">
            <a:avLst/>
          </a:prstGeom>
        </p:spPr>
        <p:txBody>
          <a:bodyPr/>
          <a:lstStyle/>
          <a:p>
            <a:r>
              <a:rPr lang="en-US"/>
              <a:t>CONTACT@ACCOLADEADVISORY.COM</a:t>
            </a:r>
          </a:p>
        </p:txBody>
      </p:sp>
      <p:sp>
        <p:nvSpPr>
          <p:cNvPr id="6" name="Slide Number Placeholder 5">
            <a:extLst>
              <a:ext uri="{FF2B5EF4-FFF2-40B4-BE49-F238E27FC236}">
                <a16:creationId xmlns:a16="http://schemas.microsoft.com/office/drawing/2014/main" id="{1112FA8D-0D33-49E4-A402-93B9967D884D}"/>
              </a:ext>
            </a:extLst>
          </p:cNvPr>
          <p:cNvSpPr>
            <a:spLocks noGrp="1"/>
          </p:cNvSpPr>
          <p:nvPr>
            <p:ph type="sldNum" sz="quarter" idx="12"/>
          </p:nvPr>
        </p:nvSpPr>
        <p:spPr>
          <a:xfrm>
            <a:off x="6457950" y="6356351"/>
            <a:ext cx="2057400" cy="365125"/>
          </a:xfrm>
          <a:prstGeom prst="rect">
            <a:avLst/>
          </a:prstGeom>
        </p:spPr>
        <p:txBody>
          <a:bodyPr/>
          <a:lstStyle/>
          <a:p>
            <a:fld id="{1E684CE6-C3CB-40F7-9002-D0D04F45B4D8}" type="slidenum">
              <a:rPr lang="en-US" smtClean="0"/>
              <a:t>‹#›</a:t>
            </a:fld>
            <a:endParaRPr lang="en-US"/>
          </a:p>
        </p:txBody>
      </p:sp>
    </p:spTree>
    <p:extLst>
      <p:ext uri="{BB962C8B-B14F-4D97-AF65-F5344CB8AC3E}">
        <p14:creationId xmlns:p14="http://schemas.microsoft.com/office/powerpoint/2010/main" val="2063276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D18C45-7260-4E9C-830D-8A5217A6E53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009687-81F1-49B3-8F99-40B698CBE68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5C49F-2F90-4742-B329-C6740B59AA46}"/>
              </a:ext>
            </a:extLst>
          </p:cNvPr>
          <p:cNvSpPr>
            <a:spLocks noGrp="1"/>
          </p:cNvSpPr>
          <p:nvPr>
            <p:ph type="dt" sz="half" idx="10"/>
          </p:nvPr>
        </p:nvSpPr>
        <p:spPr/>
        <p:txBody>
          <a:bodyPr/>
          <a:lstStyle/>
          <a:p>
            <a:fld id="{92B87C5D-4EC0-49F3-8BAF-52B73030B665}" type="datetime1">
              <a:rPr lang="en-US" smtClean="0"/>
              <a:t>10/7/2024</a:t>
            </a:fld>
            <a:endParaRPr lang="en-US"/>
          </a:p>
        </p:txBody>
      </p:sp>
      <p:sp>
        <p:nvSpPr>
          <p:cNvPr id="5" name="Footer Placeholder 4">
            <a:extLst>
              <a:ext uri="{FF2B5EF4-FFF2-40B4-BE49-F238E27FC236}">
                <a16:creationId xmlns:a16="http://schemas.microsoft.com/office/drawing/2014/main" id="{55E1D09B-B959-46F6-85BD-108A55F09692}"/>
              </a:ext>
            </a:extLst>
          </p:cNvPr>
          <p:cNvSpPr>
            <a:spLocks noGrp="1"/>
          </p:cNvSpPr>
          <p:nvPr>
            <p:ph type="ftr" sz="quarter" idx="11"/>
          </p:nvPr>
        </p:nvSpPr>
        <p:spPr>
          <a:xfrm>
            <a:off x="3028950" y="6356351"/>
            <a:ext cx="3086100" cy="365125"/>
          </a:xfrm>
          <a:prstGeom prst="rect">
            <a:avLst/>
          </a:prstGeom>
        </p:spPr>
        <p:txBody>
          <a:bodyPr/>
          <a:lstStyle/>
          <a:p>
            <a:r>
              <a:rPr lang="en-US"/>
              <a:t>CONTACT@ACCOLADEADVISORY.COM</a:t>
            </a:r>
          </a:p>
        </p:txBody>
      </p:sp>
      <p:sp>
        <p:nvSpPr>
          <p:cNvPr id="6" name="Slide Number Placeholder 5">
            <a:extLst>
              <a:ext uri="{FF2B5EF4-FFF2-40B4-BE49-F238E27FC236}">
                <a16:creationId xmlns:a16="http://schemas.microsoft.com/office/drawing/2014/main" id="{63497C87-363B-4C9A-8E88-DEDF9E626FE7}"/>
              </a:ext>
            </a:extLst>
          </p:cNvPr>
          <p:cNvSpPr>
            <a:spLocks noGrp="1"/>
          </p:cNvSpPr>
          <p:nvPr>
            <p:ph type="sldNum" sz="quarter" idx="12"/>
          </p:nvPr>
        </p:nvSpPr>
        <p:spPr>
          <a:xfrm>
            <a:off x="6457950" y="6356351"/>
            <a:ext cx="2057400" cy="365125"/>
          </a:xfrm>
          <a:prstGeom prst="rect">
            <a:avLst/>
          </a:prstGeom>
        </p:spPr>
        <p:txBody>
          <a:bodyPr/>
          <a:lstStyle/>
          <a:p>
            <a:fld id="{1E684CE6-C3CB-40F7-9002-D0D04F45B4D8}" type="slidenum">
              <a:rPr lang="en-US" smtClean="0"/>
              <a:t>‹#›</a:t>
            </a:fld>
            <a:endParaRPr lang="en-US"/>
          </a:p>
        </p:txBody>
      </p:sp>
    </p:spTree>
    <p:extLst>
      <p:ext uri="{BB962C8B-B14F-4D97-AF65-F5344CB8AC3E}">
        <p14:creationId xmlns:p14="http://schemas.microsoft.com/office/powerpoint/2010/main" val="2600600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2590-27A6-410A-B420-570D230860FC}"/>
              </a:ext>
            </a:extLst>
          </p:cNvPr>
          <p:cNvSpPr>
            <a:spLocks noGrp="1"/>
          </p:cNvSpPr>
          <p:nvPr>
            <p:ph type="title"/>
          </p:nvPr>
        </p:nvSpPr>
        <p:spPr>
          <a:xfrm>
            <a:off x="1142214" y="180834"/>
            <a:ext cx="7370272" cy="1325563"/>
          </a:xfrm>
        </p:spPr>
        <p:txBody>
          <a:bodyPr>
            <a:normAutofit/>
          </a:bodyPr>
          <a:lstStyle>
            <a:lvl1pPr>
              <a:defRPr sz="2700"/>
            </a:lvl1pPr>
          </a:lstStyle>
          <a:p>
            <a:r>
              <a:rPr lang="en-US" dirty="0"/>
              <a:t>Click to edit Master title style</a:t>
            </a:r>
          </a:p>
        </p:txBody>
      </p:sp>
      <p:sp>
        <p:nvSpPr>
          <p:cNvPr id="3" name="Content Placeholder 2">
            <a:extLst>
              <a:ext uri="{FF2B5EF4-FFF2-40B4-BE49-F238E27FC236}">
                <a16:creationId xmlns:a16="http://schemas.microsoft.com/office/drawing/2014/main" id="{045CD32F-77CB-4166-A554-D2EC28955C77}"/>
              </a:ext>
            </a:extLst>
          </p:cNvPr>
          <p:cNvSpPr>
            <a:spLocks noGrp="1"/>
          </p:cNvSpPr>
          <p:nvPr>
            <p:ph idx="1"/>
          </p:nvPr>
        </p:nvSpPr>
        <p:spPr>
          <a:xfrm>
            <a:off x="1142214" y="1937347"/>
            <a:ext cx="7478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F29E3D8D-9F4F-4F2B-AD6D-6A6FD75CC15D}"/>
              </a:ext>
            </a:extLst>
          </p:cNvPr>
          <p:cNvCxnSpPr/>
          <p:nvPr userDrawn="1"/>
        </p:nvCxnSpPr>
        <p:spPr>
          <a:xfrm>
            <a:off x="1136766" y="1314137"/>
            <a:ext cx="6870469"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15" name="Footer Placeholder 4">
            <a:extLst>
              <a:ext uri="{FF2B5EF4-FFF2-40B4-BE49-F238E27FC236}">
                <a16:creationId xmlns:a16="http://schemas.microsoft.com/office/drawing/2014/main" id="{88EEE065-EEFB-427C-A296-ED21C7D6616B}"/>
              </a:ext>
            </a:extLst>
          </p:cNvPr>
          <p:cNvSpPr txBox="1">
            <a:spLocks/>
          </p:cNvSpPr>
          <p:nvPr userDrawn="1"/>
        </p:nvSpPr>
        <p:spPr>
          <a:xfrm>
            <a:off x="7174404" y="6494606"/>
            <a:ext cx="2276648" cy="365125"/>
          </a:xfrm>
          <a:prstGeom prst="rect">
            <a:avLst/>
          </a:prstGeom>
        </p:spPr>
        <p:txBody>
          <a:bodyPr vert="horz" lIns="68580" tIns="34290" rIns="68580" bIns="34290" rtlCol="0" anchor="ctr"/>
          <a:lstStyle>
            <a:defPPr>
              <a:defRPr lang="en-US"/>
            </a:defPPr>
            <a:lvl1pPr marL="0" algn="ct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600" dirty="0">
                <a:solidFill>
                  <a:srgbClr val="6A737B"/>
                </a:solidFill>
              </a:rPr>
              <a:t>WWW.</a:t>
            </a:r>
            <a:r>
              <a:rPr lang="en-US" sz="788" dirty="0">
                <a:solidFill>
                  <a:srgbClr val="6A737B"/>
                </a:solidFill>
              </a:rPr>
              <a:t>A</a:t>
            </a:r>
            <a:r>
              <a:rPr lang="en-US" sz="600" dirty="0">
                <a:solidFill>
                  <a:srgbClr val="6A737B"/>
                </a:solidFill>
              </a:rPr>
              <a:t>CCOLADE</a:t>
            </a:r>
            <a:r>
              <a:rPr lang="en-US" sz="788" dirty="0">
                <a:solidFill>
                  <a:srgbClr val="6A737B"/>
                </a:solidFill>
              </a:rPr>
              <a:t>A</a:t>
            </a:r>
            <a:r>
              <a:rPr lang="en-US" sz="600" dirty="0">
                <a:solidFill>
                  <a:srgbClr val="6A737B"/>
                </a:solidFill>
              </a:rPr>
              <a:t>DVISORY.COM CONTACT@ACCOLADEADVISORY.COM</a:t>
            </a:r>
          </a:p>
          <a:p>
            <a:endParaRPr lang="en-US" sz="825" dirty="0">
              <a:solidFill>
                <a:srgbClr val="6A737B"/>
              </a:solidFill>
            </a:endParaRPr>
          </a:p>
        </p:txBody>
      </p:sp>
      <p:pic>
        <p:nvPicPr>
          <p:cNvPr id="10" name="Picture 9" descr="A tree covered in snow&#10;&#10;Description automatically generated with low confidence">
            <a:extLst>
              <a:ext uri="{FF2B5EF4-FFF2-40B4-BE49-F238E27FC236}">
                <a16:creationId xmlns:a16="http://schemas.microsoft.com/office/drawing/2014/main" id="{1E767CE3-D98B-495C-9E3B-DE044E1B64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304" r="31151"/>
          <a:stretch/>
        </p:blipFill>
        <p:spPr>
          <a:xfrm>
            <a:off x="-420419" y="0"/>
            <a:ext cx="1390304" cy="6858000"/>
          </a:xfrm>
          <a:prstGeom prst="rect">
            <a:avLst/>
          </a:prstGeom>
        </p:spPr>
      </p:pic>
      <p:pic>
        <p:nvPicPr>
          <p:cNvPr id="11" name="Picture 10">
            <a:extLst>
              <a:ext uri="{FF2B5EF4-FFF2-40B4-BE49-F238E27FC236}">
                <a16:creationId xmlns:a16="http://schemas.microsoft.com/office/drawing/2014/main" id="{69DCC1AD-A50C-4200-A165-B68D273EBE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213" y="6523412"/>
            <a:ext cx="1451612" cy="196224"/>
          </a:xfrm>
          <a:prstGeom prst="rect">
            <a:avLst/>
          </a:prstGeom>
        </p:spPr>
      </p:pic>
    </p:spTree>
    <p:extLst>
      <p:ext uri="{BB962C8B-B14F-4D97-AF65-F5344CB8AC3E}">
        <p14:creationId xmlns:p14="http://schemas.microsoft.com/office/powerpoint/2010/main" val="1312175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FBB4-84EC-4637-8352-9ACE5C359C8F}"/>
              </a:ext>
            </a:extLst>
          </p:cNvPr>
          <p:cNvSpPr>
            <a:spLocks noGrp="1"/>
          </p:cNvSpPr>
          <p:nvPr>
            <p:ph type="title"/>
          </p:nvPr>
        </p:nvSpPr>
        <p:spPr>
          <a:xfrm>
            <a:off x="1085850" y="365126"/>
            <a:ext cx="7050535"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19C8664-8BEE-4944-BD79-FB5B73222D9C}"/>
              </a:ext>
            </a:extLst>
          </p:cNvPr>
          <p:cNvSpPr>
            <a:spLocks noGrp="1"/>
          </p:cNvSpPr>
          <p:nvPr>
            <p:ph sz="half" idx="1"/>
          </p:nvPr>
        </p:nvSpPr>
        <p:spPr>
          <a:xfrm>
            <a:off x="1085850" y="1847850"/>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2C465A-0246-4BFD-8928-5A1950678927}"/>
              </a:ext>
            </a:extLst>
          </p:cNvPr>
          <p:cNvSpPr>
            <a:spLocks noGrp="1"/>
          </p:cNvSpPr>
          <p:nvPr>
            <p:ph sz="half" idx="2"/>
          </p:nvPr>
        </p:nvSpPr>
        <p:spPr>
          <a:xfrm>
            <a:off x="5118371" y="1847850"/>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63D7C878-DD86-4C89-9550-7FDE7F989A06}"/>
              </a:ext>
            </a:extLst>
          </p:cNvPr>
          <p:cNvCxnSpPr/>
          <p:nvPr userDrawn="1"/>
        </p:nvCxnSpPr>
        <p:spPr>
          <a:xfrm>
            <a:off x="1085850" y="1411792"/>
            <a:ext cx="6870469"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9" name="Picture 8" descr="A tree covered in snow&#10;&#10;Description automatically generated with low confidence">
            <a:extLst>
              <a:ext uri="{FF2B5EF4-FFF2-40B4-BE49-F238E27FC236}">
                <a16:creationId xmlns:a16="http://schemas.microsoft.com/office/drawing/2014/main" id="{8824778F-2285-48BF-8F3B-1E4E8A28C9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304" r="31151"/>
          <a:stretch/>
        </p:blipFill>
        <p:spPr>
          <a:xfrm>
            <a:off x="-420419" y="0"/>
            <a:ext cx="1390304" cy="6858000"/>
          </a:xfrm>
          <a:prstGeom prst="rect">
            <a:avLst/>
          </a:prstGeom>
        </p:spPr>
      </p:pic>
      <p:pic>
        <p:nvPicPr>
          <p:cNvPr id="10" name="Picture 9">
            <a:extLst>
              <a:ext uri="{FF2B5EF4-FFF2-40B4-BE49-F238E27FC236}">
                <a16:creationId xmlns:a16="http://schemas.microsoft.com/office/drawing/2014/main" id="{8D845DC7-1DDB-4F30-B95E-58F5ECD4CD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82" y="6492875"/>
            <a:ext cx="1451612" cy="196224"/>
          </a:xfrm>
          <a:prstGeom prst="rect">
            <a:avLst/>
          </a:prstGeom>
        </p:spPr>
      </p:pic>
      <p:sp>
        <p:nvSpPr>
          <p:cNvPr id="11" name="Footer Placeholder 4">
            <a:extLst>
              <a:ext uri="{FF2B5EF4-FFF2-40B4-BE49-F238E27FC236}">
                <a16:creationId xmlns:a16="http://schemas.microsoft.com/office/drawing/2014/main" id="{FEB4A530-2ADE-4D44-843D-BEB0B309769A}"/>
              </a:ext>
            </a:extLst>
          </p:cNvPr>
          <p:cNvSpPr txBox="1">
            <a:spLocks/>
          </p:cNvSpPr>
          <p:nvPr userDrawn="1"/>
        </p:nvSpPr>
        <p:spPr>
          <a:xfrm>
            <a:off x="7174404" y="6494606"/>
            <a:ext cx="2276648" cy="365125"/>
          </a:xfrm>
          <a:prstGeom prst="rect">
            <a:avLst/>
          </a:prstGeom>
        </p:spPr>
        <p:txBody>
          <a:bodyPr vert="horz" lIns="68580" tIns="34290" rIns="68580" bIns="34290" rtlCol="0" anchor="ctr"/>
          <a:lstStyle>
            <a:defPPr>
              <a:defRPr lang="en-US"/>
            </a:defPPr>
            <a:lvl1pPr marL="0" algn="ct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600" dirty="0">
                <a:solidFill>
                  <a:srgbClr val="6A737B"/>
                </a:solidFill>
              </a:rPr>
              <a:t>WWW.</a:t>
            </a:r>
            <a:r>
              <a:rPr lang="en-US" sz="788" dirty="0">
                <a:solidFill>
                  <a:srgbClr val="6A737B"/>
                </a:solidFill>
              </a:rPr>
              <a:t>A</a:t>
            </a:r>
            <a:r>
              <a:rPr lang="en-US" sz="600" dirty="0">
                <a:solidFill>
                  <a:srgbClr val="6A737B"/>
                </a:solidFill>
              </a:rPr>
              <a:t>CCOLADE</a:t>
            </a:r>
            <a:r>
              <a:rPr lang="en-US" sz="788" dirty="0">
                <a:solidFill>
                  <a:srgbClr val="6A737B"/>
                </a:solidFill>
              </a:rPr>
              <a:t>A</a:t>
            </a:r>
            <a:r>
              <a:rPr lang="en-US" sz="600" dirty="0">
                <a:solidFill>
                  <a:srgbClr val="6A737B"/>
                </a:solidFill>
              </a:rPr>
              <a:t>DVISORY.COM CONTACT@ACCOLADEADVISORY.COM</a:t>
            </a:r>
          </a:p>
          <a:p>
            <a:endParaRPr lang="en-US" sz="825" dirty="0">
              <a:solidFill>
                <a:srgbClr val="6A737B"/>
              </a:solidFill>
            </a:endParaRPr>
          </a:p>
        </p:txBody>
      </p:sp>
    </p:spTree>
    <p:extLst>
      <p:ext uri="{BB962C8B-B14F-4D97-AF65-F5344CB8AC3E}">
        <p14:creationId xmlns:p14="http://schemas.microsoft.com/office/powerpoint/2010/main" val="3144337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8A43-7571-4CBC-B090-6AD64D0C241E}"/>
              </a:ext>
            </a:extLst>
          </p:cNvPr>
          <p:cNvSpPr>
            <a:spLocks noGrp="1"/>
          </p:cNvSpPr>
          <p:nvPr>
            <p:ph type="title"/>
          </p:nvPr>
        </p:nvSpPr>
        <p:spPr>
          <a:xfrm>
            <a:off x="1175882" y="2356374"/>
            <a:ext cx="7334705" cy="1893550"/>
          </a:xfrm>
        </p:spPr>
        <p:txBody>
          <a:bodyPr anchor="b"/>
          <a:lstStyle>
            <a:lvl1pPr>
              <a:defRPr sz="4500"/>
            </a:lvl1pPr>
          </a:lstStyle>
          <a:p>
            <a:r>
              <a:rPr lang="en-US" dirty="0"/>
              <a:t>Click to edit Master title</a:t>
            </a:r>
          </a:p>
        </p:txBody>
      </p:sp>
      <p:sp>
        <p:nvSpPr>
          <p:cNvPr id="3" name="Text Placeholder 2">
            <a:extLst>
              <a:ext uri="{FF2B5EF4-FFF2-40B4-BE49-F238E27FC236}">
                <a16:creationId xmlns:a16="http://schemas.microsoft.com/office/drawing/2014/main" id="{8F9D74A0-2CE2-4266-8368-468699FDAE43}"/>
              </a:ext>
            </a:extLst>
          </p:cNvPr>
          <p:cNvSpPr>
            <a:spLocks noGrp="1"/>
          </p:cNvSpPr>
          <p:nvPr>
            <p:ph type="body" idx="1"/>
          </p:nvPr>
        </p:nvSpPr>
        <p:spPr>
          <a:xfrm>
            <a:off x="1175883" y="4734659"/>
            <a:ext cx="7334705" cy="117123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9" name="Footer Placeholder 4">
            <a:extLst>
              <a:ext uri="{FF2B5EF4-FFF2-40B4-BE49-F238E27FC236}">
                <a16:creationId xmlns:a16="http://schemas.microsoft.com/office/drawing/2014/main" id="{DD9FEF1D-0D24-4434-A973-5B1FD339CE97}"/>
              </a:ext>
            </a:extLst>
          </p:cNvPr>
          <p:cNvSpPr txBox="1">
            <a:spLocks/>
          </p:cNvSpPr>
          <p:nvPr userDrawn="1"/>
        </p:nvSpPr>
        <p:spPr>
          <a:xfrm>
            <a:off x="7174404" y="6494606"/>
            <a:ext cx="2276648" cy="365125"/>
          </a:xfrm>
          <a:prstGeom prst="rect">
            <a:avLst/>
          </a:prstGeom>
        </p:spPr>
        <p:txBody>
          <a:bodyPr vert="horz" lIns="68580" tIns="34290" rIns="68580" bIns="34290" rtlCol="0" anchor="ctr"/>
          <a:lstStyle>
            <a:defPPr>
              <a:defRPr lang="en-US"/>
            </a:defPPr>
            <a:lvl1pPr marL="0" algn="ct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600" dirty="0">
                <a:solidFill>
                  <a:srgbClr val="6A737B"/>
                </a:solidFill>
              </a:rPr>
              <a:t>WWW.</a:t>
            </a:r>
            <a:r>
              <a:rPr lang="en-US" sz="788" dirty="0">
                <a:solidFill>
                  <a:srgbClr val="6A737B"/>
                </a:solidFill>
              </a:rPr>
              <a:t>A</a:t>
            </a:r>
            <a:r>
              <a:rPr lang="en-US" sz="600" dirty="0">
                <a:solidFill>
                  <a:srgbClr val="6A737B"/>
                </a:solidFill>
              </a:rPr>
              <a:t>CCOLADE</a:t>
            </a:r>
            <a:r>
              <a:rPr lang="en-US" sz="788" dirty="0">
                <a:solidFill>
                  <a:srgbClr val="6A737B"/>
                </a:solidFill>
              </a:rPr>
              <a:t>A</a:t>
            </a:r>
            <a:r>
              <a:rPr lang="en-US" sz="600" dirty="0">
                <a:solidFill>
                  <a:srgbClr val="6A737B"/>
                </a:solidFill>
              </a:rPr>
              <a:t>DVISORY.COM CONTACT@ACCOLADEADVISORY.COM</a:t>
            </a:r>
          </a:p>
          <a:p>
            <a:endParaRPr lang="en-US" sz="825" dirty="0">
              <a:solidFill>
                <a:srgbClr val="6A737B"/>
              </a:solidFill>
            </a:endParaRPr>
          </a:p>
        </p:txBody>
      </p:sp>
      <p:pic>
        <p:nvPicPr>
          <p:cNvPr id="11" name="Picture 10" descr="A tree covered in snow&#10;&#10;Description automatically generated with low confidence">
            <a:extLst>
              <a:ext uri="{FF2B5EF4-FFF2-40B4-BE49-F238E27FC236}">
                <a16:creationId xmlns:a16="http://schemas.microsoft.com/office/drawing/2014/main" id="{73F1DDAF-C011-41F3-BA63-3EB3AE9C86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304" r="31151"/>
          <a:stretch/>
        </p:blipFill>
        <p:spPr>
          <a:xfrm>
            <a:off x="-420419" y="0"/>
            <a:ext cx="1390304" cy="6858000"/>
          </a:xfrm>
          <a:prstGeom prst="rect">
            <a:avLst/>
          </a:prstGeom>
        </p:spPr>
      </p:pic>
      <p:pic>
        <p:nvPicPr>
          <p:cNvPr id="12" name="Picture 11">
            <a:extLst>
              <a:ext uri="{FF2B5EF4-FFF2-40B4-BE49-F238E27FC236}">
                <a16:creationId xmlns:a16="http://schemas.microsoft.com/office/drawing/2014/main" id="{2FB9B57D-D905-4C6E-A8EC-9848C59B9B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82" y="6492875"/>
            <a:ext cx="1451612" cy="196224"/>
          </a:xfrm>
          <a:prstGeom prst="rect">
            <a:avLst/>
          </a:prstGeom>
        </p:spPr>
      </p:pic>
      <p:cxnSp>
        <p:nvCxnSpPr>
          <p:cNvPr id="13" name="Straight Connector 12">
            <a:extLst>
              <a:ext uri="{FF2B5EF4-FFF2-40B4-BE49-F238E27FC236}">
                <a16:creationId xmlns:a16="http://schemas.microsoft.com/office/drawing/2014/main" id="{B1529440-88C2-4C84-968E-5AD0A1C33BC3}"/>
              </a:ext>
            </a:extLst>
          </p:cNvPr>
          <p:cNvCxnSpPr/>
          <p:nvPr userDrawn="1"/>
        </p:nvCxnSpPr>
        <p:spPr>
          <a:xfrm>
            <a:off x="1136766" y="4501626"/>
            <a:ext cx="6870469"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32317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A5CCC-2E23-4555-9B3B-CA28F8953FE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601B1E-F7A6-4757-A145-F747582AFDB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F0FCF0E-51F6-4F68-BE6B-FCD04BD82FF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FD6BA5-1EAF-4BA3-8D5D-FBC6F77132A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25142F9-73D2-4010-94AA-4C1E217C3F3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F28E13-10EC-49B9-A7A8-B4E49040BE29}"/>
              </a:ext>
            </a:extLst>
          </p:cNvPr>
          <p:cNvSpPr>
            <a:spLocks noGrp="1"/>
          </p:cNvSpPr>
          <p:nvPr>
            <p:ph type="dt" sz="half" idx="10"/>
          </p:nvPr>
        </p:nvSpPr>
        <p:spPr/>
        <p:txBody>
          <a:bodyPr/>
          <a:lstStyle/>
          <a:p>
            <a:fld id="{7C5394C7-02BF-46D4-887A-7184F27F8537}" type="datetime1">
              <a:rPr lang="en-US" smtClean="0"/>
              <a:t>10/7/2024</a:t>
            </a:fld>
            <a:endParaRPr lang="en-US"/>
          </a:p>
        </p:txBody>
      </p:sp>
      <p:sp>
        <p:nvSpPr>
          <p:cNvPr id="8" name="Footer Placeholder 7">
            <a:extLst>
              <a:ext uri="{FF2B5EF4-FFF2-40B4-BE49-F238E27FC236}">
                <a16:creationId xmlns:a16="http://schemas.microsoft.com/office/drawing/2014/main" id="{8BC6A556-20DE-4E96-819B-5C799F09EC82}"/>
              </a:ext>
            </a:extLst>
          </p:cNvPr>
          <p:cNvSpPr>
            <a:spLocks noGrp="1"/>
          </p:cNvSpPr>
          <p:nvPr>
            <p:ph type="ftr" sz="quarter" idx="11"/>
          </p:nvPr>
        </p:nvSpPr>
        <p:spPr>
          <a:xfrm>
            <a:off x="3028950" y="6356351"/>
            <a:ext cx="3086100" cy="365125"/>
          </a:xfrm>
          <a:prstGeom prst="rect">
            <a:avLst/>
          </a:prstGeom>
        </p:spPr>
        <p:txBody>
          <a:bodyPr/>
          <a:lstStyle/>
          <a:p>
            <a:r>
              <a:rPr lang="en-US"/>
              <a:t>CONTACT@ACCOLADEADVISORY.COM</a:t>
            </a:r>
          </a:p>
        </p:txBody>
      </p:sp>
      <p:sp>
        <p:nvSpPr>
          <p:cNvPr id="9" name="Slide Number Placeholder 8">
            <a:extLst>
              <a:ext uri="{FF2B5EF4-FFF2-40B4-BE49-F238E27FC236}">
                <a16:creationId xmlns:a16="http://schemas.microsoft.com/office/drawing/2014/main" id="{30302E05-C2E2-4AF9-9433-96804CA3015A}"/>
              </a:ext>
            </a:extLst>
          </p:cNvPr>
          <p:cNvSpPr>
            <a:spLocks noGrp="1"/>
          </p:cNvSpPr>
          <p:nvPr>
            <p:ph type="sldNum" sz="quarter" idx="12"/>
          </p:nvPr>
        </p:nvSpPr>
        <p:spPr>
          <a:xfrm>
            <a:off x="6457950" y="6356351"/>
            <a:ext cx="2057400" cy="365125"/>
          </a:xfrm>
          <a:prstGeom prst="rect">
            <a:avLst/>
          </a:prstGeom>
        </p:spPr>
        <p:txBody>
          <a:bodyPr/>
          <a:lstStyle/>
          <a:p>
            <a:fld id="{1E684CE6-C3CB-40F7-9002-D0D04F45B4D8}" type="slidenum">
              <a:rPr lang="en-US" smtClean="0"/>
              <a:t>‹#›</a:t>
            </a:fld>
            <a:endParaRPr lang="en-US"/>
          </a:p>
        </p:txBody>
      </p:sp>
    </p:spTree>
    <p:extLst>
      <p:ext uri="{BB962C8B-B14F-4D97-AF65-F5344CB8AC3E}">
        <p14:creationId xmlns:p14="http://schemas.microsoft.com/office/powerpoint/2010/main" val="880331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9054-A69B-46DF-BC9D-65F9EE228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858EBB-B7FC-4588-B8A7-7282C7BCB62A}"/>
              </a:ext>
            </a:extLst>
          </p:cNvPr>
          <p:cNvSpPr>
            <a:spLocks noGrp="1"/>
          </p:cNvSpPr>
          <p:nvPr>
            <p:ph type="dt" sz="half" idx="10"/>
          </p:nvPr>
        </p:nvSpPr>
        <p:spPr/>
        <p:txBody>
          <a:bodyPr/>
          <a:lstStyle/>
          <a:p>
            <a:fld id="{EAC1F36B-6FF5-4BFF-83D9-9F2D46CDDD99}" type="datetime1">
              <a:rPr lang="en-US" smtClean="0"/>
              <a:t>10/7/2024</a:t>
            </a:fld>
            <a:endParaRPr lang="en-US"/>
          </a:p>
        </p:txBody>
      </p:sp>
      <p:sp>
        <p:nvSpPr>
          <p:cNvPr id="4" name="Footer Placeholder 3">
            <a:extLst>
              <a:ext uri="{FF2B5EF4-FFF2-40B4-BE49-F238E27FC236}">
                <a16:creationId xmlns:a16="http://schemas.microsoft.com/office/drawing/2014/main" id="{4F73BC05-51BC-4AF8-BC6E-1BF3A19283C6}"/>
              </a:ext>
            </a:extLst>
          </p:cNvPr>
          <p:cNvSpPr>
            <a:spLocks noGrp="1"/>
          </p:cNvSpPr>
          <p:nvPr>
            <p:ph type="ftr" sz="quarter" idx="11"/>
          </p:nvPr>
        </p:nvSpPr>
        <p:spPr>
          <a:xfrm>
            <a:off x="3028950" y="6356351"/>
            <a:ext cx="3086100" cy="365125"/>
          </a:xfrm>
          <a:prstGeom prst="rect">
            <a:avLst/>
          </a:prstGeom>
        </p:spPr>
        <p:txBody>
          <a:bodyPr/>
          <a:lstStyle/>
          <a:p>
            <a:r>
              <a:rPr lang="en-US"/>
              <a:t>CONTACT@ACCOLADEADVISORY.COM</a:t>
            </a:r>
          </a:p>
        </p:txBody>
      </p:sp>
      <p:sp>
        <p:nvSpPr>
          <p:cNvPr id="5" name="Slide Number Placeholder 4">
            <a:extLst>
              <a:ext uri="{FF2B5EF4-FFF2-40B4-BE49-F238E27FC236}">
                <a16:creationId xmlns:a16="http://schemas.microsoft.com/office/drawing/2014/main" id="{B1A4A9FC-340E-4474-B274-5C37EE3B566F}"/>
              </a:ext>
            </a:extLst>
          </p:cNvPr>
          <p:cNvSpPr>
            <a:spLocks noGrp="1"/>
          </p:cNvSpPr>
          <p:nvPr>
            <p:ph type="sldNum" sz="quarter" idx="12"/>
          </p:nvPr>
        </p:nvSpPr>
        <p:spPr>
          <a:xfrm>
            <a:off x="6457950" y="6356351"/>
            <a:ext cx="2057400" cy="365125"/>
          </a:xfrm>
          <a:prstGeom prst="rect">
            <a:avLst/>
          </a:prstGeom>
        </p:spPr>
        <p:txBody>
          <a:bodyPr/>
          <a:lstStyle/>
          <a:p>
            <a:fld id="{1E684CE6-C3CB-40F7-9002-D0D04F45B4D8}" type="slidenum">
              <a:rPr lang="en-US" smtClean="0"/>
              <a:t>‹#›</a:t>
            </a:fld>
            <a:endParaRPr lang="en-US"/>
          </a:p>
        </p:txBody>
      </p:sp>
    </p:spTree>
    <p:extLst>
      <p:ext uri="{BB962C8B-B14F-4D97-AF65-F5344CB8AC3E}">
        <p14:creationId xmlns:p14="http://schemas.microsoft.com/office/powerpoint/2010/main" val="2478907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5EF37A-C7A3-48B1-A934-C45FE31C9E80}"/>
              </a:ext>
            </a:extLst>
          </p:cNvPr>
          <p:cNvSpPr>
            <a:spLocks noGrp="1"/>
          </p:cNvSpPr>
          <p:nvPr>
            <p:ph type="dt" sz="half" idx="10"/>
          </p:nvPr>
        </p:nvSpPr>
        <p:spPr/>
        <p:txBody>
          <a:bodyPr/>
          <a:lstStyle/>
          <a:p>
            <a:fld id="{30E9C3DE-AEDE-425D-838D-58B6629C2375}" type="datetime1">
              <a:rPr lang="en-US" smtClean="0"/>
              <a:t>10/7/2024</a:t>
            </a:fld>
            <a:endParaRPr lang="en-US"/>
          </a:p>
        </p:txBody>
      </p:sp>
      <p:sp>
        <p:nvSpPr>
          <p:cNvPr id="3" name="Footer Placeholder 2">
            <a:extLst>
              <a:ext uri="{FF2B5EF4-FFF2-40B4-BE49-F238E27FC236}">
                <a16:creationId xmlns:a16="http://schemas.microsoft.com/office/drawing/2014/main" id="{7E580A94-6B98-4960-AE7E-6D3E7725FB01}"/>
              </a:ext>
            </a:extLst>
          </p:cNvPr>
          <p:cNvSpPr>
            <a:spLocks noGrp="1"/>
          </p:cNvSpPr>
          <p:nvPr>
            <p:ph type="ftr" sz="quarter" idx="11"/>
          </p:nvPr>
        </p:nvSpPr>
        <p:spPr>
          <a:xfrm>
            <a:off x="3028950" y="6356351"/>
            <a:ext cx="3086100" cy="365125"/>
          </a:xfrm>
          <a:prstGeom prst="rect">
            <a:avLst/>
          </a:prstGeom>
        </p:spPr>
        <p:txBody>
          <a:bodyPr/>
          <a:lstStyle/>
          <a:p>
            <a:r>
              <a:rPr lang="en-US"/>
              <a:t>CONTACT@ACCOLADEADVISORY.COM</a:t>
            </a:r>
          </a:p>
        </p:txBody>
      </p:sp>
      <p:sp>
        <p:nvSpPr>
          <p:cNvPr id="4" name="Slide Number Placeholder 3">
            <a:extLst>
              <a:ext uri="{FF2B5EF4-FFF2-40B4-BE49-F238E27FC236}">
                <a16:creationId xmlns:a16="http://schemas.microsoft.com/office/drawing/2014/main" id="{4DD32803-CA4C-4B60-96DD-8991B11D6671}"/>
              </a:ext>
            </a:extLst>
          </p:cNvPr>
          <p:cNvSpPr>
            <a:spLocks noGrp="1"/>
          </p:cNvSpPr>
          <p:nvPr>
            <p:ph type="sldNum" sz="quarter" idx="12"/>
          </p:nvPr>
        </p:nvSpPr>
        <p:spPr>
          <a:xfrm>
            <a:off x="6457950" y="6356351"/>
            <a:ext cx="2057400" cy="365125"/>
          </a:xfrm>
          <a:prstGeom prst="rect">
            <a:avLst/>
          </a:prstGeom>
        </p:spPr>
        <p:txBody>
          <a:bodyPr/>
          <a:lstStyle/>
          <a:p>
            <a:fld id="{1E684CE6-C3CB-40F7-9002-D0D04F45B4D8}" type="slidenum">
              <a:rPr lang="en-US" smtClean="0"/>
              <a:t>‹#›</a:t>
            </a:fld>
            <a:endParaRPr lang="en-US"/>
          </a:p>
        </p:txBody>
      </p:sp>
    </p:spTree>
    <p:extLst>
      <p:ext uri="{BB962C8B-B14F-4D97-AF65-F5344CB8AC3E}">
        <p14:creationId xmlns:p14="http://schemas.microsoft.com/office/powerpoint/2010/main" val="914170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6CCE3-D89E-4E70-90ED-E003F78BD07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DB9CD59-CEB4-4C06-AB9E-80D0BE55D25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785522-BA1F-4B11-9E11-8AA64939454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ACEBF-3F0F-4705-8607-044A9CC35E73}"/>
              </a:ext>
            </a:extLst>
          </p:cNvPr>
          <p:cNvSpPr>
            <a:spLocks noGrp="1"/>
          </p:cNvSpPr>
          <p:nvPr>
            <p:ph type="dt" sz="half" idx="10"/>
          </p:nvPr>
        </p:nvSpPr>
        <p:spPr/>
        <p:txBody>
          <a:bodyPr/>
          <a:lstStyle/>
          <a:p>
            <a:fld id="{AC106510-FDE3-4281-BFC9-2949FA9C11AC}" type="datetime1">
              <a:rPr lang="en-US" smtClean="0"/>
              <a:t>10/7/2024</a:t>
            </a:fld>
            <a:endParaRPr lang="en-US"/>
          </a:p>
        </p:txBody>
      </p:sp>
      <p:sp>
        <p:nvSpPr>
          <p:cNvPr id="6" name="Footer Placeholder 5">
            <a:extLst>
              <a:ext uri="{FF2B5EF4-FFF2-40B4-BE49-F238E27FC236}">
                <a16:creationId xmlns:a16="http://schemas.microsoft.com/office/drawing/2014/main" id="{9823CDB1-A5F4-41B3-91FD-3D0900333A26}"/>
              </a:ext>
            </a:extLst>
          </p:cNvPr>
          <p:cNvSpPr>
            <a:spLocks noGrp="1"/>
          </p:cNvSpPr>
          <p:nvPr>
            <p:ph type="ftr" sz="quarter" idx="11"/>
          </p:nvPr>
        </p:nvSpPr>
        <p:spPr>
          <a:xfrm>
            <a:off x="3028950" y="6356351"/>
            <a:ext cx="3086100" cy="365125"/>
          </a:xfrm>
          <a:prstGeom prst="rect">
            <a:avLst/>
          </a:prstGeom>
        </p:spPr>
        <p:txBody>
          <a:bodyPr/>
          <a:lstStyle/>
          <a:p>
            <a:r>
              <a:rPr lang="en-US"/>
              <a:t>CONTACT@ACCOLADEADVISORY.COM</a:t>
            </a:r>
          </a:p>
        </p:txBody>
      </p:sp>
      <p:sp>
        <p:nvSpPr>
          <p:cNvPr id="7" name="Slide Number Placeholder 6">
            <a:extLst>
              <a:ext uri="{FF2B5EF4-FFF2-40B4-BE49-F238E27FC236}">
                <a16:creationId xmlns:a16="http://schemas.microsoft.com/office/drawing/2014/main" id="{49E93AF7-DAC5-48CB-B49F-52FAE85706F2}"/>
              </a:ext>
            </a:extLst>
          </p:cNvPr>
          <p:cNvSpPr>
            <a:spLocks noGrp="1"/>
          </p:cNvSpPr>
          <p:nvPr>
            <p:ph type="sldNum" sz="quarter" idx="12"/>
          </p:nvPr>
        </p:nvSpPr>
        <p:spPr>
          <a:xfrm>
            <a:off x="6457950" y="6356351"/>
            <a:ext cx="2057400" cy="365125"/>
          </a:xfrm>
          <a:prstGeom prst="rect">
            <a:avLst/>
          </a:prstGeom>
        </p:spPr>
        <p:txBody>
          <a:bodyPr/>
          <a:lstStyle/>
          <a:p>
            <a:fld id="{1E684CE6-C3CB-40F7-9002-D0D04F45B4D8}" type="slidenum">
              <a:rPr lang="en-US" smtClean="0"/>
              <a:t>‹#›</a:t>
            </a:fld>
            <a:endParaRPr lang="en-US"/>
          </a:p>
        </p:txBody>
      </p:sp>
    </p:spTree>
    <p:extLst>
      <p:ext uri="{BB962C8B-B14F-4D97-AF65-F5344CB8AC3E}">
        <p14:creationId xmlns:p14="http://schemas.microsoft.com/office/powerpoint/2010/main" val="617924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288CD-8511-4CD1-A14F-912AF324C6C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1A4D16C-B634-4A79-9FD5-EBC4D5457F2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637876E-6EA4-49EA-B9BE-6B8A7E6F37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736BC2C-0C76-4566-9A81-7DA445894CE9}"/>
              </a:ext>
            </a:extLst>
          </p:cNvPr>
          <p:cNvSpPr>
            <a:spLocks noGrp="1"/>
          </p:cNvSpPr>
          <p:nvPr>
            <p:ph type="dt" sz="half" idx="10"/>
          </p:nvPr>
        </p:nvSpPr>
        <p:spPr/>
        <p:txBody>
          <a:bodyPr/>
          <a:lstStyle/>
          <a:p>
            <a:fld id="{8F9C526E-253D-405F-9886-B4545D338AE9}" type="datetime1">
              <a:rPr lang="en-US" smtClean="0"/>
              <a:t>10/7/2024</a:t>
            </a:fld>
            <a:endParaRPr lang="en-US"/>
          </a:p>
        </p:txBody>
      </p:sp>
      <p:sp>
        <p:nvSpPr>
          <p:cNvPr id="6" name="Footer Placeholder 5">
            <a:extLst>
              <a:ext uri="{FF2B5EF4-FFF2-40B4-BE49-F238E27FC236}">
                <a16:creationId xmlns:a16="http://schemas.microsoft.com/office/drawing/2014/main" id="{6D56A175-0068-441C-B692-0ABEDA81FF5A}"/>
              </a:ext>
            </a:extLst>
          </p:cNvPr>
          <p:cNvSpPr>
            <a:spLocks noGrp="1"/>
          </p:cNvSpPr>
          <p:nvPr>
            <p:ph type="ftr" sz="quarter" idx="11"/>
          </p:nvPr>
        </p:nvSpPr>
        <p:spPr>
          <a:xfrm>
            <a:off x="3028950" y="6356351"/>
            <a:ext cx="3086100" cy="365125"/>
          </a:xfrm>
          <a:prstGeom prst="rect">
            <a:avLst/>
          </a:prstGeom>
        </p:spPr>
        <p:txBody>
          <a:bodyPr/>
          <a:lstStyle/>
          <a:p>
            <a:r>
              <a:rPr lang="en-US"/>
              <a:t>CONTACT@ACCOLADEADVISORY.COM</a:t>
            </a:r>
          </a:p>
        </p:txBody>
      </p:sp>
      <p:sp>
        <p:nvSpPr>
          <p:cNvPr id="7" name="Slide Number Placeholder 6">
            <a:extLst>
              <a:ext uri="{FF2B5EF4-FFF2-40B4-BE49-F238E27FC236}">
                <a16:creationId xmlns:a16="http://schemas.microsoft.com/office/drawing/2014/main" id="{9878BFAF-4D97-4912-B032-F7D5847594DC}"/>
              </a:ext>
            </a:extLst>
          </p:cNvPr>
          <p:cNvSpPr>
            <a:spLocks noGrp="1"/>
          </p:cNvSpPr>
          <p:nvPr>
            <p:ph type="sldNum" sz="quarter" idx="12"/>
          </p:nvPr>
        </p:nvSpPr>
        <p:spPr>
          <a:xfrm>
            <a:off x="6457950" y="6356351"/>
            <a:ext cx="2057400" cy="365125"/>
          </a:xfrm>
          <a:prstGeom prst="rect">
            <a:avLst/>
          </a:prstGeom>
        </p:spPr>
        <p:txBody>
          <a:bodyPr/>
          <a:lstStyle/>
          <a:p>
            <a:fld id="{1E684CE6-C3CB-40F7-9002-D0D04F45B4D8}" type="slidenum">
              <a:rPr lang="en-US" smtClean="0"/>
              <a:t>‹#›</a:t>
            </a:fld>
            <a:endParaRPr lang="en-US"/>
          </a:p>
        </p:txBody>
      </p:sp>
    </p:spTree>
    <p:extLst>
      <p:ext uri="{BB962C8B-B14F-4D97-AF65-F5344CB8AC3E}">
        <p14:creationId xmlns:p14="http://schemas.microsoft.com/office/powerpoint/2010/main" val="3822909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B0DE3E-30FD-4C7F-9A18-9891B438D8B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5D386C-83CF-43A7-94C6-C87D49BBD7D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0E83F-80EE-4AD3-8311-CA0ABEA79EF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B01E9A-1932-42CD-85C7-5FE4E81334B6}" type="datetime1">
              <a:rPr lang="en-US" smtClean="0"/>
              <a:t>10/7/2024</a:t>
            </a:fld>
            <a:endParaRPr lang="en-US"/>
          </a:p>
        </p:txBody>
      </p:sp>
      <p:sp>
        <p:nvSpPr>
          <p:cNvPr id="5" name="Footer Placeholder 4">
            <a:extLst>
              <a:ext uri="{FF2B5EF4-FFF2-40B4-BE49-F238E27FC236}">
                <a16:creationId xmlns:a16="http://schemas.microsoft.com/office/drawing/2014/main" id="{955204E6-A36B-40BA-BEFC-247D80F5197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CONTACT@ACCOLADEADVISORY.COM</a:t>
            </a:r>
            <a:endParaRPr lang="en-US" dirty="0"/>
          </a:p>
        </p:txBody>
      </p:sp>
      <p:sp>
        <p:nvSpPr>
          <p:cNvPr id="6" name="Slide Number Placeholder 5">
            <a:extLst>
              <a:ext uri="{FF2B5EF4-FFF2-40B4-BE49-F238E27FC236}">
                <a16:creationId xmlns:a16="http://schemas.microsoft.com/office/drawing/2014/main" id="{636C20F1-5C40-4177-B93B-47E48F2A305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E684CE6-C3CB-40F7-9002-D0D04F45B4D8}" type="slidenum">
              <a:rPr lang="en-US" smtClean="0"/>
              <a:t>‹#›</a:t>
            </a:fld>
            <a:endParaRPr lang="en-US"/>
          </a:p>
        </p:txBody>
      </p:sp>
    </p:spTree>
    <p:extLst>
      <p:ext uri="{BB962C8B-B14F-4D97-AF65-F5344CB8AC3E}">
        <p14:creationId xmlns:p14="http://schemas.microsoft.com/office/powerpoint/2010/main" val="3041878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mailto:jdpisula@accoladeadvisory.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5D217-3760-447F-84C4-D871100A82EA}"/>
              </a:ext>
            </a:extLst>
          </p:cNvPr>
          <p:cNvSpPr>
            <a:spLocks noGrp="1"/>
          </p:cNvSpPr>
          <p:nvPr>
            <p:ph type="ctrTitle"/>
          </p:nvPr>
        </p:nvSpPr>
        <p:spPr/>
        <p:txBody>
          <a:bodyPr>
            <a:noAutofit/>
          </a:bodyPr>
          <a:lstStyle/>
          <a:p>
            <a:pPr>
              <a:lnSpc>
                <a:spcPct val="100000"/>
              </a:lnSpc>
            </a:pPr>
            <a:r>
              <a:rPr lang="en-US" sz="3300" dirty="0"/>
              <a:t>“The Balance Sheet Awakens”: Managing CU Strategy in an Election Year</a:t>
            </a:r>
          </a:p>
        </p:txBody>
      </p:sp>
      <p:sp>
        <p:nvSpPr>
          <p:cNvPr id="3" name="Subtitle 2">
            <a:extLst>
              <a:ext uri="{FF2B5EF4-FFF2-40B4-BE49-F238E27FC236}">
                <a16:creationId xmlns:a16="http://schemas.microsoft.com/office/drawing/2014/main" id="{084D0056-27BA-4313-9AF7-1F5A1C959663}"/>
              </a:ext>
            </a:extLst>
          </p:cNvPr>
          <p:cNvSpPr>
            <a:spLocks noGrp="1"/>
          </p:cNvSpPr>
          <p:nvPr>
            <p:ph type="subTitle" idx="1"/>
          </p:nvPr>
        </p:nvSpPr>
        <p:spPr/>
        <p:txBody>
          <a:bodyPr>
            <a:normAutofit lnSpcReduction="10000"/>
          </a:bodyPr>
          <a:lstStyle/>
          <a:p>
            <a:r>
              <a:rPr lang="en-US" dirty="0"/>
              <a:t>Mid-Sized Credit Union CEO Roundtable</a:t>
            </a:r>
          </a:p>
          <a:p>
            <a:r>
              <a:rPr lang="en-US" dirty="0"/>
              <a:t>October 10, 2024</a:t>
            </a:r>
          </a:p>
          <a:p>
            <a:endParaRPr lang="en-US" dirty="0"/>
          </a:p>
          <a:p>
            <a:r>
              <a:rPr lang="en-US" dirty="0"/>
              <a:t>JD Pisula, CFA</a:t>
            </a:r>
          </a:p>
          <a:p>
            <a:r>
              <a:rPr lang="en-US" dirty="0"/>
              <a:t>President – Accolade Advisory</a:t>
            </a:r>
          </a:p>
        </p:txBody>
      </p:sp>
    </p:spTree>
    <p:extLst>
      <p:ext uri="{BB962C8B-B14F-4D97-AF65-F5344CB8AC3E}">
        <p14:creationId xmlns:p14="http://schemas.microsoft.com/office/powerpoint/2010/main" val="3052384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6D5E3-CA87-9939-0E56-2705B1A45F23}"/>
              </a:ext>
            </a:extLst>
          </p:cNvPr>
          <p:cNvSpPr>
            <a:spLocks noGrp="1"/>
          </p:cNvSpPr>
          <p:nvPr>
            <p:ph type="title"/>
          </p:nvPr>
        </p:nvSpPr>
        <p:spPr>
          <a:xfrm>
            <a:off x="1085850" y="365126"/>
            <a:ext cx="7050535" cy="1325563"/>
          </a:xfrm>
        </p:spPr>
        <p:txBody>
          <a:bodyPr anchor="ctr">
            <a:normAutofit/>
          </a:bodyPr>
          <a:lstStyle/>
          <a:p>
            <a:r>
              <a:rPr lang="en-US" dirty="0"/>
              <a:t>How did Skywalker FCU fare?</a:t>
            </a:r>
          </a:p>
        </p:txBody>
      </p:sp>
      <p:sp>
        <p:nvSpPr>
          <p:cNvPr id="3" name="Content Placeholder 2">
            <a:extLst>
              <a:ext uri="{FF2B5EF4-FFF2-40B4-BE49-F238E27FC236}">
                <a16:creationId xmlns:a16="http://schemas.microsoft.com/office/drawing/2014/main" id="{986C4DF4-060A-E139-ED07-413B1F09B276}"/>
              </a:ext>
            </a:extLst>
          </p:cNvPr>
          <p:cNvSpPr>
            <a:spLocks noGrp="1"/>
          </p:cNvSpPr>
          <p:nvPr>
            <p:ph sz="half" idx="1"/>
          </p:nvPr>
        </p:nvSpPr>
        <p:spPr>
          <a:xfrm>
            <a:off x="1085850" y="1847850"/>
            <a:ext cx="3886200" cy="4351338"/>
          </a:xfrm>
        </p:spPr>
        <p:txBody>
          <a:bodyPr>
            <a:normAutofit/>
          </a:bodyPr>
          <a:lstStyle/>
          <a:p>
            <a:pPr marL="0" indent="0">
              <a:buNone/>
            </a:pPr>
            <a:r>
              <a:rPr lang="en-US" sz="1900" u="sng" dirty="0"/>
              <a:t>2023 YE</a:t>
            </a:r>
          </a:p>
          <a:p>
            <a:pPr marL="0" indent="0">
              <a:buNone/>
            </a:pPr>
            <a:r>
              <a:rPr lang="en-US" sz="1900" dirty="0"/>
              <a:t>Assets: $145 million (</a:t>
            </a:r>
            <a:r>
              <a:rPr lang="en-US" sz="1900" dirty="0">
                <a:solidFill>
                  <a:srgbClr val="00B050"/>
                </a:solidFill>
              </a:rPr>
              <a:t>up $45 million</a:t>
            </a:r>
            <a:r>
              <a:rPr lang="en-US" sz="1900" dirty="0"/>
              <a:t>)</a:t>
            </a:r>
          </a:p>
          <a:p>
            <a:pPr marL="0" indent="0">
              <a:buNone/>
            </a:pPr>
            <a:r>
              <a:rPr lang="en-US" sz="1900" dirty="0"/>
              <a:t>LTS: 72% (</a:t>
            </a:r>
            <a:r>
              <a:rPr lang="en-US" sz="1900" dirty="0">
                <a:solidFill>
                  <a:srgbClr val="00B050"/>
                </a:solidFill>
              </a:rPr>
              <a:t>up 7%)</a:t>
            </a:r>
          </a:p>
          <a:p>
            <a:pPr marL="0" indent="0">
              <a:buNone/>
            </a:pPr>
            <a:r>
              <a:rPr lang="en-US" sz="1900" dirty="0"/>
              <a:t>Capital Ratio: 10.5% (</a:t>
            </a:r>
            <a:r>
              <a:rPr lang="en-US" sz="1900" dirty="0">
                <a:solidFill>
                  <a:srgbClr val="00B050"/>
                </a:solidFill>
              </a:rPr>
              <a:t>up 50bps</a:t>
            </a:r>
            <a:r>
              <a:rPr lang="en-US" sz="1900" dirty="0"/>
              <a:t>)</a:t>
            </a:r>
          </a:p>
          <a:p>
            <a:pPr marL="0" indent="0">
              <a:buNone/>
            </a:pPr>
            <a:r>
              <a:rPr lang="en-US" sz="1900" dirty="0"/>
              <a:t>Unrealized AFS Losses: </a:t>
            </a:r>
            <a:r>
              <a:rPr lang="en-US" sz="1900" dirty="0">
                <a:solidFill>
                  <a:schemeClr val="accent2">
                    <a:lumMod val="60000"/>
                    <a:lumOff val="40000"/>
                  </a:schemeClr>
                </a:solidFill>
              </a:rPr>
              <a:t>-10%</a:t>
            </a:r>
          </a:p>
          <a:p>
            <a:pPr marL="0" indent="0">
              <a:buNone/>
            </a:pPr>
            <a:r>
              <a:rPr lang="en-US" sz="1900" dirty="0"/>
              <a:t>PLL/Assets: 0.25% (</a:t>
            </a:r>
            <a:r>
              <a:rPr lang="en-US" sz="1900" dirty="0">
                <a:solidFill>
                  <a:schemeClr val="accent2">
                    <a:lumMod val="60000"/>
                    <a:lumOff val="40000"/>
                  </a:schemeClr>
                </a:solidFill>
              </a:rPr>
              <a:t>up 5bps</a:t>
            </a:r>
            <a:r>
              <a:rPr lang="en-US" sz="1900" dirty="0"/>
              <a:t>)</a:t>
            </a:r>
          </a:p>
          <a:p>
            <a:pPr marL="0" indent="0">
              <a:buNone/>
            </a:pPr>
            <a:r>
              <a:rPr lang="en-US" sz="1900" dirty="0"/>
              <a:t>Cost of Funds: 1.1% and increasing (</a:t>
            </a:r>
            <a:r>
              <a:rPr lang="en-US" sz="1900" dirty="0">
                <a:solidFill>
                  <a:schemeClr val="accent2">
                    <a:lumMod val="60000"/>
                    <a:lumOff val="40000"/>
                  </a:schemeClr>
                </a:solidFill>
              </a:rPr>
              <a:t>up 60bps</a:t>
            </a:r>
            <a:r>
              <a:rPr lang="en-US" sz="1900" dirty="0"/>
              <a:t>)</a:t>
            </a:r>
          </a:p>
          <a:p>
            <a:pPr marL="0" indent="0">
              <a:buNone/>
            </a:pPr>
            <a:r>
              <a:rPr lang="en-US" sz="1900" dirty="0"/>
              <a:t>NIM: 3.1% (</a:t>
            </a:r>
            <a:r>
              <a:rPr lang="en-US" sz="1900" dirty="0">
                <a:solidFill>
                  <a:schemeClr val="accent2">
                    <a:lumMod val="60000"/>
                    <a:lumOff val="40000"/>
                  </a:schemeClr>
                </a:solidFill>
              </a:rPr>
              <a:t>down 30bps</a:t>
            </a:r>
            <a:r>
              <a:rPr lang="en-US" sz="1900" dirty="0"/>
              <a:t>)</a:t>
            </a:r>
          </a:p>
          <a:p>
            <a:pPr marL="0" indent="0">
              <a:buNone/>
            </a:pPr>
            <a:r>
              <a:rPr lang="en-US" sz="1900" dirty="0"/>
              <a:t>Fee Income/Assets: $1 million (</a:t>
            </a:r>
            <a:r>
              <a:rPr lang="en-US" sz="1900" dirty="0">
                <a:solidFill>
                  <a:schemeClr val="accent2">
                    <a:lumMod val="60000"/>
                    <a:lumOff val="40000"/>
                  </a:schemeClr>
                </a:solidFill>
              </a:rPr>
              <a:t>down $600k</a:t>
            </a:r>
            <a:r>
              <a:rPr lang="en-US" sz="1900" dirty="0"/>
              <a:t>)</a:t>
            </a:r>
          </a:p>
          <a:p>
            <a:pPr marL="0" indent="0">
              <a:buNone/>
            </a:pPr>
            <a:r>
              <a:rPr lang="en-US" sz="1900" dirty="0"/>
              <a:t>ROA: 0.60% (</a:t>
            </a:r>
            <a:r>
              <a:rPr lang="en-US" sz="1900" dirty="0">
                <a:solidFill>
                  <a:schemeClr val="accent2">
                    <a:lumMod val="60000"/>
                    <a:lumOff val="40000"/>
                  </a:schemeClr>
                </a:solidFill>
              </a:rPr>
              <a:t>down 5bps</a:t>
            </a:r>
            <a:r>
              <a:rPr lang="en-US" sz="1900" dirty="0"/>
              <a:t>)</a:t>
            </a:r>
            <a:endParaRPr lang="en-US" sz="1900" u="sng" dirty="0"/>
          </a:p>
        </p:txBody>
      </p:sp>
      <p:pic>
        <p:nvPicPr>
          <p:cNvPr id="6" name="Content Placeholder 5" descr="A person wearing a helmet and goggles&#10;&#10;Description automatically generated">
            <a:extLst>
              <a:ext uri="{FF2B5EF4-FFF2-40B4-BE49-F238E27FC236}">
                <a16:creationId xmlns:a16="http://schemas.microsoft.com/office/drawing/2014/main" id="{B897962E-ED4A-5ED5-214F-3C599002530F}"/>
              </a:ext>
            </a:extLst>
          </p:cNvPr>
          <p:cNvPicPr>
            <a:picLocks noGrp="1" noChangeAspect="1"/>
          </p:cNvPicPr>
          <p:nvPr>
            <p:ph sz="half" idx="2"/>
          </p:nvPr>
        </p:nvPicPr>
        <p:blipFill>
          <a:blip r:embed="rId2"/>
          <a:srcRect l="23864" r="24112" b="-1"/>
          <a:stretch/>
        </p:blipFill>
        <p:spPr>
          <a:xfrm>
            <a:off x="5118371" y="1847850"/>
            <a:ext cx="3886200" cy="4351338"/>
          </a:xfrm>
          <a:prstGeom prst="rect">
            <a:avLst/>
          </a:prstGeom>
          <a:noFill/>
        </p:spPr>
      </p:pic>
    </p:spTree>
    <p:extLst>
      <p:ext uri="{BB962C8B-B14F-4D97-AF65-F5344CB8AC3E}">
        <p14:creationId xmlns:p14="http://schemas.microsoft.com/office/powerpoint/2010/main" val="3239177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itle 1">
            <a:extLst>
              <a:ext uri="{FF2B5EF4-FFF2-40B4-BE49-F238E27FC236}">
                <a16:creationId xmlns:a16="http://schemas.microsoft.com/office/drawing/2014/main" id="{1397C84C-99A9-12EC-2291-F5842BB370C1}"/>
              </a:ext>
            </a:extLst>
          </p:cNvPr>
          <p:cNvSpPr>
            <a:spLocks noGrp="1"/>
          </p:cNvSpPr>
          <p:nvPr>
            <p:ph type="title"/>
          </p:nvPr>
        </p:nvSpPr>
        <p:spPr>
          <a:xfrm>
            <a:off x="1142214" y="180834"/>
            <a:ext cx="7370272" cy="1325563"/>
          </a:xfrm>
        </p:spPr>
        <p:txBody>
          <a:bodyPr/>
          <a:lstStyle/>
          <a:p>
            <a:r>
              <a:rPr lang="en-US" dirty="0"/>
              <a:t>While Skywalker FCU regroups…</a:t>
            </a:r>
          </a:p>
        </p:txBody>
      </p:sp>
      <p:pic>
        <p:nvPicPr>
          <p:cNvPr id="4098" name="Picture 2" descr="Columbia offers next exclusive line of Star Wars winter wear with Hoth  replicas – borg">
            <a:extLst>
              <a:ext uri="{FF2B5EF4-FFF2-40B4-BE49-F238E27FC236}">
                <a16:creationId xmlns:a16="http://schemas.microsoft.com/office/drawing/2014/main" id="{DEBC48AC-E867-845D-FB08-043C9F87A7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277" r="3" b="3"/>
          <a:stretch/>
        </p:blipFill>
        <p:spPr bwMode="auto">
          <a:xfrm>
            <a:off x="1142214" y="1937347"/>
            <a:ext cx="7478600" cy="4351338"/>
          </a:xfrm>
          <a:prstGeom prst="rect">
            <a:avLst/>
          </a:prstGeom>
          <a:solidFill>
            <a:srgbClr val="FFFFFF"/>
          </a:solidFill>
        </p:spPr>
      </p:pic>
    </p:spTree>
    <p:extLst>
      <p:ext uri="{BB962C8B-B14F-4D97-AF65-F5344CB8AC3E}">
        <p14:creationId xmlns:p14="http://schemas.microsoft.com/office/powerpoint/2010/main" val="2971923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4ADE1-A89E-4A0A-A011-F495250449DA}"/>
              </a:ext>
            </a:extLst>
          </p:cNvPr>
          <p:cNvSpPr>
            <a:spLocks noGrp="1"/>
          </p:cNvSpPr>
          <p:nvPr>
            <p:ph type="title"/>
          </p:nvPr>
        </p:nvSpPr>
        <p:spPr/>
        <p:txBody>
          <a:bodyPr>
            <a:normAutofit/>
          </a:bodyPr>
          <a:lstStyle/>
          <a:p>
            <a:r>
              <a:rPr lang="en-US" sz="2700" dirty="0"/>
              <a:t>Payrolls</a:t>
            </a:r>
          </a:p>
        </p:txBody>
      </p:sp>
      <p:graphicFrame>
        <p:nvGraphicFramePr>
          <p:cNvPr id="9" name="Content Placeholder 8">
            <a:extLst>
              <a:ext uri="{FF2B5EF4-FFF2-40B4-BE49-F238E27FC236}">
                <a16:creationId xmlns:a16="http://schemas.microsoft.com/office/drawing/2014/main" id="{4374AB48-91EF-2233-298C-D632ADE92ECD}"/>
              </a:ext>
            </a:extLst>
          </p:cNvPr>
          <p:cNvGraphicFramePr>
            <a:graphicFrameLocks noGrp="1"/>
          </p:cNvGraphicFramePr>
          <p:nvPr>
            <p:ph idx="1"/>
            <p:extLst>
              <p:ext uri="{D42A27DB-BD31-4B8C-83A1-F6EECF244321}">
                <p14:modId xmlns:p14="http://schemas.microsoft.com/office/powerpoint/2010/main" val="3852688405"/>
              </p:ext>
            </p:extLst>
          </p:nvPr>
        </p:nvGraphicFramePr>
        <p:xfrm>
          <a:off x="1143000" y="1752600"/>
          <a:ext cx="7477125" cy="45354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4891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DCB7-6E25-A6D2-5A20-BAA2FB1FC3ED}"/>
              </a:ext>
            </a:extLst>
          </p:cNvPr>
          <p:cNvSpPr>
            <a:spLocks noGrp="1"/>
          </p:cNvSpPr>
          <p:nvPr>
            <p:ph type="title"/>
          </p:nvPr>
        </p:nvSpPr>
        <p:spPr/>
        <p:txBody>
          <a:bodyPr/>
          <a:lstStyle/>
          <a:p>
            <a:r>
              <a:rPr lang="en-US" dirty="0"/>
              <a:t>Workers Staying Put</a:t>
            </a:r>
          </a:p>
        </p:txBody>
      </p:sp>
      <p:graphicFrame>
        <p:nvGraphicFramePr>
          <p:cNvPr id="4" name="Content Placeholder 3">
            <a:extLst>
              <a:ext uri="{FF2B5EF4-FFF2-40B4-BE49-F238E27FC236}">
                <a16:creationId xmlns:a16="http://schemas.microsoft.com/office/drawing/2014/main" id="{5F4C879C-398F-424B-8644-40A828017B1E}"/>
              </a:ext>
            </a:extLst>
          </p:cNvPr>
          <p:cNvGraphicFramePr>
            <a:graphicFrameLocks noGrp="1"/>
          </p:cNvGraphicFramePr>
          <p:nvPr>
            <p:ph idx="1"/>
          </p:nvPr>
        </p:nvGraphicFramePr>
        <p:xfrm>
          <a:off x="1143000" y="1936750"/>
          <a:ext cx="7477125"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9457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A677-09A4-B44C-8CCF-0B693A64D259}"/>
              </a:ext>
            </a:extLst>
          </p:cNvPr>
          <p:cNvSpPr>
            <a:spLocks noGrp="1"/>
          </p:cNvSpPr>
          <p:nvPr>
            <p:ph type="title"/>
          </p:nvPr>
        </p:nvSpPr>
        <p:spPr/>
        <p:txBody>
          <a:bodyPr/>
          <a:lstStyle/>
          <a:p>
            <a:r>
              <a:rPr lang="en-US" dirty="0"/>
              <a:t>Jobs at a turning point? Maybe?</a:t>
            </a:r>
          </a:p>
        </p:txBody>
      </p:sp>
      <p:graphicFrame>
        <p:nvGraphicFramePr>
          <p:cNvPr id="5" name="Content Placeholder 4">
            <a:extLst>
              <a:ext uri="{FF2B5EF4-FFF2-40B4-BE49-F238E27FC236}">
                <a16:creationId xmlns:a16="http://schemas.microsoft.com/office/drawing/2014/main" id="{32A634F8-2942-773F-6C60-E13081DC26D9}"/>
              </a:ext>
            </a:extLst>
          </p:cNvPr>
          <p:cNvGraphicFramePr>
            <a:graphicFrameLocks noGrp="1"/>
          </p:cNvGraphicFramePr>
          <p:nvPr>
            <p:ph sz="half" idx="1"/>
            <p:extLst>
              <p:ext uri="{D42A27DB-BD31-4B8C-83A1-F6EECF244321}">
                <p14:modId xmlns:p14="http://schemas.microsoft.com/office/powerpoint/2010/main" val="3480915347"/>
              </p:ext>
            </p:extLst>
          </p:nvPr>
        </p:nvGraphicFramePr>
        <p:xfrm>
          <a:off x="1085850" y="1847850"/>
          <a:ext cx="3886200"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a:extLst>
              <a:ext uri="{FF2B5EF4-FFF2-40B4-BE49-F238E27FC236}">
                <a16:creationId xmlns:a16="http://schemas.microsoft.com/office/drawing/2014/main" id="{4CB22857-C647-9043-F175-B9703879F9C6}"/>
              </a:ext>
            </a:extLst>
          </p:cNvPr>
          <p:cNvGraphicFramePr>
            <a:graphicFrameLocks noGrp="1"/>
          </p:cNvGraphicFramePr>
          <p:nvPr>
            <p:ph sz="half" idx="2"/>
          </p:nvPr>
        </p:nvGraphicFramePr>
        <p:xfrm>
          <a:off x="5118100" y="1847850"/>
          <a:ext cx="3886200"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05379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61441-7591-FB71-24AA-07EFAEAF9F4A}"/>
              </a:ext>
            </a:extLst>
          </p:cNvPr>
          <p:cNvSpPr>
            <a:spLocks noGrp="1"/>
          </p:cNvSpPr>
          <p:nvPr>
            <p:ph type="title"/>
          </p:nvPr>
        </p:nvSpPr>
        <p:spPr/>
        <p:txBody>
          <a:bodyPr/>
          <a:lstStyle/>
          <a:p>
            <a:endParaRPr lang="en-US"/>
          </a:p>
        </p:txBody>
      </p:sp>
      <p:pic>
        <p:nvPicPr>
          <p:cNvPr id="6146" name="Picture 2" descr="the empire strikes back dagobah GIF by Star Wars">
            <a:extLst>
              <a:ext uri="{FF2B5EF4-FFF2-40B4-BE49-F238E27FC236}">
                <a16:creationId xmlns:a16="http://schemas.microsoft.com/office/drawing/2014/main" id="{0247EA5C-BE56-297C-D681-B97AA1F6FC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9130" y="2337309"/>
            <a:ext cx="6185740" cy="292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179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E7EA8-8167-F554-B42D-F8B73616D0E2}"/>
              </a:ext>
            </a:extLst>
          </p:cNvPr>
          <p:cNvSpPr>
            <a:spLocks noGrp="1"/>
          </p:cNvSpPr>
          <p:nvPr>
            <p:ph type="title"/>
          </p:nvPr>
        </p:nvSpPr>
        <p:spPr/>
        <p:txBody>
          <a:bodyPr/>
          <a:lstStyle/>
          <a:p>
            <a:r>
              <a:rPr lang="en-US" dirty="0"/>
              <a:t>Inflation Trends</a:t>
            </a:r>
          </a:p>
        </p:txBody>
      </p:sp>
      <p:graphicFrame>
        <p:nvGraphicFramePr>
          <p:cNvPr id="5" name="Content Placeholder 4">
            <a:extLst>
              <a:ext uri="{FF2B5EF4-FFF2-40B4-BE49-F238E27FC236}">
                <a16:creationId xmlns:a16="http://schemas.microsoft.com/office/drawing/2014/main" id="{31558D1A-4B63-498F-8780-F66328F2ADD0}"/>
              </a:ext>
            </a:extLst>
          </p:cNvPr>
          <p:cNvGraphicFramePr>
            <a:graphicFrameLocks noGrp="1"/>
          </p:cNvGraphicFramePr>
          <p:nvPr>
            <p:ph sz="half" idx="1"/>
          </p:nvPr>
        </p:nvGraphicFramePr>
        <p:xfrm>
          <a:off x="1085850" y="1847850"/>
          <a:ext cx="38862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a:extLst>
              <a:ext uri="{FF2B5EF4-FFF2-40B4-BE49-F238E27FC236}">
                <a16:creationId xmlns:a16="http://schemas.microsoft.com/office/drawing/2014/main" id="{E60844E6-E0E8-4564-901A-096446CB50B1}"/>
              </a:ext>
            </a:extLst>
          </p:cNvPr>
          <p:cNvGraphicFramePr>
            <a:graphicFrameLocks noGrp="1"/>
          </p:cNvGraphicFramePr>
          <p:nvPr>
            <p:ph sz="half" idx="2"/>
            <p:extLst>
              <p:ext uri="{D42A27DB-BD31-4B8C-83A1-F6EECF244321}">
                <p14:modId xmlns:p14="http://schemas.microsoft.com/office/powerpoint/2010/main" val="2646288338"/>
              </p:ext>
            </p:extLst>
          </p:nvPr>
        </p:nvGraphicFramePr>
        <p:xfrm>
          <a:off x="5118100" y="1847850"/>
          <a:ext cx="38862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8085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C3A3-6920-436F-8F72-D630C58624C7}"/>
              </a:ext>
            </a:extLst>
          </p:cNvPr>
          <p:cNvSpPr>
            <a:spLocks noGrp="1"/>
          </p:cNvSpPr>
          <p:nvPr>
            <p:ph type="title"/>
          </p:nvPr>
        </p:nvSpPr>
        <p:spPr/>
        <p:txBody>
          <a:bodyPr/>
          <a:lstStyle/>
          <a:p>
            <a:r>
              <a:rPr lang="en-US" dirty="0"/>
              <a:t>Inflation Trends</a:t>
            </a:r>
          </a:p>
        </p:txBody>
      </p:sp>
      <p:graphicFrame>
        <p:nvGraphicFramePr>
          <p:cNvPr id="5" name="Content Placeholder 4">
            <a:extLst>
              <a:ext uri="{FF2B5EF4-FFF2-40B4-BE49-F238E27FC236}">
                <a16:creationId xmlns:a16="http://schemas.microsoft.com/office/drawing/2014/main" id="{0D1C74C5-822D-EC52-4657-A1AE1A40901E}"/>
              </a:ext>
            </a:extLst>
          </p:cNvPr>
          <p:cNvGraphicFramePr>
            <a:graphicFrameLocks noGrp="1"/>
          </p:cNvGraphicFramePr>
          <p:nvPr>
            <p:ph sz="half" idx="1"/>
            <p:extLst>
              <p:ext uri="{D42A27DB-BD31-4B8C-83A1-F6EECF244321}">
                <p14:modId xmlns:p14="http://schemas.microsoft.com/office/powerpoint/2010/main" val="2958957782"/>
              </p:ext>
            </p:extLst>
          </p:nvPr>
        </p:nvGraphicFramePr>
        <p:xfrm>
          <a:off x="1085850" y="1847850"/>
          <a:ext cx="3886200"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a:extLst>
              <a:ext uri="{FF2B5EF4-FFF2-40B4-BE49-F238E27FC236}">
                <a16:creationId xmlns:a16="http://schemas.microsoft.com/office/drawing/2014/main" id="{CD0EAADC-843A-4289-41A8-C5D477859980}"/>
              </a:ext>
            </a:extLst>
          </p:cNvPr>
          <p:cNvGraphicFramePr>
            <a:graphicFrameLocks noGrp="1"/>
          </p:cNvGraphicFramePr>
          <p:nvPr>
            <p:ph sz="half" idx="2"/>
          </p:nvPr>
        </p:nvGraphicFramePr>
        <p:xfrm>
          <a:off x="5118100" y="1847850"/>
          <a:ext cx="3886200"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07971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DFCD-A758-4F40-A5CE-F7FD3DE05403}"/>
              </a:ext>
            </a:extLst>
          </p:cNvPr>
          <p:cNvSpPr>
            <a:spLocks noGrp="1"/>
          </p:cNvSpPr>
          <p:nvPr>
            <p:ph type="title"/>
          </p:nvPr>
        </p:nvSpPr>
        <p:spPr>
          <a:xfrm>
            <a:off x="1142214" y="180834"/>
            <a:ext cx="7370272" cy="1325563"/>
          </a:xfrm>
        </p:spPr>
        <p:txBody>
          <a:bodyPr anchor="ctr">
            <a:normAutofit/>
          </a:bodyPr>
          <a:lstStyle/>
          <a:p>
            <a:r>
              <a:rPr lang="en-US" dirty="0"/>
              <a:t>GDP Outlook</a:t>
            </a:r>
          </a:p>
        </p:txBody>
      </p:sp>
      <p:pic>
        <p:nvPicPr>
          <p:cNvPr id="6" name="Content Placeholder 5">
            <a:extLst>
              <a:ext uri="{FF2B5EF4-FFF2-40B4-BE49-F238E27FC236}">
                <a16:creationId xmlns:a16="http://schemas.microsoft.com/office/drawing/2014/main" id="{82FAB57A-0021-38A5-A922-7C293EE533A9}"/>
              </a:ext>
            </a:extLst>
          </p:cNvPr>
          <p:cNvPicPr>
            <a:picLocks noGrp="1" noChangeAspect="1"/>
          </p:cNvPicPr>
          <p:nvPr>
            <p:ph idx="1"/>
          </p:nvPr>
        </p:nvPicPr>
        <p:blipFill>
          <a:blip r:embed="rId3"/>
          <a:stretch>
            <a:fillRect/>
          </a:stretch>
        </p:blipFill>
        <p:spPr>
          <a:xfrm>
            <a:off x="1785257" y="1506397"/>
            <a:ext cx="5902929" cy="4722343"/>
          </a:xfrm>
          <a:noFill/>
        </p:spPr>
      </p:pic>
    </p:spTree>
    <p:extLst>
      <p:ext uri="{BB962C8B-B14F-4D97-AF65-F5344CB8AC3E}">
        <p14:creationId xmlns:p14="http://schemas.microsoft.com/office/powerpoint/2010/main" val="163180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04606-D2C5-D37F-243D-89309EB58196}"/>
              </a:ext>
            </a:extLst>
          </p:cNvPr>
          <p:cNvSpPr>
            <a:spLocks noGrp="1"/>
          </p:cNvSpPr>
          <p:nvPr>
            <p:ph type="title"/>
          </p:nvPr>
        </p:nvSpPr>
        <p:spPr/>
        <p:txBody>
          <a:bodyPr/>
          <a:lstStyle/>
          <a:p>
            <a:r>
              <a:rPr lang="en-US" dirty="0"/>
              <a:t>Liquidity Should Be Back</a:t>
            </a:r>
          </a:p>
        </p:txBody>
      </p:sp>
      <p:graphicFrame>
        <p:nvGraphicFramePr>
          <p:cNvPr id="4" name="Content Placeholder 3">
            <a:extLst>
              <a:ext uri="{FF2B5EF4-FFF2-40B4-BE49-F238E27FC236}">
                <a16:creationId xmlns:a16="http://schemas.microsoft.com/office/drawing/2014/main" id="{841EB401-9BBD-C3EE-F6E5-14A3D51EDAC8}"/>
              </a:ext>
            </a:extLst>
          </p:cNvPr>
          <p:cNvGraphicFramePr>
            <a:graphicFrameLocks noGrp="1"/>
          </p:cNvGraphicFramePr>
          <p:nvPr>
            <p:ph idx="1"/>
          </p:nvPr>
        </p:nvGraphicFramePr>
        <p:xfrm>
          <a:off x="1143000" y="1936750"/>
          <a:ext cx="7477125"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93739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CEDD-DBA0-FE95-A3EE-05D85C70B10E}"/>
              </a:ext>
            </a:extLst>
          </p:cNvPr>
          <p:cNvSpPr>
            <a:spLocks noGrp="1"/>
          </p:cNvSpPr>
          <p:nvPr>
            <p:ph type="title"/>
          </p:nvPr>
        </p:nvSpPr>
        <p:spPr/>
        <p:txBody>
          <a:bodyPr/>
          <a:lstStyle/>
          <a:p>
            <a:r>
              <a:rPr lang="en-US" dirty="0"/>
              <a:t>About Accolade</a:t>
            </a:r>
          </a:p>
        </p:txBody>
      </p:sp>
      <p:sp>
        <p:nvSpPr>
          <p:cNvPr id="3" name="Content Placeholder 2">
            <a:extLst>
              <a:ext uri="{FF2B5EF4-FFF2-40B4-BE49-F238E27FC236}">
                <a16:creationId xmlns:a16="http://schemas.microsoft.com/office/drawing/2014/main" id="{D61527D5-35C9-124C-4545-B68431B12B19}"/>
              </a:ext>
            </a:extLst>
          </p:cNvPr>
          <p:cNvSpPr>
            <a:spLocks noGrp="1"/>
          </p:cNvSpPr>
          <p:nvPr>
            <p:ph idx="1"/>
          </p:nvPr>
        </p:nvSpPr>
        <p:spPr/>
        <p:txBody>
          <a:bodyPr/>
          <a:lstStyle/>
          <a:p>
            <a:r>
              <a:rPr lang="en-US" dirty="0"/>
              <a:t>CUSO of Corporate One FCU, founded over 15 years ago</a:t>
            </a:r>
          </a:p>
          <a:p>
            <a:r>
              <a:rPr lang="en-US" dirty="0"/>
              <a:t>Provides holistic balance sheet management consulting to credit unions across the country</a:t>
            </a:r>
          </a:p>
          <a:p>
            <a:pPr lvl="1"/>
            <a:r>
              <a:rPr lang="en-US" dirty="0"/>
              <a:t>We work with over 100 CUs from $5 million in assets to $1B+</a:t>
            </a:r>
          </a:p>
          <a:p>
            <a:r>
              <a:rPr lang="en-US" dirty="0"/>
              <a:t>Every consulting engagement is somewhat bespoke, but our core services include:</a:t>
            </a:r>
          </a:p>
          <a:p>
            <a:pPr lvl="1"/>
            <a:r>
              <a:rPr lang="en-US" dirty="0"/>
              <a:t>Asset-Liability Management Consulting</a:t>
            </a:r>
          </a:p>
          <a:p>
            <a:pPr lvl="1"/>
            <a:r>
              <a:rPr lang="en-US" dirty="0"/>
              <a:t>Loan Pricing and Profitability Consulting</a:t>
            </a:r>
          </a:p>
          <a:p>
            <a:pPr lvl="1"/>
            <a:r>
              <a:rPr lang="en-US" dirty="0"/>
              <a:t>Outsourced Chief Investment Officer </a:t>
            </a:r>
          </a:p>
          <a:p>
            <a:pPr lvl="1"/>
            <a:r>
              <a:rPr lang="en-US" dirty="0"/>
              <a:t>CECL reporting</a:t>
            </a:r>
          </a:p>
          <a:p>
            <a:r>
              <a:rPr lang="en-US" dirty="0"/>
              <a:t>Our expertise allows mid-sized CU CEO/CFOs focus on the more important challenges</a:t>
            </a:r>
          </a:p>
        </p:txBody>
      </p:sp>
    </p:spTree>
    <p:extLst>
      <p:ext uri="{BB962C8B-B14F-4D97-AF65-F5344CB8AC3E}">
        <p14:creationId xmlns:p14="http://schemas.microsoft.com/office/powerpoint/2010/main" val="3797674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8B913-3177-B50D-5A9E-1F0BD450C826}"/>
              </a:ext>
            </a:extLst>
          </p:cNvPr>
          <p:cNvSpPr>
            <a:spLocks noGrp="1"/>
          </p:cNvSpPr>
          <p:nvPr>
            <p:ph type="title"/>
          </p:nvPr>
        </p:nvSpPr>
        <p:spPr/>
        <p:txBody>
          <a:bodyPr/>
          <a:lstStyle/>
          <a:p>
            <a:r>
              <a:rPr lang="en-US" dirty="0"/>
              <a:t>But so are Delinquencies…</a:t>
            </a:r>
          </a:p>
        </p:txBody>
      </p:sp>
      <p:graphicFrame>
        <p:nvGraphicFramePr>
          <p:cNvPr id="4" name="Content Placeholder 3">
            <a:extLst>
              <a:ext uri="{FF2B5EF4-FFF2-40B4-BE49-F238E27FC236}">
                <a16:creationId xmlns:a16="http://schemas.microsoft.com/office/drawing/2014/main" id="{95DF4585-B478-A30D-8976-D9DF124815CC}"/>
              </a:ext>
            </a:extLst>
          </p:cNvPr>
          <p:cNvGraphicFramePr>
            <a:graphicFrameLocks noGrp="1"/>
          </p:cNvGraphicFramePr>
          <p:nvPr>
            <p:ph idx="1"/>
          </p:nvPr>
        </p:nvGraphicFramePr>
        <p:xfrm>
          <a:off x="1143000" y="1936750"/>
          <a:ext cx="7477125"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73969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5B5C4-8CC3-870A-F5FF-4AC2C72EF58E}"/>
              </a:ext>
            </a:extLst>
          </p:cNvPr>
          <p:cNvSpPr>
            <a:spLocks noGrp="1"/>
          </p:cNvSpPr>
          <p:nvPr>
            <p:ph type="title"/>
          </p:nvPr>
        </p:nvSpPr>
        <p:spPr/>
        <p:txBody>
          <a:bodyPr/>
          <a:lstStyle/>
          <a:p>
            <a:endParaRPr lang="en-US"/>
          </a:p>
        </p:txBody>
      </p:sp>
      <p:pic>
        <p:nvPicPr>
          <p:cNvPr id="7170" name="Picture 2" descr="Star Wars gif. From the Empire Strikes Back, Harrison Ford as Han Solo gets taken away by Storm Troopers, and Carrie Fisher as Princess Leia looks on. Text, &quot;I know.&quot;">
            <a:extLst>
              <a:ext uri="{FF2B5EF4-FFF2-40B4-BE49-F238E27FC236}">
                <a16:creationId xmlns:a16="http://schemas.microsoft.com/office/drawing/2014/main" id="{4AECBB72-2733-B428-7D03-F22AAD1575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0546" y="1937657"/>
            <a:ext cx="6633716" cy="373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849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57DA-6BE8-2617-F108-14C5C58C1577}"/>
              </a:ext>
            </a:extLst>
          </p:cNvPr>
          <p:cNvSpPr>
            <a:spLocks noGrp="1"/>
          </p:cNvSpPr>
          <p:nvPr>
            <p:ph type="title"/>
          </p:nvPr>
        </p:nvSpPr>
        <p:spPr/>
        <p:txBody>
          <a:bodyPr/>
          <a:lstStyle/>
          <a:p>
            <a:r>
              <a:rPr lang="en-US" dirty="0"/>
              <a:t>Recession Risk?</a:t>
            </a:r>
          </a:p>
        </p:txBody>
      </p:sp>
      <p:sp>
        <p:nvSpPr>
          <p:cNvPr id="4" name="Content Placeholder 3">
            <a:extLst>
              <a:ext uri="{FF2B5EF4-FFF2-40B4-BE49-F238E27FC236}">
                <a16:creationId xmlns:a16="http://schemas.microsoft.com/office/drawing/2014/main" id="{1C84863E-BF0F-A49B-17D1-9AE2CFB6E85B}"/>
              </a:ext>
            </a:extLst>
          </p:cNvPr>
          <p:cNvSpPr>
            <a:spLocks noGrp="1"/>
          </p:cNvSpPr>
          <p:nvPr>
            <p:ph sz="half" idx="2"/>
          </p:nvPr>
        </p:nvSpPr>
        <p:spPr/>
        <p:txBody>
          <a:bodyPr/>
          <a:lstStyle/>
          <a:p>
            <a:r>
              <a:rPr lang="en-US" dirty="0"/>
              <a:t>While there are some signs of recession…</a:t>
            </a:r>
          </a:p>
          <a:p>
            <a:pPr lvl="1"/>
            <a:r>
              <a:rPr lang="en-US" dirty="0"/>
              <a:t>Yield curve inversion to un-inversion</a:t>
            </a:r>
          </a:p>
          <a:p>
            <a:pPr lvl="1"/>
            <a:r>
              <a:rPr lang="en-US" dirty="0"/>
              <a:t>Rising unemployment rate</a:t>
            </a:r>
          </a:p>
          <a:p>
            <a:pPr lvl="1"/>
            <a:r>
              <a:rPr lang="en-US" dirty="0"/>
              <a:t>Higher bankruptcies</a:t>
            </a:r>
          </a:p>
          <a:p>
            <a:pPr lvl="1"/>
            <a:r>
              <a:rPr lang="en-US" dirty="0"/>
              <a:t>Some sentiment surveys</a:t>
            </a:r>
          </a:p>
          <a:p>
            <a:r>
              <a:rPr lang="en-US" dirty="0"/>
              <a:t>Generally, economists see risk of recession receding currently</a:t>
            </a:r>
          </a:p>
          <a:p>
            <a:r>
              <a:rPr lang="en-US" dirty="0"/>
              <a:t>If not for fiscal dominance, we likely were in recession in 2022</a:t>
            </a:r>
          </a:p>
        </p:txBody>
      </p:sp>
      <p:graphicFrame>
        <p:nvGraphicFramePr>
          <p:cNvPr id="5" name="Content Placeholder 4">
            <a:extLst>
              <a:ext uri="{FF2B5EF4-FFF2-40B4-BE49-F238E27FC236}">
                <a16:creationId xmlns:a16="http://schemas.microsoft.com/office/drawing/2014/main" id="{EAD73C86-833E-E0E9-3D37-05B4767F111E}"/>
              </a:ext>
            </a:extLst>
          </p:cNvPr>
          <p:cNvGraphicFramePr>
            <a:graphicFrameLocks noGrp="1"/>
          </p:cNvGraphicFramePr>
          <p:nvPr>
            <p:ph sz="half" idx="1"/>
            <p:extLst>
              <p:ext uri="{D42A27DB-BD31-4B8C-83A1-F6EECF244321}">
                <p14:modId xmlns:p14="http://schemas.microsoft.com/office/powerpoint/2010/main" val="2522467033"/>
              </p:ext>
            </p:extLst>
          </p:nvPr>
        </p:nvGraphicFramePr>
        <p:xfrm>
          <a:off x="1085850" y="1847850"/>
          <a:ext cx="38862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3008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8909-F8B5-4467-B889-04C74511AA1E}"/>
              </a:ext>
            </a:extLst>
          </p:cNvPr>
          <p:cNvSpPr>
            <a:spLocks noGrp="1"/>
          </p:cNvSpPr>
          <p:nvPr>
            <p:ph type="title"/>
          </p:nvPr>
        </p:nvSpPr>
        <p:spPr/>
        <p:txBody>
          <a:bodyPr/>
          <a:lstStyle/>
          <a:p>
            <a:r>
              <a:rPr lang="en-US" dirty="0"/>
              <a:t>Yield Curve</a:t>
            </a:r>
          </a:p>
        </p:txBody>
      </p:sp>
      <p:graphicFrame>
        <p:nvGraphicFramePr>
          <p:cNvPr id="5" name="Content Placeholder 4">
            <a:extLst>
              <a:ext uri="{FF2B5EF4-FFF2-40B4-BE49-F238E27FC236}">
                <a16:creationId xmlns:a16="http://schemas.microsoft.com/office/drawing/2014/main" id="{07A11438-8D37-4D1B-BE15-1266A5D8E4CF}"/>
              </a:ext>
            </a:extLst>
          </p:cNvPr>
          <p:cNvGraphicFramePr>
            <a:graphicFrameLocks noGrp="1"/>
          </p:cNvGraphicFramePr>
          <p:nvPr>
            <p:ph idx="1"/>
            <p:extLst>
              <p:ext uri="{D42A27DB-BD31-4B8C-83A1-F6EECF244321}">
                <p14:modId xmlns:p14="http://schemas.microsoft.com/office/powerpoint/2010/main" val="3628557493"/>
              </p:ext>
            </p:extLst>
          </p:nvPr>
        </p:nvGraphicFramePr>
        <p:xfrm>
          <a:off x="1142214" y="1719036"/>
          <a:ext cx="7477125"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4285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904C-7D00-8356-952D-30C07345EB10}"/>
              </a:ext>
            </a:extLst>
          </p:cNvPr>
          <p:cNvSpPr>
            <a:spLocks noGrp="1"/>
          </p:cNvSpPr>
          <p:nvPr>
            <p:ph type="title"/>
          </p:nvPr>
        </p:nvSpPr>
        <p:spPr/>
        <p:txBody>
          <a:bodyPr/>
          <a:lstStyle/>
          <a:p>
            <a:r>
              <a:rPr lang="en-US" dirty="0"/>
              <a:t>Rates Outlook</a:t>
            </a:r>
          </a:p>
        </p:txBody>
      </p:sp>
      <p:graphicFrame>
        <p:nvGraphicFramePr>
          <p:cNvPr id="5" name="Content Placeholder 4">
            <a:extLst>
              <a:ext uri="{FF2B5EF4-FFF2-40B4-BE49-F238E27FC236}">
                <a16:creationId xmlns:a16="http://schemas.microsoft.com/office/drawing/2014/main" id="{24E2E9AF-CF2E-439F-9106-2DCBA7207932}"/>
              </a:ext>
            </a:extLst>
          </p:cNvPr>
          <p:cNvGraphicFramePr>
            <a:graphicFrameLocks noGrp="1"/>
          </p:cNvGraphicFramePr>
          <p:nvPr>
            <p:ph idx="1"/>
            <p:extLst>
              <p:ext uri="{D42A27DB-BD31-4B8C-83A1-F6EECF244321}">
                <p14:modId xmlns:p14="http://schemas.microsoft.com/office/powerpoint/2010/main" val="1192357190"/>
              </p:ext>
            </p:extLst>
          </p:nvPr>
        </p:nvGraphicFramePr>
        <p:xfrm>
          <a:off x="1142214" y="1719035"/>
          <a:ext cx="7477125"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403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58540-218B-DB41-A6E1-B340D772933D}"/>
              </a:ext>
            </a:extLst>
          </p:cNvPr>
          <p:cNvSpPr>
            <a:spLocks noGrp="1"/>
          </p:cNvSpPr>
          <p:nvPr>
            <p:ph type="title"/>
          </p:nvPr>
        </p:nvSpPr>
        <p:spPr/>
        <p:txBody>
          <a:bodyPr/>
          <a:lstStyle/>
          <a:p>
            <a:endParaRPr lang="en-US"/>
          </a:p>
        </p:txBody>
      </p:sp>
      <p:pic>
        <p:nvPicPr>
          <p:cNvPr id="8194" name="Picture 2" descr="Darth Vader Father GIF by Star Wars">
            <a:extLst>
              <a:ext uri="{FF2B5EF4-FFF2-40B4-BE49-F238E27FC236}">
                <a16:creationId xmlns:a16="http://schemas.microsoft.com/office/drawing/2014/main" id="{A369963C-ED38-8CE3-0414-8D1A0035733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0978" y="1905001"/>
            <a:ext cx="6242044" cy="367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074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02FD583-A73D-4426-2C7C-D0A04A0F96FC}"/>
              </a:ext>
            </a:extLst>
          </p:cNvPr>
          <p:cNvSpPr>
            <a:spLocks noGrp="1"/>
          </p:cNvSpPr>
          <p:nvPr>
            <p:ph type="title"/>
          </p:nvPr>
        </p:nvSpPr>
        <p:spPr>
          <a:xfrm>
            <a:off x="1142214" y="180834"/>
            <a:ext cx="7370272" cy="1325563"/>
          </a:xfrm>
        </p:spPr>
        <p:txBody>
          <a:bodyPr/>
          <a:lstStyle/>
          <a:p>
            <a:r>
              <a:rPr lang="en-US" dirty="0"/>
              <a:t>Presidential Race Forecast</a:t>
            </a:r>
          </a:p>
        </p:txBody>
      </p:sp>
      <p:pic>
        <p:nvPicPr>
          <p:cNvPr id="5" name="Content Placeholder 4">
            <a:extLst>
              <a:ext uri="{FF2B5EF4-FFF2-40B4-BE49-F238E27FC236}">
                <a16:creationId xmlns:a16="http://schemas.microsoft.com/office/drawing/2014/main" id="{2E0DD6F3-1FB5-96AB-15F7-7755313D3F70}"/>
              </a:ext>
            </a:extLst>
          </p:cNvPr>
          <p:cNvPicPr>
            <a:picLocks noGrp="1" noChangeAspect="1"/>
          </p:cNvPicPr>
          <p:nvPr>
            <p:ph idx="1"/>
          </p:nvPr>
        </p:nvPicPr>
        <p:blipFill>
          <a:blip r:embed="rId2"/>
          <a:stretch>
            <a:fillRect/>
          </a:stretch>
        </p:blipFill>
        <p:spPr>
          <a:xfrm>
            <a:off x="1159186" y="1697862"/>
            <a:ext cx="6825628" cy="4321938"/>
          </a:xfrm>
          <a:prstGeom prst="rect">
            <a:avLst/>
          </a:prstGeom>
          <a:noFill/>
        </p:spPr>
      </p:pic>
    </p:spTree>
    <p:extLst>
      <p:ext uri="{BB962C8B-B14F-4D97-AF65-F5344CB8AC3E}">
        <p14:creationId xmlns:p14="http://schemas.microsoft.com/office/powerpoint/2010/main" val="4088798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2D620-A56D-67A1-6123-5175428A657E}"/>
              </a:ext>
            </a:extLst>
          </p:cNvPr>
          <p:cNvSpPr>
            <a:spLocks noGrp="1"/>
          </p:cNvSpPr>
          <p:nvPr>
            <p:ph type="title"/>
          </p:nvPr>
        </p:nvSpPr>
        <p:spPr/>
        <p:txBody>
          <a:bodyPr/>
          <a:lstStyle/>
          <a:p>
            <a:r>
              <a:rPr lang="en-US" dirty="0"/>
              <a:t>Presidential Race Forecast Cont.</a:t>
            </a:r>
          </a:p>
        </p:txBody>
      </p:sp>
      <p:pic>
        <p:nvPicPr>
          <p:cNvPr id="5" name="Content Placeholder 4">
            <a:extLst>
              <a:ext uri="{FF2B5EF4-FFF2-40B4-BE49-F238E27FC236}">
                <a16:creationId xmlns:a16="http://schemas.microsoft.com/office/drawing/2014/main" id="{471AB01A-A0B0-A2E0-0C7A-76BF549DCEA6}"/>
              </a:ext>
            </a:extLst>
          </p:cNvPr>
          <p:cNvPicPr>
            <a:picLocks noGrp="1" noChangeAspect="1"/>
          </p:cNvPicPr>
          <p:nvPr>
            <p:ph idx="1"/>
          </p:nvPr>
        </p:nvPicPr>
        <p:blipFill>
          <a:blip r:embed="rId2"/>
          <a:stretch>
            <a:fillRect/>
          </a:stretch>
        </p:blipFill>
        <p:spPr>
          <a:xfrm>
            <a:off x="1143000" y="1987110"/>
            <a:ext cx="7477125" cy="4250618"/>
          </a:xfrm>
        </p:spPr>
      </p:pic>
    </p:spTree>
    <p:extLst>
      <p:ext uri="{BB962C8B-B14F-4D97-AF65-F5344CB8AC3E}">
        <p14:creationId xmlns:p14="http://schemas.microsoft.com/office/powerpoint/2010/main" val="2978951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0A2B53-1C28-D51F-569F-505A7074F813}"/>
              </a:ext>
            </a:extLst>
          </p:cNvPr>
          <p:cNvSpPr>
            <a:spLocks noGrp="1"/>
          </p:cNvSpPr>
          <p:nvPr>
            <p:ph type="title"/>
          </p:nvPr>
        </p:nvSpPr>
        <p:spPr/>
        <p:txBody>
          <a:bodyPr/>
          <a:lstStyle/>
          <a:p>
            <a:r>
              <a:rPr lang="en-US" dirty="0"/>
              <a:t>Recent Swing State Polling</a:t>
            </a:r>
          </a:p>
        </p:txBody>
      </p:sp>
      <p:pic>
        <p:nvPicPr>
          <p:cNvPr id="10" name="Content Placeholder 9">
            <a:extLst>
              <a:ext uri="{FF2B5EF4-FFF2-40B4-BE49-F238E27FC236}">
                <a16:creationId xmlns:a16="http://schemas.microsoft.com/office/drawing/2014/main" id="{866528F8-E399-E6A6-23D9-A0EE1DAD0591}"/>
              </a:ext>
            </a:extLst>
          </p:cNvPr>
          <p:cNvPicPr>
            <a:picLocks noGrp="1" noChangeAspect="1"/>
          </p:cNvPicPr>
          <p:nvPr>
            <p:ph idx="1"/>
          </p:nvPr>
        </p:nvPicPr>
        <p:blipFill>
          <a:blip r:embed="rId2"/>
          <a:stretch>
            <a:fillRect/>
          </a:stretch>
        </p:blipFill>
        <p:spPr>
          <a:xfrm>
            <a:off x="1143000" y="2399382"/>
            <a:ext cx="7477125" cy="3426074"/>
          </a:xfrm>
        </p:spPr>
      </p:pic>
    </p:spTree>
    <p:extLst>
      <p:ext uri="{BB962C8B-B14F-4D97-AF65-F5344CB8AC3E}">
        <p14:creationId xmlns:p14="http://schemas.microsoft.com/office/powerpoint/2010/main" val="1334883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50949-8B72-72F5-F733-A5A121E95F83}"/>
              </a:ext>
            </a:extLst>
          </p:cNvPr>
          <p:cNvSpPr>
            <a:spLocks noGrp="1"/>
          </p:cNvSpPr>
          <p:nvPr>
            <p:ph type="title"/>
          </p:nvPr>
        </p:nvSpPr>
        <p:spPr/>
        <p:txBody>
          <a:bodyPr/>
          <a:lstStyle/>
          <a:p>
            <a:r>
              <a:rPr lang="en-US" dirty="0"/>
              <a:t>Elections Cont..</a:t>
            </a:r>
          </a:p>
        </p:txBody>
      </p:sp>
      <p:sp>
        <p:nvSpPr>
          <p:cNvPr id="3" name="Content Placeholder 2">
            <a:extLst>
              <a:ext uri="{FF2B5EF4-FFF2-40B4-BE49-F238E27FC236}">
                <a16:creationId xmlns:a16="http://schemas.microsoft.com/office/drawing/2014/main" id="{F9B66F39-3569-166E-8F6A-45A46D66EC27}"/>
              </a:ext>
            </a:extLst>
          </p:cNvPr>
          <p:cNvSpPr>
            <a:spLocks noGrp="1"/>
          </p:cNvSpPr>
          <p:nvPr>
            <p:ph idx="1"/>
          </p:nvPr>
        </p:nvSpPr>
        <p:spPr/>
        <p:txBody>
          <a:bodyPr>
            <a:normAutofit/>
          </a:bodyPr>
          <a:lstStyle/>
          <a:p>
            <a:r>
              <a:rPr lang="en-US" dirty="0"/>
              <a:t>It’s </a:t>
            </a:r>
            <a:r>
              <a:rPr lang="en-US" dirty="0" err="1"/>
              <a:t>gonna</a:t>
            </a:r>
            <a:r>
              <a:rPr lang="en-US" dirty="0"/>
              <a:t> be close…</a:t>
            </a:r>
          </a:p>
          <a:p>
            <a:r>
              <a:rPr lang="en-US" dirty="0"/>
              <a:t>Markets are expecting higher long-term interest rates if Trump elected due to fiscally expansionary track records</a:t>
            </a:r>
          </a:p>
          <a:p>
            <a:pPr lvl="1"/>
            <a:r>
              <a:rPr lang="en-US" dirty="0"/>
              <a:t>Tariffs tend to be inflationary</a:t>
            </a:r>
          </a:p>
          <a:p>
            <a:pPr lvl="1"/>
            <a:r>
              <a:rPr lang="en-US" dirty="0"/>
              <a:t>Limiting immigration tends to be inflationary</a:t>
            </a:r>
          </a:p>
          <a:p>
            <a:pPr lvl="1"/>
            <a:r>
              <a:rPr lang="en-US" dirty="0"/>
              <a:t>Plans to make tax cuts permanent not necessarily inflationary</a:t>
            </a:r>
          </a:p>
          <a:p>
            <a:r>
              <a:rPr lang="en-US" dirty="0"/>
              <a:t>Harris plans to increase taxes (or expire cuts) sounds more fiscally responsible, but only if spending curtailed</a:t>
            </a:r>
          </a:p>
          <a:p>
            <a:r>
              <a:rPr lang="en-US" dirty="0"/>
              <a:t>Trump does have strong track record for GDP growth and poor track record for government deficits while Harris unknown</a:t>
            </a:r>
          </a:p>
          <a:p>
            <a:r>
              <a:rPr lang="en-US" dirty="0"/>
              <a:t>It comes down to identity politics, neither party currently prioritizes fiscal conservatism</a:t>
            </a:r>
          </a:p>
        </p:txBody>
      </p:sp>
    </p:spTree>
    <p:extLst>
      <p:ext uri="{BB962C8B-B14F-4D97-AF65-F5344CB8AC3E}">
        <p14:creationId xmlns:p14="http://schemas.microsoft.com/office/powerpoint/2010/main" val="3846570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6FC54-A1FF-4BE8-9F2A-A4DBF3018E02}"/>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DDD2AA1D-3E81-486E-B8FC-9AB0CBA178D5}"/>
              </a:ext>
            </a:extLst>
          </p:cNvPr>
          <p:cNvSpPr>
            <a:spLocks noGrp="1"/>
          </p:cNvSpPr>
          <p:nvPr>
            <p:ph idx="1"/>
          </p:nvPr>
        </p:nvSpPr>
        <p:spPr/>
        <p:txBody>
          <a:bodyPr>
            <a:normAutofit lnSpcReduction="10000"/>
          </a:bodyPr>
          <a:lstStyle/>
          <a:p>
            <a:pPr marL="0" indent="0">
              <a:buNone/>
            </a:pPr>
            <a:r>
              <a:rPr lang="en-US" dirty="0"/>
              <a:t>Investment advisory services offered through Accolade Investment Advisory, LLC, a registered investment adviser.</a:t>
            </a:r>
          </a:p>
          <a:p>
            <a:pPr marL="0" indent="0">
              <a:buNone/>
            </a:pPr>
            <a:endParaRPr lang="en-US" dirty="0"/>
          </a:p>
          <a:p>
            <a:pPr marL="0" indent="0">
              <a:buNone/>
            </a:pPr>
            <a:r>
              <a:rPr lang="en-US" dirty="0"/>
              <a:t>The views expressed are those of the authors and may not represent the view of Accolade Investment Advisory, LLC. This material represents and assessment of the market and economic environment at a specific point in time and is not intended to be a forecast of future events or guaranteed future results. Forward-looking statements are subject to certain risks and uncertainties. Actual results, performance, or achievements may differ materially from those expressed or implied. Information is based on data gathered from what we believe are reliable sources. Past performance is not a guarantee of future results. This presentation is intended for institutional investors and not intended for use by retail investors.</a:t>
            </a:r>
          </a:p>
          <a:p>
            <a:endParaRPr lang="en-US" dirty="0"/>
          </a:p>
        </p:txBody>
      </p:sp>
    </p:spTree>
    <p:extLst>
      <p:ext uri="{BB962C8B-B14F-4D97-AF65-F5344CB8AC3E}">
        <p14:creationId xmlns:p14="http://schemas.microsoft.com/office/powerpoint/2010/main" val="1752302156"/>
      </p:ext>
    </p:extLst>
  </p:cSld>
  <p:clrMapOvr>
    <a:masterClrMapping/>
  </p:clrMapOvr>
  <mc:AlternateContent xmlns:mc="http://schemas.openxmlformats.org/markup-compatibility/2006" xmlns:p14="http://schemas.microsoft.com/office/powerpoint/2010/main">
    <mc:Choice Requires="p14">
      <p:transition spd="slow" p14:dur="2000" advTm="23274"/>
    </mc:Choice>
    <mc:Fallback xmlns="">
      <p:transition spd="slow" advTm="2327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747DC-E9D7-5A97-D635-8FF4839C8D1F}"/>
              </a:ext>
            </a:extLst>
          </p:cNvPr>
          <p:cNvSpPr>
            <a:spLocks noGrp="1"/>
          </p:cNvSpPr>
          <p:nvPr>
            <p:ph type="title"/>
          </p:nvPr>
        </p:nvSpPr>
        <p:spPr/>
        <p:txBody>
          <a:bodyPr/>
          <a:lstStyle/>
          <a:p>
            <a:r>
              <a:rPr lang="en-US" dirty="0"/>
              <a:t>How Elections Could Impact CUs</a:t>
            </a:r>
          </a:p>
        </p:txBody>
      </p:sp>
      <p:sp>
        <p:nvSpPr>
          <p:cNvPr id="3" name="Content Placeholder 2">
            <a:extLst>
              <a:ext uri="{FF2B5EF4-FFF2-40B4-BE49-F238E27FC236}">
                <a16:creationId xmlns:a16="http://schemas.microsoft.com/office/drawing/2014/main" id="{7334FF60-BA07-F20F-F73C-F11B3527EAA3}"/>
              </a:ext>
            </a:extLst>
          </p:cNvPr>
          <p:cNvSpPr>
            <a:spLocks noGrp="1"/>
          </p:cNvSpPr>
          <p:nvPr>
            <p:ph idx="1"/>
          </p:nvPr>
        </p:nvSpPr>
        <p:spPr>
          <a:xfrm>
            <a:off x="1142214" y="1752600"/>
            <a:ext cx="7478600" cy="4536085"/>
          </a:xfrm>
        </p:spPr>
        <p:txBody>
          <a:bodyPr>
            <a:normAutofit fontScale="92500"/>
          </a:bodyPr>
          <a:lstStyle/>
          <a:p>
            <a:r>
              <a:rPr lang="en-US" dirty="0"/>
              <a:t>Outcomes of House/Senate relative to Presidential outcome perhaps more important</a:t>
            </a:r>
          </a:p>
          <a:p>
            <a:r>
              <a:rPr lang="en-US" dirty="0"/>
              <a:t>Harris has also been a strong advocate for CDFIs, taking policy lead on nearly $2 billion in CDFI grants</a:t>
            </a:r>
          </a:p>
          <a:p>
            <a:pPr lvl="1"/>
            <a:r>
              <a:rPr lang="en-US" dirty="0"/>
              <a:t>However, we could also see an emboldened CFPB that could put some non-interest income at risk</a:t>
            </a:r>
          </a:p>
          <a:p>
            <a:r>
              <a:rPr lang="en-US" dirty="0"/>
              <a:t>Trump administration would likely look at Fannie/Freddie reprivatization again</a:t>
            </a:r>
          </a:p>
          <a:p>
            <a:r>
              <a:rPr lang="en-US" dirty="0"/>
              <a:t>Trump policies toward FIs generally anticipated to be deregulatory but a 10% credit card rate cap would create some difficult decisions…</a:t>
            </a:r>
          </a:p>
          <a:p>
            <a:r>
              <a:rPr lang="en-US" dirty="0"/>
              <a:t>With historic track record of strong stock market in incumbent election year and typically inverse relationship between stocks and bonds, bias toward higher interest rates</a:t>
            </a:r>
          </a:p>
          <a:p>
            <a:pPr lvl="1"/>
            <a:r>
              <a:rPr lang="en-US" dirty="0"/>
              <a:t>With Fed forecasting cuts, this could allow for better NIM opportunities</a:t>
            </a:r>
          </a:p>
          <a:p>
            <a:pPr lvl="1"/>
            <a:r>
              <a:rPr lang="en-US" dirty="0"/>
              <a:t>Un-inversion (steepening) of yield curve, which we’re already seeing</a:t>
            </a:r>
          </a:p>
        </p:txBody>
      </p:sp>
    </p:spTree>
    <p:extLst>
      <p:ext uri="{BB962C8B-B14F-4D97-AF65-F5344CB8AC3E}">
        <p14:creationId xmlns:p14="http://schemas.microsoft.com/office/powerpoint/2010/main" val="2466584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E569-CA89-AB93-A980-023C2EC4FF38}"/>
              </a:ext>
            </a:extLst>
          </p:cNvPr>
          <p:cNvSpPr>
            <a:spLocks noGrp="1"/>
          </p:cNvSpPr>
          <p:nvPr>
            <p:ph type="title"/>
          </p:nvPr>
        </p:nvSpPr>
        <p:spPr/>
        <p:txBody>
          <a:bodyPr/>
          <a:lstStyle/>
          <a:p>
            <a:endParaRPr lang="en-US"/>
          </a:p>
        </p:txBody>
      </p:sp>
      <p:pic>
        <p:nvPicPr>
          <p:cNvPr id="9218" name="Picture 2" descr="The Phantom Menace Jabba GIF by Star Wars">
            <a:extLst>
              <a:ext uri="{FF2B5EF4-FFF2-40B4-BE49-F238E27FC236}">
                <a16:creationId xmlns:a16="http://schemas.microsoft.com/office/drawing/2014/main" id="{C8B6C027-9043-545E-0A14-08E7AE8E2D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4396" y="2284697"/>
            <a:ext cx="6375208" cy="276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363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472388-B34D-5BD9-3E04-28A069AD60F5}"/>
              </a:ext>
            </a:extLst>
          </p:cNvPr>
          <p:cNvSpPr>
            <a:spLocks noGrp="1"/>
          </p:cNvSpPr>
          <p:nvPr>
            <p:ph type="title"/>
          </p:nvPr>
        </p:nvSpPr>
        <p:spPr/>
        <p:txBody>
          <a:bodyPr/>
          <a:lstStyle/>
          <a:p>
            <a:r>
              <a:rPr lang="en-US" dirty="0"/>
              <a:t>“Death Star” II: What Could it Be?</a:t>
            </a:r>
          </a:p>
        </p:txBody>
      </p:sp>
      <p:pic>
        <p:nvPicPr>
          <p:cNvPr id="7" name="Content Placeholder 6">
            <a:extLst>
              <a:ext uri="{FF2B5EF4-FFF2-40B4-BE49-F238E27FC236}">
                <a16:creationId xmlns:a16="http://schemas.microsoft.com/office/drawing/2014/main" id="{4805C19B-2502-C0C3-A1E8-65CBA5A5FE0C}"/>
              </a:ext>
            </a:extLst>
          </p:cNvPr>
          <p:cNvPicPr>
            <a:picLocks noGrp="1" noChangeAspect="1"/>
          </p:cNvPicPr>
          <p:nvPr>
            <p:ph idx="1"/>
          </p:nvPr>
        </p:nvPicPr>
        <p:blipFill>
          <a:blip r:embed="rId3"/>
          <a:stretch>
            <a:fillRect/>
          </a:stretch>
        </p:blipFill>
        <p:spPr>
          <a:xfrm>
            <a:off x="2396331" y="1708150"/>
            <a:ext cx="4351338" cy="4351338"/>
          </a:xfrm>
          <a:prstGeom prst="rect">
            <a:avLst/>
          </a:prstGeom>
        </p:spPr>
      </p:pic>
    </p:spTree>
    <p:extLst>
      <p:ext uri="{BB962C8B-B14F-4D97-AF65-F5344CB8AC3E}">
        <p14:creationId xmlns:p14="http://schemas.microsoft.com/office/powerpoint/2010/main" val="3888724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1457A-982A-6AFD-C769-215E3EF3F8E3}"/>
              </a:ext>
            </a:extLst>
          </p:cNvPr>
          <p:cNvSpPr>
            <a:spLocks noGrp="1"/>
          </p:cNvSpPr>
          <p:nvPr>
            <p:ph type="title"/>
          </p:nvPr>
        </p:nvSpPr>
        <p:spPr/>
        <p:txBody>
          <a:bodyPr/>
          <a:lstStyle/>
          <a:p>
            <a:r>
              <a:rPr lang="en-US" dirty="0"/>
              <a:t>Focus on what you can control</a:t>
            </a:r>
          </a:p>
        </p:txBody>
      </p:sp>
      <p:sp>
        <p:nvSpPr>
          <p:cNvPr id="3" name="Content Placeholder 2">
            <a:extLst>
              <a:ext uri="{FF2B5EF4-FFF2-40B4-BE49-F238E27FC236}">
                <a16:creationId xmlns:a16="http://schemas.microsoft.com/office/drawing/2014/main" id="{FE62CF73-AFC8-73E3-7204-421359D94A3C}"/>
              </a:ext>
            </a:extLst>
          </p:cNvPr>
          <p:cNvSpPr>
            <a:spLocks noGrp="1"/>
          </p:cNvSpPr>
          <p:nvPr>
            <p:ph sz="half" idx="1"/>
          </p:nvPr>
        </p:nvSpPr>
        <p:spPr/>
        <p:txBody>
          <a:bodyPr/>
          <a:lstStyle/>
          <a:p>
            <a:r>
              <a:rPr lang="en-US" dirty="0"/>
              <a:t>Return on Loan = Weighted Average Rate – Costs of Lending</a:t>
            </a:r>
          </a:p>
          <a:p>
            <a:endParaRPr lang="en-US" dirty="0"/>
          </a:p>
          <a:p>
            <a:r>
              <a:rPr lang="en-US" dirty="0"/>
              <a:t>Costs of Lending include:</a:t>
            </a:r>
          </a:p>
          <a:p>
            <a:pPr lvl="1"/>
            <a:r>
              <a:rPr lang="en-US" dirty="0"/>
              <a:t>Credit Risk</a:t>
            </a:r>
          </a:p>
          <a:p>
            <a:pPr lvl="1"/>
            <a:r>
              <a:rPr lang="en-US" dirty="0"/>
              <a:t>Servicing Expense</a:t>
            </a:r>
          </a:p>
          <a:p>
            <a:pPr lvl="1"/>
            <a:r>
              <a:rPr lang="en-US" dirty="0"/>
              <a:t>Cost of Funds</a:t>
            </a:r>
          </a:p>
          <a:p>
            <a:pPr lvl="1"/>
            <a:r>
              <a:rPr lang="en-US" dirty="0"/>
              <a:t>Other fees</a:t>
            </a:r>
          </a:p>
          <a:p>
            <a:pPr lvl="1"/>
            <a:endParaRPr lang="en-US" dirty="0"/>
          </a:p>
          <a:p>
            <a:r>
              <a:rPr lang="en-US" dirty="0"/>
              <a:t>Optional Costs</a:t>
            </a:r>
          </a:p>
          <a:p>
            <a:pPr lvl="1"/>
            <a:r>
              <a:rPr lang="en-US" dirty="0"/>
              <a:t>Salaries, Overhead</a:t>
            </a:r>
          </a:p>
          <a:p>
            <a:pPr lvl="1"/>
            <a:r>
              <a:rPr lang="en-US" dirty="0"/>
              <a:t>Offsetting costs such as fee income</a:t>
            </a:r>
          </a:p>
          <a:p>
            <a:endParaRPr lang="en-US" dirty="0"/>
          </a:p>
        </p:txBody>
      </p:sp>
      <p:pic>
        <p:nvPicPr>
          <p:cNvPr id="3074" name="Picture 2" descr="star wars GIF">
            <a:extLst>
              <a:ext uri="{FF2B5EF4-FFF2-40B4-BE49-F238E27FC236}">
                <a16:creationId xmlns:a16="http://schemas.microsoft.com/office/drawing/2014/main" id="{A63E8608-529C-0D15-5D00-B9EDA32C6E2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57800" y="1683973"/>
            <a:ext cx="3480478" cy="4515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067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38B68-C566-FB41-9AA5-7961F0DFCD50}"/>
              </a:ext>
            </a:extLst>
          </p:cNvPr>
          <p:cNvSpPr>
            <a:spLocks noGrp="1"/>
          </p:cNvSpPr>
          <p:nvPr>
            <p:ph type="title"/>
          </p:nvPr>
        </p:nvSpPr>
        <p:spPr/>
        <p:txBody>
          <a:bodyPr/>
          <a:lstStyle/>
          <a:p>
            <a:r>
              <a:rPr lang="en-US" dirty="0"/>
              <a:t>Loan Profitability Formula</a:t>
            </a:r>
          </a:p>
        </p:txBody>
      </p:sp>
      <p:sp>
        <p:nvSpPr>
          <p:cNvPr id="3" name="Content Placeholder 2">
            <a:extLst>
              <a:ext uri="{FF2B5EF4-FFF2-40B4-BE49-F238E27FC236}">
                <a16:creationId xmlns:a16="http://schemas.microsoft.com/office/drawing/2014/main" id="{694CDE96-740E-399D-8BFF-6E4221C8CA54}"/>
              </a:ext>
            </a:extLst>
          </p:cNvPr>
          <p:cNvSpPr>
            <a:spLocks noGrp="1"/>
          </p:cNvSpPr>
          <p:nvPr>
            <p:ph idx="1"/>
          </p:nvPr>
        </p:nvSpPr>
        <p:spPr/>
        <p:txBody>
          <a:bodyPr/>
          <a:lstStyle/>
          <a:p>
            <a:r>
              <a:rPr lang="en-US" dirty="0"/>
              <a:t>Return on Loan = Weighted Average Rate – Credit Risk – Servicing Expense – Cost of Funds – Other Costs</a:t>
            </a:r>
          </a:p>
          <a:p>
            <a:endParaRPr lang="en-US" dirty="0"/>
          </a:p>
          <a:p>
            <a:r>
              <a:rPr lang="en-US" dirty="0"/>
              <a:t>Loan profit margin can be compared to risk-free rate (e.g. profit margin available on investments)</a:t>
            </a:r>
          </a:p>
          <a:p>
            <a:endParaRPr lang="en-US" dirty="0"/>
          </a:p>
          <a:p>
            <a:r>
              <a:rPr lang="en-US" dirty="0"/>
              <a:t>Thesis: if we know what it costs to lend, we can make better pricing decisions</a:t>
            </a:r>
          </a:p>
          <a:p>
            <a:endParaRPr lang="en-US" dirty="0"/>
          </a:p>
          <a:p>
            <a:r>
              <a:rPr lang="en-US" dirty="0"/>
              <a:t>Also, we’ve heard examiners suggest that CUs should price loans to generate consistent margin across risk tiers</a:t>
            </a:r>
          </a:p>
          <a:p>
            <a:endParaRPr lang="en-US" dirty="0"/>
          </a:p>
        </p:txBody>
      </p:sp>
    </p:spTree>
    <p:extLst>
      <p:ext uri="{BB962C8B-B14F-4D97-AF65-F5344CB8AC3E}">
        <p14:creationId xmlns:p14="http://schemas.microsoft.com/office/powerpoint/2010/main" val="249933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8FE45-D6F8-E63B-87C5-F9C33D180B8E}"/>
              </a:ext>
            </a:extLst>
          </p:cNvPr>
          <p:cNvSpPr>
            <a:spLocks noGrp="1"/>
          </p:cNvSpPr>
          <p:nvPr>
            <p:ph type="title"/>
          </p:nvPr>
        </p:nvSpPr>
        <p:spPr/>
        <p:txBody>
          <a:bodyPr/>
          <a:lstStyle/>
          <a:p>
            <a:r>
              <a:rPr lang="en-US" dirty="0"/>
              <a:t>Exploring Loan Profitability</a:t>
            </a:r>
          </a:p>
        </p:txBody>
      </p:sp>
      <p:graphicFrame>
        <p:nvGraphicFramePr>
          <p:cNvPr id="6" name="Content Placeholder 5">
            <a:extLst>
              <a:ext uri="{FF2B5EF4-FFF2-40B4-BE49-F238E27FC236}">
                <a16:creationId xmlns:a16="http://schemas.microsoft.com/office/drawing/2014/main" id="{4D859ED5-76D3-D6C5-46F0-0DD9A5CC0119}"/>
              </a:ext>
            </a:extLst>
          </p:cNvPr>
          <p:cNvGraphicFramePr>
            <a:graphicFrameLocks noGrp="1"/>
          </p:cNvGraphicFramePr>
          <p:nvPr>
            <p:ph idx="1"/>
          </p:nvPr>
        </p:nvGraphicFramePr>
        <p:xfrm>
          <a:off x="1141810" y="2309812"/>
          <a:ext cx="7479506"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762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B6D6-C600-B3FF-624B-9D9FDC1AD9BA}"/>
              </a:ext>
            </a:extLst>
          </p:cNvPr>
          <p:cNvSpPr>
            <a:spLocks noGrp="1"/>
          </p:cNvSpPr>
          <p:nvPr>
            <p:ph type="title"/>
          </p:nvPr>
        </p:nvSpPr>
        <p:spPr>
          <a:xfrm>
            <a:off x="1085850" y="365126"/>
            <a:ext cx="7050535" cy="1325563"/>
          </a:xfrm>
        </p:spPr>
        <p:txBody>
          <a:bodyPr anchor="ctr">
            <a:normAutofit/>
          </a:bodyPr>
          <a:lstStyle/>
          <a:p>
            <a:r>
              <a:rPr lang="en-US" dirty="0"/>
              <a:t>Linear v. Exponential Risk</a:t>
            </a:r>
          </a:p>
        </p:txBody>
      </p:sp>
      <p:sp>
        <p:nvSpPr>
          <p:cNvPr id="4" name="Content Placeholder 3">
            <a:extLst>
              <a:ext uri="{FF2B5EF4-FFF2-40B4-BE49-F238E27FC236}">
                <a16:creationId xmlns:a16="http://schemas.microsoft.com/office/drawing/2014/main" id="{1A58025B-CDA1-F6C4-4635-71654D1C7278}"/>
              </a:ext>
            </a:extLst>
          </p:cNvPr>
          <p:cNvSpPr>
            <a:spLocks noGrp="1"/>
          </p:cNvSpPr>
          <p:nvPr>
            <p:ph sz="half" idx="2"/>
          </p:nvPr>
        </p:nvSpPr>
        <p:spPr>
          <a:xfrm>
            <a:off x="5118371" y="1847850"/>
            <a:ext cx="3886200" cy="4351338"/>
          </a:xfrm>
        </p:spPr>
        <p:txBody>
          <a:bodyPr>
            <a:normAutofit/>
          </a:bodyPr>
          <a:lstStyle/>
          <a:p>
            <a:r>
              <a:rPr lang="en-US" dirty="0"/>
              <a:t>Financial Institutions often price credit risk (and loan rates) according to a linear yield curve</a:t>
            </a:r>
          </a:p>
          <a:p>
            <a:r>
              <a:rPr lang="en-US" dirty="0"/>
              <a:t>Credit risk modeling actually suggests something more like exponential growth</a:t>
            </a:r>
          </a:p>
          <a:p>
            <a:r>
              <a:rPr lang="en-US" dirty="0"/>
              <a:t>We observe generally higher profit margins on middle credit for secured loans</a:t>
            </a:r>
          </a:p>
          <a:p>
            <a:r>
              <a:rPr lang="en-US" dirty="0"/>
              <a:t>For unsecured we observe higher margins on prime, but negative returns on subprime due to rate cap</a:t>
            </a:r>
          </a:p>
        </p:txBody>
      </p:sp>
      <p:pic>
        <p:nvPicPr>
          <p:cNvPr id="11270" name="Picture 6" descr="Exponential Function And Linear Function In A Graph Or Chart Isolated On  White Stock Illustration - Download Image Now - iStock">
            <a:extLst>
              <a:ext uri="{FF2B5EF4-FFF2-40B4-BE49-F238E27FC236}">
                <a16:creationId xmlns:a16="http://schemas.microsoft.com/office/drawing/2014/main" id="{32BF2FCE-DE39-CB99-9BC9-25C27FD2D4A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69537" y="2245406"/>
            <a:ext cx="3729034" cy="327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798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E50A8D5-6008-FFA0-AA91-22A2D79138BA}"/>
              </a:ext>
            </a:extLst>
          </p:cNvPr>
          <p:cNvSpPr>
            <a:spLocks noGrp="1"/>
          </p:cNvSpPr>
          <p:nvPr>
            <p:ph type="title"/>
          </p:nvPr>
        </p:nvSpPr>
        <p:spPr>
          <a:xfrm>
            <a:off x="1085850" y="365126"/>
            <a:ext cx="7050535" cy="1325563"/>
          </a:xfrm>
        </p:spPr>
        <p:txBody>
          <a:bodyPr/>
          <a:lstStyle/>
          <a:p>
            <a:r>
              <a:rPr lang="en-US" dirty="0"/>
              <a:t>Study your Servicing Costs</a:t>
            </a:r>
          </a:p>
        </p:txBody>
      </p:sp>
      <p:sp>
        <p:nvSpPr>
          <p:cNvPr id="12" name="Content Placeholder 2">
            <a:extLst>
              <a:ext uri="{FF2B5EF4-FFF2-40B4-BE49-F238E27FC236}">
                <a16:creationId xmlns:a16="http://schemas.microsoft.com/office/drawing/2014/main" id="{3B22A9BF-DE92-206E-C0E8-4221C806D86D}"/>
              </a:ext>
            </a:extLst>
          </p:cNvPr>
          <p:cNvSpPr>
            <a:spLocks noGrp="1"/>
          </p:cNvSpPr>
          <p:nvPr>
            <p:ph sz="half" idx="1"/>
          </p:nvPr>
        </p:nvSpPr>
        <p:spPr>
          <a:xfrm>
            <a:off x="1085850" y="1847850"/>
            <a:ext cx="3886200" cy="4351338"/>
          </a:xfrm>
        </p:spPr>
        <p:txBody>
          <a:bodyPr/>
          <a:lstStyle/>
          <a:p>
            <a:r>
              <a:rPr lang="en-US" dirty="0"/>
              <a:t>Traditional benchmark of 25 bps for loan servicing is insufficient for most credit unions</a:t>
            </a:r>
          </a:p>
          <a:p>
            <a:pPr lvl="1"/>
            <a:r>
              <a:rPr lang="en-US" dirty="0"/>
              <a:t>Most CUs range 50-150 bps from Call Report field 280 alone.</a:t>
            </a:r>
          </a:p>
          <a:p>
            <a:pPr lvl="1"/>
            <a:endParaRPr lang="en-US" dirty="0"/>
          </a:p>
          <a:p>
            <a:r>
              <a:rPr lang="en-US" dirty="0"/>
              <a:t>Servicing costs by product vary significantly between different institutions</a:t>
            </a:r>
          </a:p>
          <a:p>
            <a:pPr lvl="1"/>
            <a:r>
              <a:rPr lang="en-US" dirty="0"/>
              <a:t>Insights can be used to prioritize contract negotiations or marketing campaigns</a:t>
            </a:r>
          </a:p>
          <a:p>
            <a:endParaRPr lang="en-US" dirty="0"/>
          </a:p>
        </p:txBody>
      </p:sp>
      <p:pic>
        <p:nvPicPr>
          <p:cNvPr id="5" name="Content Placeholder 4" descr="A person in a black shirt&#10;&#10;Description automatically generated">
            <a:extLst>
              <a:ext uri="{FF2B5EF4-FFF2-40B4-BE49-F238E27FC236}">
                <a16:creationId xmlns:a16="http://schemas.microsoft.com/office/drawing/2014/main" id="{06A605DF-0EE8-6125-339F-2C3AA4E26F1B}"/>
              </a:ext>
            </a:extLst>
          </p:cNvPr>
          <p:cNvPicPr>
            <a:picLocks noGrp="1" noChangeAspect="1"/>
          </p:cNvPicPr>
          <p:nvPr>
            <p:ph sz="half" idx="2"/>
          </p:nvPr>
        </p:nvPicPr>
        <p:blipFill>
          <a:blip r:embed="rId2"/>
          <a:srcRect l="22007" r="27755" b="-1"/>
          <a:stretch/>
        </p:blipFill>
        <p:spPr>
          <a:xfrm>
            <a:off x="5118371" y="1847850"/>
            <a:ext cx="3886200" cy="4351338"/>
          </a:xfrm>
          <a:prstGeom prst="rect">
            <a:avLst/>
          </a:prstGeom>
          <a:noFill/>
        </p:spPr>
      </p:pic>
    </p:spTree>
    <p:extLst>
      <p:ext uri="{BB962C8B-B14F-4D97-AF65-F5344CB8AC3E}">
        <p14:creationId xmlns:p14="http://schemas.microsoft.com/office/powerpoint/2010/main" val="2204826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10AD6-7391-6D70-A8D8-C982B91113AB}"/>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D8780532-223A-F493-1C9D-12E9B1C6EB42}"/>
              </a:ext>
            </a:extLst>
          </p:cNvPr>
          <p:cNvSpPr>
            <a:spLocks noGrp="1"/>
          </p:cNvSpPr>
          <p:nvPr>
            <p:ph idx="1"/>
          </p:nvPr>
        </p:nvSpPr>
        <p:spPr/>
        <p:txBody>
          <a:bodyPr/>
          <a:lstStyle/>
          <a:p>
            <a:r>
              <a:rPr lang="en-US" dirty="0"/>
              <a:t>This credit union learned that servicing credit cards costs nearly 10x the average of the whole portfolio</a:t>
            </a:r>
          </a:p>
        </p:txBody>
      </p:sp>
      <p:pic>
        <p:nvPicPr>
          <p:cNvPr id="6" name="Picture 5">
            <a:extLst>
              <a:ext uri="{FF2B5EF4-FFF2-40B4-BE49-F238E27FC236}">
                <a16:creationId xmlns:a16="http://schemas.microsoft.com/office/drawing/2014/main" id="{D2F29302-A30E-B74E-B70A-1C8709DD7086}"/>
              </a:ext>
            </a:extLst>
          </p:cNvPr>
          <p:cNvPicPr>
            <a:picLocks noChangeAspect="1"/>
          </p:cNvPicPr>
          <p:nvPr/>
        </p:nvPicPr>
        <p:blipFill>
          <a:blip r:embed="rId2"/>
          <a:stretch>
            <a:fillRect/>
          </a:stretch>
        </p:blipFill>
        <p:spPr>
          <a:xfrm>
            <a:off x="1142214" y="3082288"/>
            <a:ext cx="7411131" cy="2186397"/>
          </a:xfrm>
          <a:prstGeom prst="rect">
            <a:avLst/>
          </a:prstGeom>
        </p:spPr>
      </p:pic>
    </p:spTree>
    <p:extLst>
      <p:ext uri="{BB962C8B-B14F-4D97-AF65-F5344CB8AC3E}">
        <p14:creationId xmlns:p14="http://schemas.microsoft.com/office/powerpoint/2010/main" val="1421983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C5FCC-E423-AC90-9D21-6EA7FEB8B9B9}"/>
              </a:ext>
            </a:extLst>
          </p:cNvPr>
          <p:cNvSpPr>
            <a:spLocks noGrp="1"/>
          </p:cNvSpPr>
          <p:nvPr>
            <p:ph type="title"/>
          </p:nvPr>
        </p:nvSpPr>
        <p:spPr/>
        <p:txBody>
          <a:bodyPr/>
          <a:lstStyle/>
          <a:p>
            <a:r>
              <a:rPr lang="en-US" dirty="0"/>
              <a:t>Key Concept</a:t>
            </a:r>
          </a:p>
        </p:txBody>
      </p:sp>
      <p:sp>
        <p:nvSpPr>
          <p:cNvPr id="3" name="Content Placeholder 2">
            <a:extLst>
              <a:ext uri="{FF2B5EF4-FFF2-40B4-BE49-F238E27FC236}">
                <a16:creationId xmlns:a16="http://schemas.microsoft.com/office/drawing/2014/main" id="{4067E9CF-2602-4FF1-3013-F496AADE51C0}"/>
              </a:ext>
            </a:extLst>
          </p:cNvPr>
          <p:cNvSpPr>
            <a:spLocks noGrp="1"/>
          </p:cNvSpPr>
          <p:nvPr>
            <p:ph sz="half" idx="1"/>
          </p:nvPr>
        </p:nvSpPr>
        <p:spPr>
          <a:xfrm>
            <a:off x="1085850" y="1847850"/>
            <a:ext cx="6773636" cy="1853293"/>
          </a:xfrm>
        </p:spPr>
        <p:txBody>
          <a:bodyPr>
            <a:normAutofit/>
          </a:bodyPr>
          <a:lstStyle/>
          <a:p>
            <a:pPr marL="0" indent="0" algn="ctr">
              <a:buNone/>
            </a:pPr>
            <a:r>
              <a:rPr lang="en-US" sz="3200" dirty="0"/>
              <a:t>We can choose to make a lower return on a loan than an investment, but we had better know why.</a:t>
            </a:r>
          </a:p>
          <a:p>
            <a:endParaRPr lang="en-US" dirty="0"/>
          </a:p>
        </p:txBody>
      </p:sp>
      <p:pic>
        <p:nvPicPr>
          <p:cNvPr id="5122" name="Picture 2" descr="Obi Wan GIF by Star Wars">
            <a:extLst>
              <a:ext uri="{FF2B5EF4-FFF2-40B4-BE49-F238E27FC236}">
                <a16:creationId xmlns:a16="http://schemas.microsoft.com/office/drawing/2014/main" id="{B1731F84-60F1-B4A0-5C9F-EBEB8968BB5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257739" y="3701143"/>
            <a:ext cx="4706756" cy="201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193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1079-E997-C754-4A8A-BF3C045505C5}"/>
              </a:ext>
            </a:extLst>
          </p:cNvPr>
          <p:cNvSpPr>
            <a:spLocks noGrp="1"/>
          </p:cNvSpPr>
          <p:nvPr>
            <p:ph type="title"/>
          </p:nvPr>
        </p:nvSpPr>
        <p:spPr/>
        <p:txBody>
          <a:bodyPr/>
          <a:lstStyle/>
          <a:p>
            <a:endParaRPr lang="en-US"/>
          </a:p>
        </p:txBody>
      </p:sp>
      <p:pic>
        <p:nvPicPr>
          <p:cNvPr id="1026" name="Picture 2" descr="episode 7 title card GIF by Star Wars">
            <a:extLst>
              <a:ext uri="{FF2B5EF4-FFF2-40B4-BE49-F238E27FC236}">
                <a16:creationId xmlns:a16="http://schemas.microsoft.com/office/drawing/2014/main" id="{A8B667A9-90F6-F934-BE97-743CCEFECE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0000" y="2250394"/>
            <a:ext cx="6699564"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00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73DD3-C8B8-066F-E48D-2011848662A2}"/>
              </a:ext>
            </a:extLst>
          </p:cNvPr>
          <p:cNvSpPr>
            <a:spLocks noGrp="1"/>
          </p:cNvSpPr>
          <p:nvPr>
            <p:ph type="title"/>
          </p:nvPr>
        </p:nvSpPr>
        <p:spPr/>
        <p:txBody>
          <a:bodyPr/>
          <a:lstStyle/>
          <a:p>
            <a:r>
              <a:rPr lang="en-US" dirty="0"/>
              <a:t>Minimum Target Rate</a:t>
            </a:r>
          </a:p>
        </p:txBody>
      </p:sp>
      <p:sp>
        <p:nvSpPr>
          <p:cNvPr id="3" name="Content Placeholder 2">
            <a:extLst>
              <a:ext uri="{FF2B5EF4-FFF2-40B4-BE49-F238E27FC236}">
                <a16:creationId xmlns:a16="http://schemas.microsoft.com/office/drawing/2014/main" id="{90B8F543-AC5F-23ED-2328-1EF0BC29D336}"/>
              </a:ext>
            </a:extLst>
          </p:cNvPr>
          <p:cNvSpPr>
            <a:spLocks noGrp="1"/>
          </p:cNvSpPr>
          <p:nvPr>
            <p:ph idx="1"/>
          </p:nvPr>
        </p:nvSpPr>
        <p:spPr/>
        <p:txBody>
          <a:bodyPr/>
          <a:lstStyle/>
          <a:p>
            <a:r>
              <a:rPr lang="en-US" dirty="0"/>
              <a:t>Combining our benchmark and profit analysis, we can create a minimum target loan rate</a:t>
            </a:r>
          </a:p>
          <a:p>
            <a:endParaRPr lang="en-US" dirty="0"/>
          </a:p>
          <a:p>
            <a:r>
              <a:rPr lang="en-US" dirty="0"/>
              <a:t>Minimum Target Rate = Credit Risk + Servicing Cost + Cost of Funds + Other Costs + Risk-Free Return</a:t>
            </a:r>
          </a:p>
        </p:txBody>
      </p:sp>
      <p:pic>
        <p:nvPicPr>
          <p:cNvPr id="4" name="Picture 3">
            <a:extLst>
              <a:ext uri="{FF2B5EF4-FFF2-40B4-BE49-F238E27FC236}">
                <a16:creationId xmlns:a16="http://schemas.microsoft.com/office/drawing/2014/main" id="{CAEE86AE-BDD6-EE34-8365-04582B285252}"/>
              </a:ext>
            </a:extLst>
          </p:cNvPr>
          <p:cNvPicPr>
            <a:picLocks noChangeAspect="1"/>
          </p:cNvPicPr>
          <p:nvPr/>
        </p:nvPicPr>
        <p:blipFill>
          <a:blip r:embed="rId2"/>
          <a:stretch>
            <a:fillRect/>
          </a:stretch>
        </p:blipFill>
        <p:spPr>
          <a:xfrm>
            <a:off x="1142214" y="3892037"/>
            <a:ext cx="7315200" cy="1245870"/>
          </a:xfrm>
          <a:prstGeom prst="rect">
            <a:avLst/>
          </a:prstGeom>
        </p:spPr>
      </p:pic>
    </p:spTree>
    <p:extLst>
      <p:ext uri="{BB962C8B-B14F-4D97-AF65-F5344CB8AC3E}">
        <p14:creationId xmlns:p14="http://schemas.microsoft.com/office/powerpoint/2010/main" val="275213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74979-5908-90C2-BB8E-ACF1AC724427}"/>
              </a:ext>
            </a:extLst>
          </p:cNvPr>
          <p:cNvSpPr>
            <a:spLocks noGrp="1"/>
          </p:cNvSpPr>
          <p:nvPr>
            <p:ph type="title"/>
          </p:nvPr>
        </p:nvSpPr>
        <p:spPr>
          <a:xfrm>
            <a:off x="1085850" y="365126"/>
            <a:ext cx="7050535" cy="1325563"/>
          </a:xfrm>
        </p:spPr>
        <p:txBody>
          <a:bodyPr anchor="ctr">
            <a:normAutofit/>
          </a:bodyPr>
          <a:lstStyle/>
          <a:p>
            <a:r>
              <a:rPr lang="en-US" dirty="0"/>
              <a:t>Deposit Thoughts</a:t>
            </a:r>
          </a:p>
        </p:txBody>
      </p:sp>
      <p:sp>
        <p:nvSpPr>
          <p:cNvPr id="3" name="Content Placeholder 2">
            <a:extLst>
              <a:ext uri="{FF2B5EF4-FFF2-40B4-BE49-F238E27FC236}">
                <a16:creationId xmlns:a16="http://schemas.microsoft.com/office/drawing/2014/main" id="{F249B3F1-5916-0011-BF82-19E65162554B}"/>
              </a:ext>
            </a:extLst>
          </p:cNvPr>
          <p:cNvSpPr>
            <a:spLocks noGrp="1"/>
          </p:cNvSpPr>
          <p:nvPr>
            <p:ph sz="half" idx="1"/>
          </p:nvPr>
        </p:nvSpPr>
        <p:spPr>
          <a:xfrm>
            <a:off x="1085850" y="1847850"/>
            <a:ext cx="3886200" cy="4351338"/>
          </a:xfrm>
        </p:spPr>
        <p:txBody>
          <a:bodyPr>
            <a:normAutofit/>
          </a:bodyPr>
          <a:lstStyle/>
          <a:p>
            <a:r>
              <a:rPr lang="en-US" sz="1500"/>
              <a:t>Credit Unions have seen deposit migration from core deposits into member certificates</a:t>
            </a:r>
          </a:p>
          <a:p>
            <a:pPr lvl="1"/>
            <a:r>
              <a:rPr lang="en-US" sz="1500"/>
              <a:t>This increases volatility of deposit expense</a:t>
            </a:r>
          </a:p>
          <a:p>
            <a:pPr lvl="1"/>
            <a:r>
              <a:rPr lang="en-US" sz="1500"/>
              <a:t>Ideally, find a way to incentivize members to move funds back to core deposit accounts</a:t>
            </a:r>
          </a:p>
          <a:p>
            <a:r>
              <a:rPr lang="en-US" sz="1500"/>
              <a:t>Relative to member certificate specials, wholesale funding can now be more cost effective and “puttable”</a:t>
            </a:r>
          </a:p>
          <a:p>
            <a:pPr lvl="1"/>
            <a:r>
              <a:rPr lang="en-US" sz="1500"/>
              <a:t>FHLB 3yr borrowings around 3.80%</a:t>
            </a:r>
          </a:p>
          <a:p>
            <a:pPr lvl="1"/>
            <a:r>
              <a:rPr lang="en-US" sz="1500"/>
              <a:t>Brokered CD issuance rates at or below 4%</a:t>
            </a:r>
          </a:p>
          <a:p>
            <a:r>
              <a:rPr lang="en-US" sz="1500"/>
              <a:t>Members prefer short term CDs but this increases interest rate risk for the CU, wholesale funding allows better asset-liability matching</a:t>
            </a:r>
          </a:p>
          <a:p>
            <a:pPr lvl="1"/>
            <a:endParaRPr lang="en-US" sz="1500"/>
          </a:p>
        </p:txBody>
      </p:sp>
      <p:pic>
        <p:nvPicPr>
          <p:cNvPr id="5" name="Content Placeholder 4">
            <a:extLst>
              <a:ext uri="{FF2B5EF4-FFF2-40B4-BE49-F238E27FC236}">
                <a16:creationId xmlns:a16="http://schemas.microsoft.com/office/drawing/2014/main" id="{A23FE815-1CA0-DF70-B645-9A280702DAEB}"/>
              </a:ext>
            </a:extLst>
          </p:cNvPr>
          <p:cNvPicPr>
            <a:picLocks noGrp="1" noChangeAspect="1"/>
          </p:cNvPicPr>
          <p:nvPr>
            <p:ph sz="half" idx="2"/>
          </p:nvPr>
        </p:nvPicPr>
        <p:blipFill>
          <a:blip r:embed="rId2"/>
          <a:stretch>
            <a:fillRect/>
          </a:stretch>
        </p:blipFill>
        <p:spPr>
          <a:xfrm>
            <a:off x="4972050" y="2797628"/>
            <a:ext cx="3915910" cy="1957955"/>
          </a:xfrm>
          <a:prstGeom prst="rect">
            <a:avLst/>
          </a:prstGeom>
          <a:noFill/>
        </p:spPr>
      </p:pic>
    </p:spTree>
    <p:extLst>
      <p:ext uri="{BB962C8B-B14F-4D97-AF65-F5344CB8AC3E}">
        <p14:creationId xmlns:p14="http://schemas.microsoft.com/office/powerpoint/2010/main" val="1284768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E7E64-9016-4492-A6A3-CFCB8D231F69}"/>
              </a:ext>
            </a:extLst>
          </p:cNvPr>
          <p:cNvSpPr>
            <a:spLocks noGrp="1"/>
          </p:cNvSpPr>
          <p:nvPr>
            <p:ph type="title"/>
          </p:nvPr>
        </p:nvSpPr>
        <p:spPr/>
        <p:txBody>
          <a:bodyPr/>
          <a:lstStyle/>
          <a:p>
            <a:r>
              <a:rPr lang="en-US" dirty="0"/>
              <a:t>Auto Loan Spreads</a:t>
            </a:r>
          </a:p>
        </p:txBody>
      </p:sp>
      <p:graphicFrame>
        <p:nvGraphicFramePr>
          <p:cNvPr id="6" name="Content Placeholder 5">
            <a:extLst>
              <a:ext uri="{FF2B5EF4-FFF2-40B4-BE49-F238E27FC236}">
                <a16:creationId xmlns:a16="http://schemas.microsoft.com/office/drawing/2014/main" id="{2869BF10-B9CE-BB55-46D8-F6F7139DE754}"/>
              </a:ext>
            </a:extLst>
          </p:cNvPr>
          <p:cNvGraphicFramePr>
            <a:graphicFrameLocks noGrp="1"/>
          </p:cNvGraphicFramePr>
          <p:nvPr>
            <p:ph idx="1"/>
            <p:extLst>
              <p:ext uri="{D42A27DB-BD31-4B8C-83A1-F6EECF244321}">
                <p14:modId xmlns:p14="http://schemas.microsoft.com/office/powerpoint/2010/main" val="1584437323"/>
              </p:ext>
            </p:extLst>
          </p:nvPr>
        </p:nvGraphicFramePr>
        <p:xfrm>
          <a:off x="1142214" y="1817007"/>
          <a:ext cx="7477125"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9700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35CAE-820D-2CFC-239E-6E4A9570EB1C}"/>
              </a:ext>
            </a:extLst>
          </p:cNvPr>
          <p:cNvSpPr>
            <a:spLocks noGrp="1"/>
          </p:cNvSpPr>
          <p:nvPr>
            <p:ph type="title"/>
          </p:nvPr>
        </p:nvSpPr>
        <p:spPr/>
        <p:txBody>
          <a:bodyPr/>
          <a:lstStyle/>
          <a:p>
            <a:r>
              <a:rPr lang="en-US" dirty="0"/>
              <a:t>Final Thoughts</a:t>
            </a:r>
          </a:p>
        </p:txBody>
      </p:sp>
      <p:sp>
        <p:nvSpPr>
          <p:cNvPr id="3" name="Content Placeholder 2">
            <a:extLst>
              <a:ext uri="{FF2B5EF4-FFF2-40B4-BE49-F238E27FC236}">
                <a16:creationId xmlns:a16="http://schemas.microsoft.com/office/drawing/2014/main" id="{8F0A9B99-671B-FE5B-9069-B60AEB57E579}"/>
              </a:ext>
            </a:extLst>
          </p:cNvPr>
          <p:cNvSpPr>
            <a:spLocks noGrp="1"/>
          </p:cNvSpPr>
          <p:nvPr>
            <p:ph sz="half" idx="1"/>
          </p:nvPr>
        </p:nvSpPr>
        <p:spPr/>
        <p:txBody>
          <a:bodyPr>
            <a:normAutofit lnSpcReduction="10000"/>
          </a:bodyPr>
          <a:lstStyle/>
          <a:p>
            <a:r>
              <a:rPr lang="en-US" dirty="0"/>
              <a:t>We’ve navigated through interest rate risk and liquidity risk successfully over the last few years</a:t>
            </a:r>
          </a:p>
          <a:p>
            <a:r>
              <a:rPr lang="en-US" dirty="0"/>
              <a:t>Increasing PLLs and recent cost of funds pressures is a reminder to price assets appropriately</a:t>
            </a:r>
          </a:p>
          <a:p>
            <a:r>
              <a:rPr lang="en-US" dirty="0"/>
              <a:t>Not all loan growth is necessarily good growth, especially when adverse scenarios materialize</a:t>
            </a:r>
          </a:p>
          <a:p>
            <a:r>
              <a:rPr lang="en-US" dirty="0"/>
              <a:t>Use your tools, network and collective brain power to be a better balance sheet manager</a:t>
            </a:r>
          </a:p>
        </p:txBody>
      </p:sp>
      <p:pic>
        <p:nvPicPr>
          <p:cNvPr id="10242" name="Picture 2" descr="Star Wars Goodbye GIF">
            <a:extLst>
              <a:ext uri="{FF2B5EF4-FFF2-40B4-BE49-F238E27FC236}">
                <a16:creationId xmlns:a16="http://schemas.microsoft.com/office/drawing/2014/main" id="{D19F8DEC-D4C4-270E-78E1-A5F161BC3A2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54650" y="2172585"/>
            <a:ext cx="2603500" cy="317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447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E4C6-0470-4876-A8E0-6809E7CB68F3}"/>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29CBDAE0-B97F-417D-BCC5-B8112CF554FE}"/>
              </a:ext>
            </a:extLst>
          </p:cNvPr>
          <p:cNvSpPr>
            <a:spLocks noGrp="1"/>
          </p:cNvSpPr>
          <p:nvPr>
            <p:ph idx="1"/>
          </p:nvPr>
        </p:nvSpPr>
        <p:spPr/>
        <p:txBody>
          <a:bodyPr/>
          <a:lstStyle/>
          <a:p>
            <a:pPr marL="0" indent="0">
              <a:buNone/>
            </a:pPr>
            <a:r>
              <a:rPr lang="en-US" dirty="0"/>
              <a:t>JD Pisula</a:t>
            </a:r>
          </a:p>
          <a:p>
            <a:pPr marL="0" indent="0">
              <a:buNone/>
            </a:pPr>
            <a:r>
              <a:rPr lang="en-US" dirty="0">
                <a:hlinkClick r:id="rId2"/>
              </a:rPr>
              <a:t>jdpisula@accoladeadvisory.com</a:t>
            </a:r>
            <a:endParaRPr lang="en-US" dirty="0"/>
          </a:p>
          <a:p>
            <a:pPr marL="0" indent="0">
              <a:buNone/>
            </a:pPr>
            <a:r>
              <a:rPr lang="en-US" dirty="0"/>
              <a:t>614-601-1319</a:t>
            </a:r>
          </a:p>
        </p:txBody>
      </p:sp>
      <p:pic>
        <p:nvPicPr>
          <p:cNvPr id="4" name="Picture 3">
            <a:extLst>
              <a:ext uri="{FF2B5EF4-FFF2-40B4-BE49-F238E27FC236}">
                <a16:creationId xmlns:a16="http://schemas.microsoft.com/office/drawing/2014/main" id="{16C7FA69-A82B-FACB-33E5-B866D6B0072F}"/>
              </a:ext>
            </a:extLst>
          </p:cNvPr>
          <p:cNvPicPr>
            <a:picLocks noChangeAspect="1"/>
          </p:cNvPicPr>
          <p:nvPr/>
        </p:nvPicPr>
        <p:blipFill>
          <a:blip r:embed="rId3"/>
          <a:stretch>
            <a:fillRect/>
          </a:stretch>
        </p:blipFill>
        <p:spPr>
          <a:xfrm>
            <a:off x="1230351" y="3398730"/>
            <a:ext cx="6923049" cy="2317984"/>
          </a:xfrm>
          <a:prstGeom prst="rect">
            <a:avLst/>
          </a:prstGeom>
        </p:spPr>
      </p:pic>
    </p:spTree>
    <p:extLst>
      <p:ext uri="{BB962C8B-B14F-4D97-AF65-F5344CB8AC3E}">
        <p14:creationId xmlns:p14="http://schemas.microsoft.com/office/powerpoint/2010/main" val="603004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9D0B4-EB3D-64AB-4DC5-77632E64C263}"/>
              </a:ext>
            </a:extLst>
          </p:cNvPr>
          <p:cNvSpPr>
            <a:spLocks noGrp="1"/>
          </p:cNvSpPr>
          <p:nvPr>
            <p:ph type="title"/>
          </p:nvPr>
        </p:nvSpPr>
        <p:spPr/>
        <p:txBody>
          <a:bodyPr/>
          <a:lstStyle/>
          <a:p>
            <a:r>
              <a:rPr lang="en-US" dirty="0"/>
              <a:t>Meet our hero: Skywalker FCU</a:t>
            </a:r>
          </a:p>
        </p:txBody>
      </p:sp>
      <p:sp>
        <p:nvSpPr>
          <p:cNvPr id="3" name="Content Placeholder 2">
            <a:extLst>
              <a:ext uri="{FF2B5EF4-FFF2-40B4-BE49-F238E27FC236}">
                <a16:creationId xmlns:a16="http://schemas.microsoft.com/office/drawing/2014/main" id="{D5188866-6B44-69B2-9C1E-AB7634996C42}"/>
              </a:ext>
            </a:extLst>
          </p:cNvPr>
          <p:cNvSpPr>
            <a:spLocks noGrp="1"/>
          </p:cNvSpPr>
          <p:nvPr>
            <p:ph sz="half" idx="1"/>
          </p:nvPr>
        </p:nvSpPr>
        <p:spPr/>
        <p:txBody>
          <a:bodyPr/>
          <a:lstStyle/>
          <a:p>
            <a:pPr marL="0" indent="0">
              <a:buNone/>
            </a:pPr>
            <a:r>
              <a:rPr lang="en-US" u="sng" dirty="0"/>
              <a:t>2020 (Pre-Pandemic)</a:t>
            </a:r>
          </a:p>
          <a:p>
            <a:pPr marL="0" indent="0">
              <a:buNone/>
            </a:pPr>
            <a:r>
              <a:rPr lang="en-US" dirty="0"/>
              <a:t>Assets: $100 million</a:t>
            </a:r>
          </a:p>
          <a:p>
            <a:pPr marL="0" indent="0">
              <a:buNone/>
            </a:pPr>
            <a:r>
              <a:rPr lang="en-US" dirty="0"/>
              <a:t>LTS: 65%</a:t>
            </a:r>
          </a:p>
          <a:p>
            <a:pPr marL="0" indent="0">
              <a:buNone/>
            </a:pPr>
            <a:r>
              <a:rPr lang="en-US" dirty="0"/>
              <a:t>Capital Ratio: 10%</a:t>
            </a:r>
          </a:p>
          <a:p>
            <a:pPr marL="0" indent="0">
              <a:buNone/>
            </a:pPr>
            <a:r>
              <a:rPr lang="en-US" dirty="0"/>
              <a:t>Unrealized AFS Losses: Minimal</a:t>
            </a:r>
          </a:p>
          <a:p>
            <a:pPr marL="0" indent="0">
              <a:buNone/>
            </a:pPr>
            <a:r>
              <a:rPr lang="en-US" dirty="0"/>
              <a:t>PLL/Assets: 0.20%</a:t>
            </a:r>
          </a:p>
          <a:p>
            <a:pPr marL="0" indent="0">
              <a:buNone/>
            </a:pPr>
            <a:r>
              <a:rPr lang="en-US" dirty="0"/>
              <a:t>Cost of Funds: 0.50%</a:t>
            </a:r>
          </a:p>
          <a:p>
            <a:pPr marL="0" indent="0">
              <a:buNone/>
            </a:pPr>
            <a:r>
              <a:rPr lang="en-US" dirty="0"/>
              <a:t>NIM: 3.25%</a:t>
            </a:r>
          </a:p>
          <a:p>
            <a:pPr marL="0" indent="0">
              <a:buNone/>
            </a:pPr>
            <a:r>
              <a:rPr lang="en-US" dirty="0"/>
              <a:t>Fee Income/Assets: 1.5%</a:t>
            </a:r>
          </a:p>
          <a:p>
            <a:pPr marL="0" indent="0">
              <a:buNone/>
            </a:pPr>
            <a:r>
              <a:rPr lang="en-US" dirty="0"/>
              <a:t>ROA: 0.65%</a:t>
            </a:r>
          </a:p>
          <a:p>
            <a:pPr marL="0" indent="0">
              <a:buNone/>
            </a:pPr>
            <a:endParaRPr lang="en-US" dirty="0"/>
          </a:p>
        </p:txBody>
      </p:sp>
      <p:pic>
        <p:nvPicPr>
          <p:cNvPr id="5" name="Content Placeholder 4">
            <a:extLst>
              <a:ext uri="{FF2B5EF4-FFF2-40B4-BE49-F238E27FC236}">
                <a16:creationId xmlns:a16="http://schemas.microsoft.com/office/drawing/2014/main" id="{8CEF2F0E-89D9-C67C-E095-7A0C2EB1D733}"/>
              </a:ext>
            </a:extLst>
          </p:cNvPr>
          <p:cNvPicPr>
            <a:picLocks noGrp="1" noChangeAspect="1"/>
          </p:cNvPicPr>
          <p:nvPr>
            <p:ph sz="half" idx="2"/>
          </p:nvPr>
        </p:nvPicPr>
        <p:blipFill>
          <a:blip r:embed="rId2"/>
          <a:stretch>
            <a:fillRect/>
          </a:stretch>
        </p:blipFill>
        <p:spPr>
          <a:xfrm>
            <a:off x="5279573" y="1979851"/>
            <a:ext cx="2628214" cy="3886075"/>
          </a:xfrm>
          <a:prstGeom prst="rect">
            <a:avLst/>
          </a:prstGeom>
        </p:spPr>
      </p:pic>
    </p:spTree>
    <p:extLst>
      <p:ext uri="{BB962C8B-B14F-4D97-AF65-F5344CB8AC3E}">
        <p14:creationId xmlns:p14="http://schemas.microsoft.com/office/powerpoint/2010/main" val="1668478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35AE-2290-0016-1E23-BFF67970674A}"/>
              </a:ext>
            </a:extLst>
          </p:cNvPr>
          <p:cNvSpPr>
            <a:spLocks noGrp="1"/>
          </p:cNvSpPr>
          <p:nvPr>
            <p:ph type="title"/>
          </p:nvPr>
        </p:nvSpPr>
        <p:spPr>
          <a:xfrm>
            <a:off x="1142214" y="180834"/>
            <a:ext cx="7370272" cy="1325563"/>
          </a:xfrm>
        </p:spPr>
        <p:txBody>
          <a:bodyPr anchor="ctr">
            <a:normAutofit/>
          </a:bodyPr>
          <a:lstStyle/>
          <a:p>
            <a:r>
              <a:rPr lang="en-US" sz="2400" dirty="0"/>
              <a:t>2020-2021: Can the Great Peace Continue?</a:t>
            </a:r>
          </a:p>
        </p:txBody>
      </p:sp>
      <p:graphicFrame>
        <p:nvGraphicFramePr>
          <p:cNvPr id="5" name="Content Placeholder 2">
            <a:extLst>
              <a:ext uri="{FF2B5EF4-FFF2-40B4-BE49-F238E27FC236}">
                <a16:creationId xmlns:a16="http://schemas.microsoft.com/office/drawing/2014/main" id="{6A9FB756-4FE6-B17E-BA0F-433CEF6B800F}"/>
              </a:ext>
            </a:extLst>
          </p:cNvPr>
          <p:cNvGraphicFramePr>
            <a:graphicFrameLocks noGrp="1"/>
          </p:cNvGraphicFramePr>
          <p:nvPr>
            <p:ph idx="1"/>
            <p:extLst>
              <p:ext uri="{D42A27DB-BD31-4B8C-83A1-F6EECF244321}">
                <p14:modId xmlns:p14="http://schemas.microsoft.com/office/powerpoint/2010/main" val="3389147204"/>
              </p:ext>
            </p:extLst>
          </p:nvPr>
        </p:nvGraphicFramePr>
        <p:xfrm>
          <a:off x="1142214" y="1698171"/>
          <a:ext cx="7478600" cy="4590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2161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4317F-19CD-3149-8761-654E6C51F2CD}"/>
              </a:ext>
            </a:extLst>
          </p:cNvPr>
          <p:cNvSpPr>
            <a:spLocks noGrp="1"/>
          </p:cNvSpPr>
          <p:nvPr>
            <p:ph type="title"/>
          </p:nvPr>
        </p:nvSpPr>
        <p:spPr/>
        <p:txBody>
          <a:bodyPr anchor="ctr">
            <a:normAutofit/>
          </a:bodyPr>
          <a:lstStyle/>
          <a:p>
            <a:r>
              <a:rPr lang="en-US" dirty="0"/>
              <a:t>“Death Star” #1</a:t>
            </a:r>
          </a:p>
        </p:txBody>
      </p:sp>
      <p:pic>
        <p:nvPicPr>
          <p:cNvPr id="5" name="Content Placeholder 4">
            <a:extLst>
              <a:ext uri="{FF2B5EF4-FFF2-40B4-BE49-F238E27FC236}">
                <a16:creationId xmlns:a16="http://schemas.microsoft.com/office/drawing/2014/main" id="{27C21541-3536-58DD-9704-07C05366DABF}"/>
              </a:ext>
            </a:extLst>
          </p:cNvPr>
          <p:cNvPicPr>
            <a:picLocks noGrp="1" noChangeAspect="1"/>
          </p:cNvPicPr>
          <p:nvPr>
            <p:ph sz="half" idx="4294967295"/>
          </p:nvPr>
        </p:nvPicPr>
        <p:blipFill>
          <a:blip r:embed="rId3"/>
          <a:stretch>
            <a:fillRect/>
          </a:stretch>
        </p:blipFill>
        <p:spPr>
          <a:xfrm>
            <a:off x="2356757" y="1711099"/>
            <a:ext cx="4430486" cy="4430486"/>
          </a:xfrm>
          <a:prstGeom prst="rect">
            <a:avLst/>
          </a:prstGeom>
          <a:noFill/>
        </p:spPr>
      </p:pic>
      <p:sp>
        <p:nvSpPr>
          <p:cNvPr id="9" name="TextBox 8">
            <a:extLst>
              <a:ext uri="{FF2B5EF4-FFF2-40B4-BE49-F238E27FC236}">
                <a16:creationId xmlns:a16="http://schemas.microsoft.com/office/drawing/2014/main" id="{75FAE00C-E17B-E5DF-B5C0-A9357C3FCBBB}"/>
              </a:ext>
            </a:extLst>
          </p:cNvPr>
          <p:cNvSpPr txBox="1"/>
          <p:nvPr/>
        </p:nvSpPr>
        <p:spPr>
          <a:xfrm>
            <a:off x="2111829" y="4430486"/>
            <a:ext cx="4920342" cy="1200329"/>
          </a:xfrm>
          <a:prstGeom prst="rect">
            <a:avLst/>
          </a:prstGeom>
          <a:noFill/>
        </p:spPr>
        <p:txBody>
          <a:bodyPr wrap="square" rtlCol="0">
            <a:spAutoFit/>
          </a:bodyPr>
          <a:lstStyle/>
          <a:p>
            <a:pPr algn="ctr"/>
            <a:r>
              <a:rPr lang="en-US" sz="3600" b="1" dirty="0">
                <a:solidFill>
                  <a:srgbClr val="FFFF00"/>
                </a:solidFill>
              </a:rPr>
              <a:t>INTEREST RATE RISK &amp; LIQUIDITY RISK</a:t>
            </a:r>
          </a:p>
        </p:txBody>
      </p:sp>
    </p:spTree>
    <p:extLst>
      <p:ext uri="{BB962C8B-B14F-4D97-AF65-F5344CB8AC3E}">
        <p14:creationId xmlns:p14="http://schemas.microsoft.com/office/powerpoint/2010/main" val="305985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35606-A968-0FE1-0CD4-0BABD13F6D6E}"/>
              </a:ext>
            </a:extLst>
          </p:cNvPr>
          <p:cNvSpPr>
            <a:spLocks noGrp="1"/>
          </p:cNvSpPr>
          <p:nvPr>
            <p:ph type="title"/>
          </p:nvPr>
        </p:nvSpPr>
        <p:spPr>
          <a:xfrm>
            <a:off x="1085850" y="365126"/>
            <a:ext cx="7050535" cy="1325563"/>
          </a:xfrm>
        </p:spPr>
        <p:txBody>
          <a:bodyPr anchor="ctr">
            <a:normAutofit/>
          </a:bodyPr>
          <a:lstStyle/>
          <a:p>
            <a:r>
              <a:rPr lang="en-US" dirty="0"/>
              <a:t>2022-2023: “Rise of the Empire”</a:t>
            </a:r>
          </a:p>
        </p:txBody>
      </p:sp>
      <p:pic>
        <p:nvPicPr>
          <p:cNvPr id="6" name="Content Placeholder 5">
            <a:extLst>
              <a:ext uri="{FF2B5EF4-FFF2-40B4-BE49-F238E27FC236}">
                <a16:creationId xmlns:a16="http://schemas.microsoft.com/office/drawing/2014/main" id="{1DE9EAFC-6415-44F3-89BA-12CAE69EC6DC}"/>
              </a:ext>
            </a:extLst>
          </p:cNvPr>
          <p:cNvPicPr>
            <a:picLocks noGrp="1" noChangeAspect="1"/>
          </p:cNvPicPr>
          <p:nvPr>
            <p:ph sz="half" idx="1"/>
          </p:nvPr>
        </p:nvPicPr>
        <p:blipFill>
          <a:blip r:embed="rId2"/>
          <a:srcRect l="20337" r="16477" b="2"/>
          <a:stretch/>
        </p:blipFill>
        <p:spPr>
          <a:xfrm>
            <a:off x="1085850" y="1847850"/>
            <a:ext cx="3886200" cy="4351338"/>
          </a:xfrm>
          <a:prstGeom prst="rect">
            <a:avLst/>
          </a:prstGeom>
          <a:noFill/>
        </p:spPr>
      </p:pic>
      <p:sp>
        <p:nvSpPr>
          <p:cNvPr id="3" name="Content Placeholder 2">
            <a:extLst>
              <a:ext uri="{FF2B5EF4-FFF2-40B4-BE49-F238E27FC236}">
                <a16:creationId xmlns:a16="http://schemas.microsoft.com/office/drawing/2014/main" id="{A88B84DD-2DBB-7072-3B09-32041B646CD9}"/>
              </a:ext>
            </a:extLst>
          </p:cNvPr>
          <p:cNvSpPr>
            <a:spLocks noGrp="1"/>
          </p:cNvSpPr>
          <p:nvPr>
            <p:ph sz="half" idx="2"/>
          </p:nvPr>
        </p:nvSpPr>
        <p:spPr>
          <a:xfrm>
            <a:off x="5118371" y="1847850"/>
            <a:ext cx="3886200" cy="4351338"/>
          </a:xfrm>
        </p:spPr>
        <p:txBody>
          <a:bodyPr>
            <a:normAutofit/>
          </a:bodyPr>
          <a:lstStyle/>
          <a:p>
            <a:r>
              <a:rPr lang="en-US" sz="1800"/>
              <a:t>Federal Reserve raised rates 11 times between March 2022 and 2023</a:t>
            </a:r>
          </a:p>
          <a:p>
            <a:r>
              <a:rPr lang="en-US" sz="1800"/>
              <a:t>The fastest rate hike cycle since the early 1980s</a:t>
            </a:r>
          </a:p>
          <a:p>
            <a:r>
              <a:rPr lang="en-US" sz="1800"/>
              <a:t>Mark to market on long-term assets hammered</a:t>
            </a:r>
          </a:p>
          <a:p>
            <a:r>
              <a:rPr lang="en-US" sz="1800"/>
              <a:t>Prepays slow enormously, extending durations</a:t>
            </a:r>
          </a:p>
          <a:p>
            <a:r>
              <a:rPr lang="en-US" sz="1800"/>
              <a:t>Households start spending down savings due to inflation pressures</a:t>
            </a:r>
          </a:p>
          <a:p>
            <a:r>
              <a:rPr lang="en-US" sz="1800"/>
              <a:t>Upper income households become rate sensitive on savings</a:t>
            </a:r>
          </a:p>
          <a:p>
            <a:r>
              <a:rPr lang="en-US" sz="1800"/>
              <a:t>Cost of Funds increasing faster than Yield on Assets for most FIs</a:t>
            </a:r>
          </a:p>
        </p:txBody>
      </p:sp>
      <p:sp>
        <p:nvSpPr>
          <p:cNvPr id="7" name="TextBox 6">
            <a:extLst>
              <a:ext uri="{FF2B5EF4-FFF2-40B4-BE49-F238E27FC236}">
                <a16:creationId xmlns:a16="http://schemas.microsoft.com/office/drawing/2014/main" id="{60AE289F-2679-5B3F-9142-936C78EE0F00}"/>
              </a:ext>
            </a:extLst>
          </p:cNvPr>
          <p:cNvSpPr txBox="1"/>
          <p:nvPr/>
        </p:nvSpPr>
        <p:spPr>
          <a:xfrm>
            <a:off x="1404257" y="5094513"/>
            <a:ext cx="3016703" cy="830997"/>
          </a:xfrm>
          <a:prstGeom prst="rect">
            <a:avLst/>
          </a:prstGeom>
          <a:noFill/>
        </p:spPr>
        <p:txBody>
          <a:bodyPr wrap="square" rtlCol="0">
            <a:spAutoFit/>
          </a:bodyPr>
          <a:lstStyle/>
          <a:p>
            <a:pPr algn="ctr"/>
            <a:r>
              <a:rPr lang="en-US" sz="2400" b="1" dirty="0">
                <a:solidFill>
                  <a:srgbClr val="FFFF00"/>
                </a:solidFill>
              </a:rPr>
              <a:t>THE DARK SIDE OF THE DUAL MANDATE</a:t>
            </a:r>
          </a:p>
        </p:txBody>
      </p:sp>
    </p:spTree>
    <p:extLst>
      <p:ext uri="{BB962C8B-B14F-4D97-AF65-F5344CB8AC3E}">
        <p14:creationId xmlns:p14="http://schemas.microsoft.com/office/powerpoint/2010/main" val="365273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9F42-D059-815B-629B-18B8B4F99F0A}"/>
              </a:ext>
            </a:extLst>
          </p:cNvPr>
          <p:cNvSpPr>
            <a:spLocks noGrp="1"/>
          </p:cNvSpPr>
          <p:nvPr>
            <p:ph type="title"/>
          </p:nvPr>
        </p:nvSpPr>
        <p:spPr/>
        <p:txBody>
          <a:bodyPr/>
          <a:lstStyle/>
          <a:p>
            <a:r>
              <a:rPr lang="en-US" dirty="0"/>
              <a:t>The Death Star blows up SVB (&amp; Others)</a:t>
            </a:r>
          </a:p>
        </p:txBody>
      </p:sp>
      <p:pic>
        <p:nvPicPr>
          <p:cNvPr id="2050" name="Picture 2" descr="episode 4 GIF by Star Wars">
            <a:extLst>
              <a:ext uri="{FF2B5EF4-FFF2-40B4-BE49-F238E27FC236}">
                <a16:creationId xmlns:a16="http://schemas.microsoft.com/office/drawing/2014/main" id="{A58445C5-D9C3-CDBB-9808-4EB4DD8274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5143" y="1718965"/>
            <a:ext cx="6553200" cy="368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710475"/>
      </p:ext>
    </p:extLst>
  </p:cSld>
  <p:clrMapOvr>
    <a:masterClrMapping/>
  </p:clrMapOvr>
</p:sld>
</file>

<file path=ppt/theme/theme1.xml><?xml version="1.0" encoding="utf-8"?>
<a:theme xmlns:a="http://schemas.openxmlformats.org/drawingml/2006/main" name="1_Office Theme">
  <a:themeElements>
    <a:clrScheme name="Custom 5">
      <a:dk1>
        <a:srgbClr val="000000"/>
      </a:dk1>
      <a:lt1>
        <a:srgbClr val="FFFFFF"/>
      </a:lt1>
      <a:dk2>
        <a:srgbClr val="04477C"/>
      </a:dk2>
      <a:lt2>
        <a:srgbClr val="FFFFFF"/>
      </a:lt2>
      <a:accent1>
        <a:srgbClr val="04477C"/>
      </a:accent1>
      <a:accent2>
        <a:srgbClr val="851200"/>
      </a:accent2>
      <a:accent3>
        <a:srgbClr val="6A737B"/>
      </a:accent3>
      <a:accent4>
        <a:srgbClr val="FFFFFF"/>
      </a:accent4>
      <a:accent5>
        <a:srgbClr val="5B9BD5"/>
      </a:accent5>
      <a:accent6>
        <a:srgbClr val="70AD47"/>
      </a:accent6>
      <a:hlink>
        <a:srgbClr val="0563C1"/>
      </a:hlink>
      <a:folHlink>
        <a:srgbClr val="954F72"/>
      </a:folHlink>
    </a:clrScheme>
    <a:fontScheme name="Custom 1">
      <a:majorFont>
        <a:latin typeface="Montserrat"/>
        <a:ea typeface=""/>
        <a:cs typeface=""/>
      </a:majorFont>
      <a:minorFont>
        <a:latin typeface="Crimson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38E7D78-97A7-41DD-9BBA-D5FB8E7AC3E2}" vid="{0E31FBE3-156D-4887-8BDB-F3549297C6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D3DAF91318124A9BA3B11A92EFF844" ma:contentTypeVersion="18" ma:contentTypeDescription="Create a new document." ma:contentTypeScope="" ma:versionID="2d7a2154121d5e2e351f46096b5d5978">
  <xsd:schema xmlns:xsd="http://www.w3.org/2001/XMLSchema" xmlns:xs="http://www.w3.org/2001/XMLSchema" xmlns:p="http://schemas.microsoft.com/office/2006/metadata/properties" xmlns:ns2="3396210e-5e07-476f-bc1a-3285a14919ca" xmlns:ns3="032a32aa-41d9-4f11-b68c-173ac91f985e" targetNamespace="http://schemas.microsoft.com/office/2006/metadata/properties" ma:root="true" ma:fieldsID="2ebacec0f2f8aadf97db79d564a39910" ns2:_="" ns3:_="">
    <xsd:import namespace="3396210e-5e07-476f-bc1a-3285a14919ca"/>
    <xsd:import namespace="032a32aa-41d9-4f11-b68c-173ac91f98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96210e-5e07-476f-bc1a-3285a14919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4d2c211-d01c-4f25-b721-fb3f26bc4a1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2a32aa-41d9-4f11-b68c-173ac91f985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0a589a7-4186-4916-9da7-d70f7e99942b}" ma:internalName="TaxCatchAll" ma:showField="CatchAllData" ma:web="032a32aa-41d9-4f11-b68c-173ac91f98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396210e-5e07-476f-bc1a-3285a14919ca">
      <Terms xmlns="http://schemas.microsoft.com/office/infopath/2007/PartnerControls"/>
    </lcf76f155ced4ddcb4097134ff3c332f>
    <TaxCatchAll xmlns="032a32aa-41d9-4f11-b68c-173ac91f985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EB8C7A-07CD-41C7-BA50-253E03D93C03}"/>
</file>

<file path=customXml/itemProps2.xml><?xml version="1.0" encoding="utf-8"?>
<ds:datastoreItem xmlns:ds="http://schemas.openxmlformats.org/officeDocument/2006/customXml" ds:itemID="{0BD19D22-1AB2-4C18-B971-3AA16EAC681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7A6EDCC-435F-408E-927B-C09DEE8F50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Accolade Template</Template>
  <TotalTime>6313</TotalTime>
  <Words>1703</Words>
  <Application>Microsoft Office PowerPoint</Application>
  <PresentationFormat>On-screen Show (4:3)</PresentationFormat>
  <Paragraphs>208</Paragraphs>
  <Slides>44</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Crimson Text</vt:lpstr>
      <vt:lpstr>Montserrat</vt:lpstr>
      <vt:lpstr>1_Office Theme</vt:lpstr>
      <vt:lpstr>“The Balance Sheet Awakens”: Managing CU Strategy in an Election Year</vt:lpstr>
      <vt:lpstr>About Accolade</vt:lpstr>
      <vt:lpstr>Disclosures</vt:lpstr>
      <vt:lpstr>PowerPoint Presentation</vt:lpstr>
      <vt:lpstr>Meet our hero: Skywalker FCU</vt:lpstr>
      <vt:lpstr>2020-2021: Can the Great Peace Continue?</vt:lpstr>
      <vt:lpstr>“Death Star” #1</vt:lpstr>
      <vt:lpstr>2022-2023: “Rise of the Empire”</vt:lpstr>
      <vt:lpstr>The Death Star blows up SVB (&amp; Others)</vt:lpstr>
      <vt:lpstr>How did Skywalker FCU fare?</vt:lpstr>
      <vt:lpstr>While Skywalker FCU regroups…</vt:lpstr>
      <vt:lpstr>Payrolls</vt:lpstr>
      <vt:lpstr>Workers Staying Put</vt:lpstr>
      <vt:lpstr>Jobs at a turning point? Maybe?</vt:lpstr>
      <vt:lpstr>PowerPoint Presentation</vt:lpstr>
      <vt:lpstr>Inflation Trends</vt:lpstr>
      <vt:lpstr>Inflation Trends</vt:lpstr>
      <vt:lpstr>GDP Outlook</vt:lpstr>
      <vt:lpstr>Liquidity Should Be Back</vt:lpstr>
      <vt:lpstr>But so are Delinquencies…</vt:lpstr>
      <vt:lpstr>PowerPoint Presentation</vt:lpstr>
      <vt:lpstr>Recession Risk?</vt:lpstr>
      <vt:lpstr>Yield Curve</vt:lpstr>
      <vt:lpstr>Rates Outlook</vt:lpstr>
      <vt:lpstr>PowerPoint Presentation</vt:lpstr>
      <vt:lpstr>Presidential Race Forecast</vt:lpstr>
      <vt:lpstr>Presidential Race Forecast Cont.</vt:lpstr>
      <vt:lpstr>Recent Swing State Polling</vt:lpstr>
      <vt:lpstr>Elections Cont..</vt:lpstr>
      <vt:lpstr>How Elections Could Impact CUs</vt:lpstr>
      <vt:lpstr>PowerPoint Presentation</vt:lpstr>
      <vt:lpstr>“Death Star” II: What Could it Be?</vt:lpstr>
      <vt:lpstr>Focus on what you can control</vt:lpstr>
      <vt:lpstr>Loan Profitability Formula</vt:lpstr>
      <vt:lpstr>Exploring Loan Profitability</vt:lpstr>
      <vt:lpstr>Linear v. Exponential Risk</vt:lpstr>
      <vt:lpstr>Study your Servicing Costs</vt:lpstr>
      <vt:lpstr>Example</vt:lpstr>
      <vt:lpstr>Key Concept</vt:lpstr>
      <vt:lpstr>Minimum Target Rate</vt:lpstr>
      <vt:lpstr>Deposit Thoughts</vt:lpstr>
      <vt:lpstr>Auto Loan Spreads</vt:lpstr>
      <vt:lpstr>Final Thoughts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Accolade Market Update</dc:title>
  <dc:creator>JD Pisula</dc:creator>
  <cp:lastModifiedBy>Addison Kelley</cp:lastModifiedBy>
  <cp:revision>10</cp:revision>
  <dcterms:created xsi:type="dcterms:W3CDTF">2021-08-16T18:48:16Z</dcterms:created>
  <dcterms:modified xsi:type="dcterms:W3CDTF">2024-10-07T16:44:12Z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0x0101008ED3DAF91318124A9BA3B11A92EFF844</vt:lpwstr>
  </property>
</Properties>
</file>